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8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9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10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61" r:id="rId4"/>
    <p:sldId id="363" r:id="rId5"/>
    <p:sldId id="347" r:id="rId6"/>
    <p:sldId id="259" r:id="rId7"/>
    <p:sldId id="260" r:id="rId8"/>
    <p:sldId id="298" r:id="rId9"/>
    <p:sldId id="307" r:id="rId10"/>
    <p:sldId id="308" r:id="rId11"/>
    <p:sldId id="310" r:id="rId12"/>
    <p:sldId id="362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00" r:id="rId44"/>
    <p:sldId id="299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536" y="102"/>
      </p:cViewPr>
      <p:guideLst>
        <p:guide orient="horz" pos="247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C8C8-4800-A056-0BA860B421FE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C8C8-4800-A056-0BA860B421F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8C8-4800-A056-0BA860B421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8C3-45F4-8111-CE7C8F92233A}"/>
              </c:ext>
            </c:extLst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8C3-45F4-8111-CE7C8F92233A}"/>
              </c:ext>
            </c:extLst>
          </c:dPt>
          <c:cat>
            <c:strRef>
              <c:f>Sheet1!$A$2:$A$3</c:f>
              <c:strCache>
                <c:ptCount val="2"/>
                <c:pt idx="0">
                  <c:v>A</c:v>
                </c:pt>
                <c:pt idx="1">
                  <c:v>B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8C3-45F4-8111-CE7C8F9223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C0C4-495A-B6B2-2C7059CFC750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C0C4-495A-B6B2-2C7059CFC75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78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0C4-495A-B6B2-2C7059CFC7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713B-4603-BAA2-3C3BFEAE2CC4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713B-4603-BAA2-3C3BFEAE2CC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13B-4603-BAA2-3C3BFEAE2C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1-CB97-4B6C-B411-93D3050F86BA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CB97-4B6C-B411-93D3050F86B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B97-4B6C-B411-93D3050F86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A13E-4BDE-B1B6-131510BF30DF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A13E-4BDE-B1B6-131510BF30D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13E-4BDE-B1B6-131510BF30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9A-45F5-8516-C53297FA9E7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20</c:v>
                </c:pt>
                <c:pt idx="1">
                  <c:v>15</c:v>
                </c:pt>
                <c:pt idx="2">
                  <c:v>20</c:v>
                </c:pt>
                <c:pt idx="3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9A-45F5-8516-C53297FA9E7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15</c:v>
                </c:pt>
                <c:pt idx="1">
                  <c:v>20</c:v>
                </c:pt>
                <c:pt idx="2">
                  <c:v>15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49A-45F5-8516-C53297FA9E7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20</c:v>
                </c:pt>
                <c:pt idx="1">
                  <c:v>25</c:v>
                </c:pt>
                <c:pt idx="2">
                  <c:v>20</c:v>
                </c:pt>
                <c:pt idx="3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49A-45F5-8516-C53297FA9E7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Sheet1!$F$2:$F$5</c:f>
              <c:numCache>
                <c:formatCode>General</c:formatCode>
                <c:ptCount val="4"/>
                <c:pt idx="0">
                  <c:v>30</c:v>
                </c:pt>
                <c:pt idx="1">
                  <c:v>30</c:v>
                </c:pt>
                <c:pt idx="2">
                  <c:v>25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49A-45F5-8516-C53297FA9E77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Series 6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Sheet1!$G$2:$G$5</c:f>
              <c:numCache>
                <c:formatCode>General</c:formatCode>
                <c:ptCount val="4"/>
                <c:pt idx="0">
                  <c:v>15</c:v>
                </c:pt>
                <c:pt idx="1">
                  <c:v>10</c:v>
                </c:pt>
                <c:pt idx="2">
                  <c:v>20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49A-45F5-8516-C53297FA9E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2779520"/>
        <c:axId val="102781312"/>
      </c:barChart>
      <c:catAx>
        <c:axId val="10277952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102781312"/>
        <c:crosses val="autoZero"/>
        <c:auto val="1"/>
        <c:lblAlgn val="ctr"/>
        <c:lblOffset val="100"/>
        <c:noMultiLvlLbl val="0"/>
      </c:catAx>
      <c:valAx>
        <c:axId val="102781312"/>
        <c:scaling>
          <c:orientation val="minMax"/>
          <c:max val="100"/>
        </c:scaling>
        <c:delete val="0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1027795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913-42D5-B822-45CC4FAA3990}"/>
              </c:ext>
            </c:extLst>
          </c:dPt>
          <c:dPt>
            <c:idx val="1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913-42D5-B822-45CC4FAA3990}"/>
              </c:ext>
            </c:extLst>
          </c:dPt>
          <c:cat>
            <c:strRef>
              <c:f>Sheet1!$A$2:$A$3</c:f>
              <c:strCache>
                <c:ptCount val="2"/>
                <c:pt idx="0">
                  <c:v>A</c:v>
                </c:pt>
                <c:pt idx="1">
                  <c:v>B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913-42D5-B822-45CC4FAA39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D18-45A0-B60C-D2C7A7078D0C}"/>
              </c:ext>
            </c:extLst>
          </c:dPt>
          <c:dPt>
            <c:idx val="1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D18-45A0-B60C-D2C7A7078D0C}"/>
              </c:ext>
            </c:extLst>
          </c:dPt>
          <c:cat>
            <c:strRef>
              <c:f>Sheet1!$A$2:$A$3</c:f>
              <c:strCache>
                <c:ptCount val="2"/>
                <c:pt idx="0">
                  <c:v>A</c:v>
                </c:pt>
                <c:pt idx="1">
                  <c:v>B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D18-45A0-B60C-D2C7A7078D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spPr>
            <a:solidFill>
              <a:schemeClr val="accent4"/>
            </a:solidFill>
          </c:spPr>
          <c:dPt>
            <c:idx val="0"/>
            <c:bubble3D val="0"/>
            <c:spPr>
              <a:solidFill>
                <a:schemeClr val="bg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5E9-46A0-BE76-FBADB59EB35A}"/>
              </c:ext>
            </c:extLst>
          </c:dPt>
          <c:dPt>
            <c:idx val="1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5E9-46A0-BE76-FBADB59EB35A}"/>
              </c:ext>
            </c:extLst>
          </c:dPt>
          <c:cat>
            <c:strRef>
              <c:f>Sheet1!$A$2:$A$3</c:f>
              <c:strCache>
                <c:ptCount val="2"/>
                <c:pt idx="0">
                  <c:v>A</c:v>
                </c:pt>
                <c:pt idx="1">
                  <c:v>B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5E9-46A0-BE76-FBADB59EB3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62">
            <a:extLst>
              <a:ext uri="{FF2B5EF4-FFF2-40B4-BE49-F238E27FC236}">
                <a16:creationId xmlns:a16="http://schemas.microsoft.com/office/drawing/2014/main" id="{6E086E34-A76F-4A96-8106-BF065566B37B}"/>
              </a:ext>
            </a:extLst>
          </p:cNvPr>
          <p:cNvSpPr>
            <a:spLocks noGrp="1"/>
          </p:cNvSpPr>
          <p:nvPr>
            <p:ph type="pic" idx="23" hasCustomPrompt="1"/>
          </p:nvPr>
        </p:nvSpPr>
        <p:spPr>
          <a:xfrm>
            <a:off x="1" y="2"/>
            <a:ext cx="12191999" cy="6877477"/>
          </a:xfrm>
          <a:custGeom>
            <a:avLst/>
            <a:gdLst>
              <a:gd name="connsiteX0" fmla="*/ 11053396 w 12191999"/>
              <a:gd name="connsiteY0" fmla="*/ 5847975 h 6877477"/>
              <a:gd name="connsiteX1" fmla="*/ 12034143 w 12191999"/>
              <a:gd name="connsiteY1" fmla="*/ 6828722 h 6877477"/>
              <a:gd name="connsiteX2" fmla="*/ 11985388 w 12191999"/>
              <a:gd name="connsiteY2" fmla="*/ 6877477 h 6877477"/>
              <a:gd name="connsiteX3" fmla="*/ 10121403 w 12191999"/>
              <a:gd name="connsiteY3" fmla="*/ 6877477 h 6877477"/>
              <a:gd name="connsiteX4" fmla="*/ 10072648 w 12191999"/>
              <a:gd name="connsiteY4" fmla="*/ 6828722 h 6877477"/>
              <a:gd name="connsiteX5" fmla="*/ 12182376 w 12191999"/>
              <a:gd name="connsiteY5" fmla="*/ 4716808 h 6877477"/>
              <a:gd name="connsiteX6" fmla="*/ 12191999 w 12191999"/>
              <a:gd name="connsiteY6" fmla="*/ 4726431 h 6877477"/>
              <a:gd name="connsiteX7" fmla="*/ 12191999 w 12191999"/>
              <a:gd name="connsiteY7" fmla="*/ 6668679 h 6877477"/>
              <a:gd name="connsiteX8" fmla="*/ 12182376 w 12191999"/>
              <a:gd name="connsiteY8" fmla="*/ 6678302 h 6877477"/>
              <a:gd name="connsiteX9" fmla="*/ 11201628 w 12191999"/>
              <a:gd name="connsiteY9" fmla="*/ 5697555 h 6877477"/>
              <a:gd name="connsiteX10" fmla="*/ 9949130 w 12191999"/>
              <a:gd name="connsiteY10" fmla="*/ 4716808 h 6877477"/>
              <a:gd name="connsiteX11" fmla="*/ 10929877 w 12191999"/>
              <a:gd name="connsiteY11" fmla="*/ 5697555 h 6877477"/>
              <a:gd name="connsiteX12" fmla="*/ 9949130 w 12191999"/>
              <a:gd name="connsiteY12" fmla="*/ 6678302 h 6877477"/>
              <a:gd name="connsiteX13" fmla="*/ 8968382 w 12191999"/>
              <a:gd name="connsiteY13" fmla="*/ 5697555 h 6877477"/>
              <a:gd name="connsiteX14" fmla="*/ 11053396 w 12191999"/>
              <a:gd name="connsiteY14" fmla="*/ 3580491 h 6877477"/>
              <a:gd name="connsiteX15" fmla="*/ 12034143 w 12191999"/>
              <a:gd name="connsiteY15" fmla="*/ 4561237 h 6877477"/>
              <a:gd name="connsiteX16" fmla="*/ 11053396 w 12191999"/>
              <a:gd name="connsiteY16" fmla="*/ 5541984 h 6877477"/>
              <a:gd name="connsiteX17" fmla="*/ 10072648 w 12191999"/>
              <a:gd name="connsiteY17" fmla="*/ 4561237 h 6877477"/>
              <a:gd name="connsiteX18" fmla="*/ 8844864 w 12191999"/>
              <a:gd name="connsiteY18" fmla="*/ 3580491 h 6877477"/>
              <a:gd name="connsiteX19" fmla="*/ 9825611 w 12191999"/>
              <a:gd name="connsiteY19" fmla="*/ 4561237 h 6877477"/>
              <a:gd name="connsiteX20" fmla="*/ 8844864 w 12191999"/>
              <a:gd name="connsiteY20" fmla="*/ 5541984 h 6877477"/>
              <a:gd name="connsiteX21" fmla="*/ 7864116 w 12191999"/>
              <a:gd name="connsiteY21" fmla="*/ 4561237 h 6877477"/>
              <a:gd name="connsiteX22" fmla="*/ 10739 w 12191999"/>
              <a:gd name="connsiteY22" fmla="*/ 3580491 h 6877477"/>
              <a:gd name="connsiteX23" fmla="*/ 991485 w 12191999"/>
              <a:gd name="connsiteY23" fmla="*/ 4561237 h 6877477"/>
              <a:gd name="connsiteX24" fmla="*/ 10739 w 12191999"/>
              <a:gd name="connsiteY24" fmla="*/ 5541984 h 6877477"/>
              <a:gd name="connsiteX25" fmla="*/ 0 w 12191999"/>
              <a:gd name="connsiteY25" fmla="*/ 5531245 h 6877477"/>
              <a:gd name="connsiteX26" fmla="*/ 0 w 12191999"/>
              <a:gd name="connsiteY26" fmla="*/ 3591230 h 6877477"/>
              <a:gd name="connsiteX27" fmla="*/ 1115005 w 12191999"/>
              <a:gd name="connsiteY27" fmla="*/ 2448297 h 6877477"/>
              <a:gd name="connsiteX28" fmla="*/ 2095752 w 12191999"/>
              <a:gd name="connsiteY28" fmla="*/ 3429042 h 6877477"/>
              <a:gd name="connsiteX29" fmla="*/ 1115005 w 12191999"/>
              <a:gd name="connsiteY29" fmla="*/ 4409788 h 6877477"/>
              <a:gd name="connsiteX30" fmla="*/ 134258 w 12191999"/>
              <a:gd name="connsiteY30" fmla="*/ 3429042 h 6877477"/>
              <a:gd name="connsiteX31" fmla="*/ 12182376 w 12191999"/>
              <a:gd name="connsiteY31" fmla="*/ 2448295 h 6877477"/>
              <a:gd name="connsiteX32" fmla="*/ 12191999 w 12191999"/>
              <a:gd name="connsiteY32" fmla="*/ 2457918 h 6877477"/>
              <a:gd name="connsiteX33" fmla="*/ 12191999 w 12191999"/>
              <a:gd name="connsiteY33" fmla="*/ 4400165 h 6877477"/>
              <a:gd name="connsiteX34" fmla="*/ 12182376 w 12191999"/>
              <a:gd name="connsiteY34" fmla="*/ 4409788 h 6877477"/>
              <a:gd name="connsiteX35" fmla="*/ 11201628 w 12191999"/>
              <a:gd name="connsiteY35" fmla="*/ 3429042 h 6877477"/>
              <a:gd name="connsiteX36" fmla="*/ 9949130 w 12191999"/>
              <a:gd name="connsiteY36" fmla="*/ 2448295 h 6877477"/>
              <a:gd name="connsiteX37" fmla="*/ 10929877 w 12191999"/>
              <a:gd name="connsiteY37" fmla="*/ 3429042 h 6877477"/>
              <a:gd name="connsiteX38" fmla="*/ 9949130 w 12191999"/>
              <a:gd name="connsiteY38" fmla="*/ 4409788 h 6877477"/>
              <a:gd name="connsiteX39" fmla="*/ 8968382 w 12191999"/>
              <a:gd name="connsiteY39" fmla="*/ 3429042 h 6877477"/>
              <a:gd name="connsiteX40" fmla="*/ 7740598 w 12191999"/>
              <a:gd name="connsiteY40" fmla="*/ 2448295 h 6877477"/>
              <a:gd name="connsiteX41" fmla="*/ 8721345 w 12191999"/>
              <a:gd name="connsiteY41" fmla="*/ 3429042 h 6877477"/>
              <a:gd name="connsiteX42" fmla="*/ 7740598 w 12191999"/>
              <a:gd name="connsiteY42" fmla="*/ 4409788 h 6877477"/>
              <a:gd name="connsiteX43" fmla="*/ 6759852 w 12191999"/>
              <a:gd name="connsiteY43" fmla="*/ 3429042 h 6877477"/>
              <a:gd name="connsiteX44" fmla="*/ 11053396 w 12191999"/>
              <a:gd name="connsiteY44" fmla="*/ 1313009 h 6877477"/>
              <a:gd name="connsiteX45" fmla="*/ 12034143 w 12191999"/>
              <a:gd name="connsiteY45" fmla="*/ 2293756 h 6877477"/>
              <a:gd name="connsiteX46" fmla="*/ 11053396 w 12191999"/>
              <a:gd name="connsiteY46" fmla="*/ 3274502 h 6877477"/>
              <a:gd name="connsiteX47" fmla="*/ 10072648 w 12191999"/>
              <a:gd name="connsiteY47" fmla="*/ 2293756 h 6877477"/>
              <a:gd name="connsiteX48" fmla="*/ 8844864 w 12191999"/>
              <a:gd name="connsiteY48" fmla="*/ 1313009 h 6877477"/>
              <a:gd name="connsiteX49" fmla="*/ 9825611 w 12191999"/>
              <a:gd name="connsiteY49" fmla="*/ 2293756 h 6877477"/>
              <a:gd name="connsiteX50" fmla="*/ 8844864 w 12191999"/>
              <a:gd name="connsiteY50" fmla="*/ 3274503 h 6877477"/>
              <a:gd name="connsiteX51" fmla="*/ 7864116 w 12191999"/>
              <a:gd name="connsiteY51" fmla="*/ 2293756 h 6877477"/>
              <a:gd name="connsiteX52" fmla="*/ 6636337 w 12191999"/>
              <a:gd name="connsiteY52" fmla="*/ 1313009 h 6877477"/>
              <a:gd name="connsiteX53" fmla="*/ 7617079 w 12191999"/>
              <a:gd name="connsiteY53" fmla="*/ 2293756 h 6877477"/>
              <a:gd name="connsiteX54" fmla="*/ 6636337 w 12191999"/>
              <a:gd name="connsiteY54" fmla="*/ 3274503 h 6877477"/>
              <a:gd name="connsiteX55" fmla="*/ 5655588 w 12191999"/>
              <a:gd name="connsiteY55" fmla="*/ 2293756 h 6877477"/>
              <a:gd name="connsiteX56" fmla="*/ 2219273 w 12191999"/>
              <a:gd name="connsiteY56" fmla="*/ 1313009 h 6877477"/>
              <a:gd name="connsiteX57" fmla="*/ 3200020 w 12191999"/>
              <a:gd name="connsiteY57" fmla="*/ 2293756 h 6877477"/>
              <a:gd name="connsiteX58" fmla="*/ 2219273 w 12191999"/>
              <a:gd name="connsiteY58" fmla="*/ 3274503 h 6877477"/>
              <a:gd name="connsiteX59" fmla="*/ 1238524 w 12191999"/>
              <a:gd name="connsiteY59" fmla="*/ 2293756 h 6877477"/>
              <a:gd name="connsiteX60" fmla="*/ 10741 w 12191999"/>
              <a:gd name="connsiteY60" fmla="*/ 1313009 h 6877477"/>
              <a:gd name="connsiteX61" fmla="*/ 991488 w 12191999"/>
              <a:gd name="connsiteY61" fmla="*/ 2293756 h 6877477"/>
              <a:gd name="connsiteX62" fmla="*/ 10741 w 12191999"/>
              <a:gd name="connsiteY62" fmla="*/ 3274503 h 6877477"/>
              <a:gd name="connsiteX63" fmla="*/ 0 w 12191999"/>
              <a:gd name="connsiteY63" fmla="*/ 3263761 h 6877477"/>
              <a:gd name="connsiteX64" fmla="*/ 0 w 12191999"/>
              <a:gd name="connsiteY64" fmla="*/ 1323750 h 6877477"/>
              <a:gd name="connsiteX65" fmla="*/ 7740598 w 12191999"/>
              <a:gd name="connsiteY65" fmla="*/ 179783 h 6877477"/>
              <a:gd name="connsiteX66" fmla="*/ 8721345 w 12191999"/>
              <a:gd name="connsiteY66" fmla="*/ 1160530 h 6877477"/>
              <a:gd name="connsiteX67" fmla="*/ 7740598 w 12191999"/>
              <a:gd name="connsiteY67" fmla="*/ 2141277 h 6877477"/>
              <a:gd name="connsiteX68" fmla="*/ 6759852 w 12191999"/>
              <a:gd name="connsiteY68" fmla="*/ 1160530 h 6877477"/>
              <a:gd name="connsiteX69" fmla="*/ 5532073 w 12191999"/>
              <a:gd name="connsiteY69" fmla="*/ 179783 h 6877477"/>
              <a:gd name="connsiteX70" fmla="*/ 6512819 w 12191999"/>
              <a:gd name="connsiteY70" fmla="*/ 1160530 h 6877477"/>
              <a:gd name="connsiteX71" fmla="*/ 5532073 w 12191999"/>
              <a:gd name="connsiteY71" fmla="*/ 2141277 h 6877477"/>
              <a:gd name="connsiteX72" fmla="*/ 4551324 w 12191999"/>
              <a:gd name="connsiteY72" fmla="*/ 1160530 h 6877477"/>
              <a:gd name="connsiteX73" fmla="*/ 3323540 w 12191999"/>
              <a:gd name="connsiteY73" fmla="*/ 179783 h 6877477"/>
              <a:gd name="connsiteX74" fmla="*/ 4304287 w 12191999"/>
              <a:gd name="connsiteY74" fmla="*/ 1160530 h 6877477"/>
              <a:gd name="connsiteX75" fmla="*/ 3323540 w 12191999"/>
              <a:gd name="connsiteY75" fmla="*/ 2141277 h 6877477"/>
              <a:gd name="connsiteX76" fmla="*/ 2342792 w 12191999"/>
              <a:gd name="connsiteY76" fmla="*/ 1160530 h 6877477"/>
              <a:gd name="connsiteX77" fmla="*/ 1115008 w 12191999"/>
              <a:gd name="connsiteY77" fmla="*/ 179783 h 6877477"/>
              <a:gd name="connsiteX78" fmla="*/ 2095755 w 12191999"/>
              <a:gd name="connsiteY78" fmla="*/ 1160530 h 6877477"/>
              <a:gd name="connsiteX79" fmla="*/ 1115008 w 12191999"/>
              <a:gd name="connsiteY79" fmla="*/ 2141277 h 6877477"/>
              <a:gd name="connsiteX80" fmla="*/ 134260 w 12191999"/>
              <a:gd name="connsiteY80" fmla="*/ 1160530 h 6877477"/>
              <a:gd name="connsiteX81" fmla="*/ 12182376 w 12191999"/>
              <a:gd name="connsiteY81" fmla="*/ 179782 h 6877477"/>
              <a:gd name="connsiteX82" fmla="*/ 12191999 w 12191999"/>
              <a:gd name="connsiteY82" fmla="*/ 189405 h 6877477"/>
              <a:gd name="connsiteX83" fmla="*/ 12191999 w 12191999"/>
              <a:gd name="connsiteY83" fmla="*/ 2131652 h 6877477"/>
              <a:gd name="connsiteX84" fmla="*/ 12182376 w 12191999"/>
              <a:gd name="connsiteY84" fmla="*/ 2141275 h 6877477"/>
              <a:gd name="connsiteX85" fmla="*/ 11201628 w 12191999"/>
              <a:gd name="connsiteY85" fmla="*/ 1160529 h 6877477"/>
              <a:gd name="connsiteX86" fmla="*/ 9949130 w 12191999"/>
              <a:gd name="connsiteY86" fmla="*/ 179782 h 6877477"/>
              <a:gd name="connsiteX87" fmla="*/ 10929877 w 12191999"/>
              <a:gd name="connsiteY87" fmla="*/ 1160530 h 6877477"/>
              <a:gd name="connsiteX88" fmla="*/ 9949130 w 12191999"/>
              <a:gd name="connsiteY88" fmla="*/ 2141275 h 6877477"/>
              <a:gd name="connsiteX89" fmla="*/ 8968382 w 12191999"/>
              <a:gd name="connsiteY89" fmla="*/ 1160530 h 6877477"/>
              <a:gd name="connsiteX90" fmla="*/ 10098921 w 12191999"/>
              <a:gd name="connsiteY90" fmla="*/ 0 h 6877477"/>
              <a:gd name="connsiteX91" fmla="*/ 12007870 w 12191999"/>
              <a:gd name="connsiteY91" fmla="*/ 0 h 6877477"/>
              <a:gd name="connsiteX92" fmla="*/ 12034143 w 12191999"/>
              <a:gd name="connsiteY92" fmla="*/ 26273 h 6877477"/>
              <a:gd name="connsiteX93" fmla="*/ 11053396 w 12191999"/>
              <a:gd name="connsiteY93" fmla="*/ 1007020 h 6877477"/>
              <a:gd name="connsiteX94" fmla="*/ 10072648 w 12191999"/>
              <a:gd name="connsiteY94" fmla="*/ 26273 h 6877477"/>
              <a:gd name="connsiteX95" fmla="*/ 7890389 w 12191999"/>
              <a:gd name="connsiteY95" fmla="*/ 0 h 6877477"/>
              <a:gd name="connsiteX96" fmla="*/ 9799338 w 12191999"/>
              <a:gd name="connsiteY96" fmla="*/ 0 h 6877477"/>
              <a:gd name="connsiteX97" fmla="*/ 9825611 w 12191999"/>
              <a:gd name="connsiteY97" fmla="*/ 26273 h 6877477"/>
              <a:gd name="connsiteX98" fmla="*/ 8844864 w 12191999"/>
              <a:gd name="connsiteY98" fmla="*/ 1007020 h 6877477"/>
              <a:gd name="connsiteX99" fmla="*/ 7864116 w 12191999"/>
              <a:gd name="connsiteY99" fmla="*/ 26273 h 6877477"/>
              <a:gd name="connsiteX100" fmla="*/ 5681864 w 12191999"/>
              <a:gd name="connsiteY100" fmla="*/ 0 h 6877477"/>
              <a:gd name="connsiteX101" fmla="*/ 7590806 w 12191999"/>
              <a:gd name="connsiteY101" fmla="*/ 0 h 6877477"/>
              <a:gd name="connsiteX102" fmla="*/ 7617079 w 12191999"/>
              <a:gd name="connsiteY102" fmla="*/ 26273 h 6877477"/>
              <a:gd name="connsiteX103" fmla="*/ 6636339 w 12191999"/>
              <a:gd name="connsiteY103" fmla="*/ 1007020 h 6877477"/>
              <a:gd name="connsiteX104" fmla="*/ 5655591 w 12191999"/>
              <a:gd name="connsiteY104" fmla="*/ 26273 h 6877477"/>
              <a:gd name="connsiteX105" fmla="*/ 3473334 w 12191999"/>
              <a:gd name="connsiteY105" fmla="*/ 0 h 6877477"/>
              <a:gd name="connsiteX106" fmla="*/ 5382281 w 12191999"/>
              <a:gd name="connsiteY106" fmla="*/ 0 h 6877477"/>
              <a:gd name="connsiteX107" fmla="*/ 5408554 w 12191999"/>
              <a:gd name="connsiteY107" fmla="*/ 26274 h 6877477"/>
              <a:gd name="connsiteX108" fmla="*/ 4427806 w 12191999"/>
              <a:gd name="connsiteY108" fmla="*/ 1007020 h 6877477"/>
              <a:gd name="connsiteX109" fmla="*/ 3447060 w 12191999"/>
              <a:gd name="connsiteY109" fmla="*/ 26274 h 6877477"/>
              <a:gd name="connsiteX110" fmla="*/ 1264801 w 12191999"/>
              <a:gd name="connsiteY110" fmla="*/ 0 h 6877477"/>
              <a:gd name="connsiteX111" fmla="*/ 3173749 w 12191999"/>
              <a:gd name="connsiteY111" fmla="*/ 0 h 6877477"/>
              <a:gd name="connsiteX112" fmla="*/ 3200023 w 12191999"/>
              <a:gd name="connsiteY112" fmla="*/ 26274 h 6877477"/>
              <a:gd name="connsiteX113" fmla="*/ 2219276 w 12191999"/>
              <a:gd name="connsiteY113" fmla="*/ 1007020 h 6877477"/>
              <a:gd name="connsiteX114" fmla="*/ 1238527 w 12191999"/>
              <a:gd name="connsiteY114" fmla="*/ 26274 h 6877477"/>
              <a:gd name="connsiteX115" fmla="*/ 0 w 12191999"/>
              <a:gd name="connsiteY115" fmla="*/ 0 h 6877477"/>
              <a:gd name="connsiteX116" fmla="*/ 965216 w 12191999"/>
              <a:gd name="connsiteY116" fmla="*/ 0 h 6877477"/>
              <a:gd name="connsiteX117" fmla="*/ 991490 w 12191999"/>
              <a:gd name="connsiteY117" fmla="*/ 26274 h 6877477"/>
              <a:gd name="connsiteX118" fmla="*/ 10744 w 12191999"/>
              <a:gd name="connsiteY118" fmla="*/ 1007021 h 6877477"/>
              <a:gd name="connsiteX119" fmla="*/ 0 w 12191999"/>
              <a:gd name="connsiteY119" fmla="*/ 996277 h 6877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12191999" h="6877477">
                <a:moveTo>
                  <a:pt x="11053396" y="5847975"/>
                </a:moveTo>
                <a:lnTo>
                  <a:pt x="12034143" y="6828722"/>
                </a:lnTo>
                <a:lnTo>
                  <a:pt x="11985388" y="6877477"/>
                </a:lnTo>
                <a:lnTo>
                  <a:pt x="10121403" y="6877477"/>
                </a:lnTo>
                <a:lnTo>
                  <a:pt x="10072648" y="6828722"/>
                </a:lnTo>
                <a:close/>
                <a:moveTo>
                  <a:pt x="12182376" y="4716808"/>
                </a:moveTo>
                <a:lnTo>
                  <a:pt x="12191999" y="4726431"/>
                </a:lnTo>
                <a:lnTo>
                  <a:pt x="12191999" y="6668679"/>
                </a:lnTo>
                <a:lnTo>
                  <a:pt x="12182376" y="6678302"/>
                </a:lnTo>
                <a:lnTo>
                  <a:pt x="11201628" y="5697555"/>
                </a:lnTo>
                <a:close/>
                <a:moveTo>
                  <a:pt x="9949130" y="4716808"/>
                </a:moveTo>
                <a:lnTo>
                  <a:pt x="10929877" y="5697555"/>
                </a:lnTo>
                <a:lnTo>
                  <a:pt x="9949130" y="6678302"/>
                </a:lnTo>
                <a:lnTo>
                  <a:pt x="8968382" y="5697555"/>
                </a:lnTo>
                <a:close/>
                <a:moveTo>
                  <a:pt x="11053396" y="3580491"/>
                </a:moveTo>
                <a:lnTo>
                  <a:pt x="12034143" y="4561237"/>
                </a:lnTo>
                <a:lnTo>
                  <a:pt x="11053396" y="5541984"/>
                </a:lnTo>
                <a:lnTo>
                  <a:pt x="10072648" y="4561237"/>
                </a:lnTo>
                <a:close/>
                <a:moveTo>
                  <a:pt x="8844864" y="3580491"/>
                </a:moveTo>
                <a:lnTo>
                  <a:pt x="9825611" y="4561237"/>
                </a:lnTo>
                <a:lnTo>
                  <a:pt x="8844864" y="5541984"/>
                </a:lnTo>
                <a:lnTo>
                  <a:pt x="7864116" y="4561237"/>
                </a:lnTo>
                <a:close/>
                <a:moveTo>
                  <a:pt x="10739" y="3580491"/>
                </a:moveTo>
                <a:lnTo>
                  <a:pt x="991485" y="4561237"/>
                </a:lnTo>
                <a:lnTo>
                  <a:pt x="10739" y="5541984"/>
                </a:lnTo>
                <a:lnTo>
                  <a:pt x="0" y="5531245"/>
                </a:lnTo>
                <a:lnTo>
                  <a:pt x="0" y="3591230"/>
                </a:lnTo>
                <a:close/>
                <a:moveTo>
                  <a:pt x="1115005" y="2448297"/>
                </a:moveTo>
                <a:lnTo>
                  <a:pt x="2095752" y="3429042"/>
                </a:lnTo>
                <a:lnTo>
                  <a:pt x="1115005" y="4409788"/>
                </a:lnTo>
                <a:lnTo>
                  <a:pt x="134258" y="3429042"/>
                </a:lnTo>
                <a:close/>
                <a:moveTo>
                  <a:pt x="12182376" y="2448295"/>
                </a:moveTo>
                <a:lnTo>
                  <a:pt x="12191999" y="2457918"/>
                </a:lnTo>
                <a:lnTo>
                  <a:pt x="12191999" y="4400165"/>
                </a:lnTo>
                <a:lnTo>
                  <a:pt x="12182376" y="4409788"/>
                </a:lnTo>
                <a:lnTo>
                  <a:pt x="11201628" y="3429042"/>
                </a:lnTo>
                <a:close/>
                <a:moveTo>
                  <a:pt x="9949130" y="2448295"/>
                </a:moveTo>
                <a:lnTo>
                  <a:pt x="10929877" y="3429042"/>
                </a:lnTo>
                <a:lnTo>
                  <a:pt x="9949130" y="4409788"/>
                </a:lnTo>
                <a:lnTo>
                  <a:pt x="8968382" y="3429042"/>
                </a:lnTo>
                <a:close/>
                <a:moveTo>
                  <a:pt x="7740598" y="2448295"/>
                </a:moveTo>
                <a:lnTo>
                  <a:pt x="8721345" y="3429042"/>
                </a:lnTo>
                <a:lnTo>
                  <a:pt x="7740598" y="4409788"/>
                </a:lnTo>
                <a:lnTo>
                  <a:pt x="6759852" y="3429042"/>
                </a:lnTo>
                <a:close/>
                <a:moveTo>
                  <a:pt x="11053396" y="1313009"/>
                </a:moveTo>
                <a:lnTo>
                  <a:pt x="12034143" y="2293756"/>
                </a:lnTo>
                <a:lnTo>
                  <a:pt x="11053396" y="3274502"/>
                </a:lnTo>
                <a:lnTo>
                  <a:pt x="10072648" y="2293756"/>
                </a:lnTo>
                <a:close/>
                <a:moveTo>
                  <a:pt x="8844864" y="1313009"/>
                </a:moveTo>
                <a:lnTo>
                  <a:pt x="9825611" y="2293756"/>
                </a:lnTo>
                <a:lnTo>
                  <a:pt x="8844864" y="3274503"/>
                </a:lnTo>
                <a:lnTo>
                  <a:pt x="7864116" y="2293756"/>
                </a:lnTo>
                <a:close/>
                <a:moveTo>
                  <a:pt x="6636337" y="1313009"/>
                </a:moveTo>
                <a:lnTo>
                  <a:pt x="7617079" y="2293756"/>
                </a:lnTo>
                <a:lnTo>
                  <a:pt x="6636337" y="3274503"/>
                </a:lnTo>
                <a:lnTo>
                  <a:pt x="5655588" y="2293756"/>
                </a:lnTo>
                <a:close/>
                <a:moveTo>
                  <a:pt x="2219273" y="1313009"/>
                </a:moveTo>
                <a:lnTo>
                  <a:pt x="3200020" y="2293756"/>
                </a:lnTo>
                <a:lnTo>
                  <a:pt x="2219273" y="3274503"/>
                </a:lnTo>
                <a:lnTo>
                  <a:pt x="1238524" y="2293756"/>
                </a:lnTo>
                <a:close/>
                <a:moveTo>
                  <a:pt x="10741" y="1313009"/>
                </a:moveTo>
                <a:lnTo>
                  <a:pt x="991488" y="2293756"/>
                </a:lnTo>
                <a:lnTo>
                  <a:pt x="10741" y="3274503"/>
                </a:lnTo>
                <a:lnTo>
                  <a:pt x="0" y="3263761"/>
                </a:lnTo>
                <a:lnTo>
                  <a:pt x="0" y="1323750"/>
                </a:lnTo>
                <a:close/>
                <a:moveTo>
                  <a:pt x="7740598" y="179783"/>
                </a:moveTo>
                <a:lnTo>
                  <a:pt x="8721345" y="1160530"/>
                </a:lnTo>
                <a:lnTo>
                  <a:pt x="7740598" y="2141277"/>
                </a:lnTo>
                <a:lnTo>
                  <a:pt x="6759852" y="1160530"/>
                </a:lnTo>
                <a:close/>
                <a:moveTo>
                  <a:pt x="5532073" y="179783"/>
                </a:moveTo>
                <a:lnTo>
                  <a:pt x="6512819" y="1160530"/>
                </a:lnTo>
                <a:lnTo>
                  <a:pt x="5532073" y="2141277"/>
                </a:lnTo>
                <a:lnTo>
                  <a:pt x="4551324" y="1160530"/>
                </a:lnTo>
                <a:close/>
                <a:moveTo>
                  <a:pt x="3323540" y="179783"/>
                </a:moveTo>
                <a:lnTo>
                  <a:pt x="4304287" y="1160530"/>
                </a:lnTo>
                <a:lnTo>
                  <a:pt x="3323540" y="2141277"/>
                </a:lnTo>
                <a:lnTo>
                  <a:pt x="2342792" y="1160530"/>
                </a:lnTo>
                <a:close/>
                <a:moveTo>
                  <a:pt x="1115008" y="179783"/>
                </a:moveTo>
                <a:lnTo>
                  <a:pt x="2095755" y="1160530"/>
                </a:lnTo>
                <a:lnTo>
                  <a:pt x="1115008" y="2141277"/>
                </a:lnTo>
                <a:lnTo>
                  <a:pt x="134260" y="1160530"/>
                </a:lnTo>
                <a:close/>
                <a:moveTo>
                  <a:pt x="12182376" y="179782"/>
                </a:moveTo>
                <a:lnTo>
                  <a:pt x="12191999" y="189405"/>
                </a:lnTo>
                <a:lnTo>
                  <a:pt x="12191999" y="2131652"/>
                </a:lnTo>
                <a:lnTo>
                  <a:pt x="12182376" y="2141275"/>
                </a:lnTo>
                <a:lnTo>
                  <a:pt x="11201628" y="1160529"/>
                </a:lnTo>
                <a:close/>
                <a:moveTo>
                  <a:pt x="9949130" y="179782"/>
                </a:moveTo>
                <a:lnTo>
                  <a:pt x="10929877" y="1160530"/>
                </a:lnTo>
                <a:lnTo>
                  <a:pt x="9949130" y="2141275"/>
                </a:lnTo>
                <a:lnTo>
                  <a:pt x="8968382" y="1160530"/>
                </a:lnTo>
                <a:close/>
                <a:moveTo>
                  <a:pt x="10098921" y="0"/>
                </a:moveTo>
                <a:lnTo>
                  <a:pt x="12007870" y="0"/>
                </a:lnTo>
                <a:lnTo>
                  <a:pt x="12034143" y="26273"/>
                </a:lnTo>
                <a:lnTo>
                  <a:pt x="11053396" y="1007020"/>
                </a:lnTo>
                <a:lnTo>
                  <a:pt x="10072648" y="26273"/>
                </a:lnTo>
                <a:close/>
                <a:moveTo>
                  <a:pt x="7890389" y="0"/>
                </a:moveTo>
                <a:lnTo>
                  <a:pt x="9799338" y="0"/>
                </a:lnTo>
                <a:lnTo>
                  <a:pt x="9825611" y="26273"/>
                </a:lnTo>
                <a:lnTo>
                  <a:pt x="8844864" y="1007020"/>
                </a:lnTo>
                <a:lnTo>
                  <a:pt x="7864116" y="26273"/>
                </a:lnTo>
                <a:close/>
                <a:moveTo>
                  <a:pt x="5681864" y="0"/>
                </a:moveTo>
                <a:lnTo>
                  <a:pt x="7590806" y="0"/>
                </a:lnTo>
                <a:lnTo>
                  <a:pt x="7617079" y="26273"/>
                </a:lnTo>
                <a:lnTo>
                  <a:pt x="6636339" y="1007020"/>
                </a:lnTo>
                <a:lnTo>
                  <a:pt x="5655591" y="26273"/>
                </a:lnTo>
                <a:close/>
                <a:moveTo>
                  <a:pt x="3473334" y="0"/>
                </a:moveTo>
                <a:lnTo>
                  <a:pt x="5382281" y="0"/>
                </a:lnTo>
                <a:lnTo>
                  <a:pt x="5408554" y="26274"/>
                </a:lnTo>
                <a:lnTo>
                  <a:pt x="4427806" y="1007020"/>
                </a:lnTo>
                <a:lnTo>
                  <a:pt x="3447060" y="26274"/>
                </a:lnTo>
                <a:close/>
                <a:moveTo>
                  <a:pt x="1264801" y="0"/>
                </a:moveTo>
                <a:lnTo>
                  <a:pt x="3173749" y="0"/>
                </a:lnTo>
                <a:lnTo>
                  <a:pt x="3200023" y="26274"/>
                </a:lnTo>
                <a:lnTo>
                  <a:pt x="2219276" y="1007020"/>
                </a:lnTo>
                <a:lnTo>
                  <a:pt x="1238527" y="26274"/>
                </a:lnTo>
                <a:close/>
                <a:moveTo>
                  <a:pt x="0" y="0"/>
                </a:moveTo>
                <a:lnTo>
                  <a:pt x="965216" y="0"/>
                </a:lnTo>
                <a:lnTo>
                  <a:pt x="991490" y="26274"/>
                </a:lnTo>
                <a:lnTo>
                  <a:pt x="10744" y="1007021"/>
                </a:lnTo>
                <a:lnTo>
                  <a:pt x="0" y="99627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8">
            <a:extLst>
              <a:ext uri="{FF2B5EF4-FFF2-40B4-BE49-F238E27FC236}">
                <a16:creationId xmlns:a16="http://schemas.microsoft.com/office/drawing/2014/main" id="{A68762A0-197B-476F-B31B-E880F976423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341927" y="437144"/>
            <a:ext cx="5375775" cy="5983712"/>
          </a:xfrm>
          <a:custGeom>
            <a:avLst/>
            <a:gdLst>
              <a:gd name="connsiteX0" fmla="*/ 944220 w 5375775"/>
              <a:gd name="connsiteY0" fmla="*/ 5826469 h 5983712"/>
              <a:gd name="connsiteX1" fmla="*/ 961199 w 5375775"/>
              <a:gd name="connsiteY1" fmla="*/ 5830377 h 5983712"/>
              <a:gd name="connsiteX2" fmla="*/ 1033474 w 5375775"/>
              <a:gd name="connsiteY2" fmla="*/ 5843192 h 5983712"/>
              <a:gd name="connsiteX3" fmla="*/ 1042701 w 5375775"/>
              <a:gd name="connsiteY3" fmla="*/ 5847805 h 5983712"/>
              <a:gd name="connsiteX4" fmla="*/ 1057565 w 5375775"/>
              <a:gd name="connsiteY4" fmla="*/ 5881636 h 5983712"/>
              <a:gd name="connsiteX5" fmla="*/ 1007332 w 5375775"/>
              <a:gd name="connsiteY5" fmla="*/ 5953398 h 5983712"/>
              <a:gd name="connsiteX6" fmla="*/ 908915 w 5375775"/>
              <a:gd name="connsiteY6" fmla="*/ 5982616 h 5983712"/>
              <a:gd name="connsiteX7" fmla="*/ 850993 w 5375775"/>
              <a:gd name="connsiteY7" fmla="*/ 5969288 h 5983712"/>
              <a:gd name="connsiteX8" fmla="*/ 850480 w 5375775"/>
              <a:gd name="connsiteY8" fmla="*/ 5939559 h 5983712"/>
              <a:gd name="connsiteX9" fmla="*/ 859706 w 5375775"/>
              <a:gd name="connsiteY9" fmla="*/ 5921105 h 5983712"/>
              <a:gd name="connsiteX10" fmla="*/ 877134 w 5375775"/>
              <a:gd name="connsiteY10" fmla="*/ 5873947 h 5983712"/>
              <a:gd name="connsiteX11" fmla="*/ 928393 w 5375775"/>
              <a:gd name="connsiteY11" fmla="*/ 5826789 h 5983712"/>
              <a:gd name="connsiteX12" fmla="*/ 944220 w 5375775"/>
              <a:gd name="connsiteY12" fmla="*/ 5826469 h 5983712"/>
              <a:gd name="connsiteX13" fmla="*/ 942770 w 5375775"/>
              <a:gd name="connsiteY13" fmla="*/ 5654000 h 5983712"/>
              <a:gd name="connsiteX14" fmla="*/ 981190 w 5375775"/>
              <a:gd name="connsiteY14" fmla="*/ 5674039 h 5983712"/>
              <a:gd name="connsiteX15" fmla="*/ 991954 w 5375775"/>
              <a:gd name="connsiteY15" fmla="*/ 5695054 h 5983712"/>
              <a:gd name="connsiteX16" fmla="*/ 976064 w 5375775"/>
              <a:gd name="connsiteY16" fmla="*/ 5723760 h 5983712"/>
              <a:gd name="connsiteX17" fmla="*/ 931982 w 5375775"/>
              <a:gd name="connsiteY17" fmla="*/ 5735550 h 5983712"/>
              <a:gd name="connsiteX18" fmla="*/ 896100 w 5375775"/>
              <a:gd name="connsiteY18" fmla="*/ 5731448 h 5983712"/>
              <a:gd name="connsiteX19" fmla="*/ 879698 w 5375775"/>
              <a:gd name="connsiteY19" fmla="*/ 5719659 h 5983712"/>
              <a:gd name="connsiteX20" fmla="*/ 884824 w 5375775"/>
              <a:gd name="connsiteY20" fmla="*/ 5691466 h 5983712"/>
              <a:gd name="connsiteX21" fmla="*/ 929931 w 5375775"/>
              <a:gd name="connsiteY21" fmla="*/ 5657636 h 5983712"/>
              <a:gd name="connsiteX22" fmla="*/ 942770 w 5375775"/>
              <a:gd name="connsiteY22" fmla="*/ 5654000 h 5983712"/>
              <a:gd name="connsiteX23" fmla="*/ 2006045 w 5375775"/>
              <a:gd name="connsiteY23" fmla="*/ 5508537 h 5983712"/>
              <a:gd name="connsiteX24" fmla="*/ 2055574 w 5375775"/>
              <a:gd name="connsiteY24" fmla="*/ 5515136 h 5983712"/>
              <a:gd name="connsiteX25" fmla="*/ 2108883 w 5375775"/>
              <a:gd name="connsiteY25" fmla="*/ 5529489 h 5983712"/>
              <a:gd name="connsiteX26" fmla="*/ 2061725 w 5375775"/>
              <a:gd name="connsiteY26" fmla="*/ 5582286 h 5983712"/>
              <a:gd name="connsiteX27" fmla="*/ 1995088 w 5375775"/>
              <a:gd name="connsiteY27" fmla="*/ 5601764 h 5983712"/>
              <a:gd name="connsiteX28" fmla="*/ 1972535 w 5375775"/>
              <a:gd name="connsiteY28" fmla="*/ 5602277 h 5983712"/>
              <a:gd name="connsiteX29" fmla="*/ 1933577 w 5375775"/>
              <a:gd name="connsiteY29" fmla="*/ 5568446 h 5983712"/>
              <a:gd name="connsiteX30" fmla="*/ 1931527 w 5375775"/>
              <a:gd name="connsiteY30" fmla="*/ 5549992 h 5983712"/>
              <a:gd name="connsiteX31" fmla="*/ 1956131 w 5375775"/>
              <a:gd name="connsiteY31" fmla="*/ 5514624 h 5983712"/>
              <a:gd name="connsiteX32" fmla="*/ 2006045 w 5375775"/>
              <a:gd name="connsiteY32" fmla="*/ 5508537 h 5983712"/>
              <a:gd name="connsiteX33" fmla="*/ 2691694 w 5375775"/>
              <a:gd name="connsiteY33" fmla="*/ 5465928 h 5983712"/>
              <a:gd name="connsiteX34" fmla="*/ 2699383 w 5375775"/>
              <a:gd name="connsiteY34" fmla="*/ 5466954 h 5983712"/>
              <a:gd name="connsiteX35" fmla="*/ 2788573 w 5375775"/>
              <a:gd name="connsiteY35" fmla="*/ 5501810 h 5983712"/>
              <a:gd name="connsiteX36" fmla="*/ 2828555 w 5375775"/>
              <a:gd name="connsiteY36" fmla="*/ 5538204 h 5983712"/>
              <a:gd name="connsiteX37" fmla="*/ 2833168 w 5375775"/>
              <a:gd name="connsiteY37" fmla="*/ 5546405 h 5983712"/>
              <a:gd name="connsiteX38" fmla="*/ 2823942 w 5375775"/>
              <a:gd name="connsiteY38" fmla="*/ 5604327 h 5983712"/>
              <a:gd name="connsiteX39" fmla="*/ 2782935 w 5375775"/>
              <a:gd name="connsiteY39" fmla="*/ 5649948 h 5983712"/>
              <a:gd name="connsiteX40" fmla="*/ 2681442 w 5375775"/>
              <a:gd name="connsiteY40" fmla="*/ 5686854 h 5983712"/>
              <a:gd name="connsiteX41" fmla="*/ 2638897 w 5375775"/>
              <a:gd name="connsiteY41" fmla="*/ 5674039 h 5983712"/>
              <a:gd name="connsiteX42" fmla="*/ 2603529 w 5375775"/>
              <a:gd name="connsiteY42" fmla="*/ 5626881 h 5983712"/>
              <a:gd name="connsiteX43" fmla="*/ 2579949 w 5375775"/>
              <a:gd name="connsiteY43" fmla="*/ 5566909 h 5983712"/>
              <a:gd name="connsiteX44" fmla="*/ 2579437 w 5375775"/>
              <a:gd name="connsiteY44" fmla="*/ 5558707 h 5983712"/>
              <a:gd name="connsiteX45" fmla="*/ 2688106 w 5375775"/>
              <a:gd name="connsiteY45" fmla="*/ 5466441 h 5983712"/>
              <a:gd name="connsiteX46" fmla="*/ 2691694 w 5375775"/>
              <a:gd name="connsiteY46" fmla="*/ 5465928 h 5983712"/>
              <a:gd name="connsiteX47" fmla="*/ 1816707 w 5375775"/>
              <a:gd name="connsiteY47" fmla="*/ 5248591 h 5983712"/>
              <a:gd name="connsiteX48" fmla="*/ 1851051 w 5375775"/>
              <a:gd name="connsiteY48" fmla="*/ 5250641 h 5983712"/>
              <a:gd name="connsiteX49" fmla="*/ 1868479 w 5375775"/>
              <a:gd name="connsiteY49" fmla="*/ 5257305 h 5983712"/>
              <a:gd name="connsiteX50" fmla="*/ 1917175 w 5375775"/>
              <a:gd name="connsiteY50" fmla="*/ 5280371 h 5983712"/>
              <a:gd name="connsiteX51" fmla="*/ 1880268 w 5375775"/>
              <a:gd name="connsiteY51" fmla="*/ 5318304 h 5983712"/>
              <a:gd name="connsiteX52" fmla="*/ 1876680 w 5375775"/>
              <a:gd name="connsiteY52" fmla="*/ 5319329 h 5983712"/>
              <a:gd name="connsiteX53" fmla="*/ 1794153 w 5375775"/>
              <a:gd name="connsiteY53" fmla="*/ 5318304 h 5983712"/>
              <a:gd name="connsiteX54" fmla="*/ 1799792 w 5375775"/>
              <a:gd name="connsiteY54" fmla="*/ 5260893 h 5983712"/>
              <a:gd name="connsiteX55" fmla="*/ 1816707 w 5375775"/>
              <a:gd name="connsiteY55" fmla="*/ 5248591 h 5983712"/>
              <a:gd name="connsiteX56" fmla="*/ 196932 w 5375775"/>
              <a:gd name="connsiteY56" fmla="*/ 5191693 h 5983712"/>
              <a:gd name="connsiteX57" fmla="*/ 227175 w 5375775"/>
              <a:gd name="connsiteY57" fmla="*/ 5206558 h 5983712"/>
              <a:gd name="connsiteX58" fmla="*/ 214360 w 5375775"/>
              <a:gd name="connsiteY58" fmla="*/ 5251154 h 5983712"/>
              <a:gd name="connsiteX59" fmla="*/ 163101 w 5375775"/>
              <a:gd name="connsiteY59" fmla="*/ 5240389 h 5983712"/>
              <a:gd name="connsiteX60" fmla="*/ 177966 w 5375775"/>
              <a:gd name="connsiteY60" fmla="*/ 5198357 h 5983712"/>
              <a:gd name="connsiteX61" fmla="*/ 195907 w 5375775"/>
              <a:gd name="connsiteY61" fmla="*/ 5194256 h 5983712"/>
              <a:gd name="connsiteX62" fmla="*/ 196932 w 5375775"/>
              <a:gd name="connsiteY62" fmla="*/ 5191693 h 5983712"/>
              <a:gd name="connsiteX63" fmla="*/ 2580975 w 5375775"/>
              <a:gd name="connsiteY63" fmla="*/ 5105579 h 5983712"/>
              <a:gd name="connsiteX64" fmla="*/ 2652737 w 5375775"/>
              <a:gd name="connsiteY64" fmla="*/ 5143511 h 5983712"/>
              <a:gd name="connsiteX65" fmla="*/ 2666577 w 5375775"/>
              <a:gd name="connsiteY65" fmla="*/ 5159401 h 5983712"/>
              <a:gd name="connsiteX66" fmla="*/ 2659914 w 5375775"/>
              <a:gd name="connsiteY66" fmla="*/ 5197333 h 5983712"/>
              <a:gd name="connsiteX67" fmla="*/ 2603529 w 5375775"/>
              <a:gd name="connsiteY67" fmla="*/ 5232701 h 5983712"/>
              <a:gd name="connsiteX68" fmla="*/ 2598915 w 5375775"/>
              <a:gd name="connsiteY68" fmla="*/ 5234239 h 5983712"/>
              <a:gd name="connsiteX69" fmla="*/ 2543043 w 5375775"/>
              <a:gd name="connsiteY69" fmla="*/ 5206047 h 5983712"/>
              <a:gd name="connsiteX70" fmla="*/ 2533817 w 5375775"/>
              <a:gd name="connsiteY70" fmla="*/ 5194770 h 5983712"/>
              <a:gd name="connsiteX71" fmla="*/ 2528178 w 5375775"/>
              <a:gd name="connsiteY71" fmla="*/ 5154275 h 5983712"/>
              <a:gd name="connsiteX72" fmla="*/ 2552782 w 5375775"/>
              <a:gd name="connsiteY72" fmla="*/ 5118907 h 5983712"/>
              <a:gd name="connsiteX73" fmla="*/ 2580975 w 5375775"/>
              <a:gd name="connsiteY73" fmla="*/ 5105579 h 5983712"/>
              <a:gd name="connsiteX74" fmla="*/ 1813632 w 5375775"/>
              <a:gd name="connsiteY74" fmla="*/ 4987172 h 5983712"/>
              <a:gd name="connsiteX75" fmla="*/ 1861303 w 5375775"/>
              <a:gd name="connsiteY75" fmla="*/ 5016902 h 5983712"/>
              <a:gd name="connsiteX76" fmla="*/ 1818758 w 5375775"/>
              <a:gd name="connsiteY76" fmla="*/ 5055347 h 5983712"/>
              <a:gd name="connsiteX77" fmla="*/ 1776213 w 5375775"/>
              <a:gd name="connsiteY77" fmla="*/ 5019465 h 5983712"/>
              <a:gd name="connsiteX78" fmla="*/ 1813632 w 5375775"/>
              <a:gd name="connsiteY78" fmla="*/ 4987172 h 5983712"/>
              <a:gd name="connsiteX79" fmla="*/ 3646644 w 5375775"/>
              <a:gd name="connsiteY79" fmla="*/ 4945651 h 5983712"/>
              <a:gd name="connsiteX80" fmla="*/ 3752750 w 5375775"/>
              <a:gd name="connsiteY80" fmla="*/ 4964105 h 5983712"/>
              <a:gd name="connsiteX81" fmla="*/ 3758901 w 5375775"/>
              <a:gd name="connsiteY81" fmla="*/ 4966155 h 5983712"/>
              <a:gd name="connsiteX82" fmla="*/ 3785043 w 5375775"/>
              <a:gd name="connsiteY82" fmla="*/ 4975894 h 5983712"/>
              <a:gd name="connsiteX83" fmla="*/ 3798370 w 5375775"/>
              <a:gd name="connsiteY83" fmla="*/ 5021002 h 5983712"/>
              <a:gd name="connsiteX84" fmla="*/ 3773766 w 5375775"/>
              <a:gd name="connsiteY84" fmla="*/ 5092765 h 5983712"/>
              <a:gd name="connsiteX85" fmla="*/ 3708155 w 5375775"/>
              <a:gd name="connsiteY85" fmla="*/ 5120957 h 5983712"/>
              <a:gd name="connsiteX86" fmla="*/ 3632292 w 5375775"/>
              <a:gd name="connsiteY86" fmla="*/ 5094815 h 5983712"/>
              <a:gd name="connsiteX87" fmla="*/ 3594360 w 5375775"/>
              <a:gd name="connsiteY87" fmla="*/ 5012801 h 5983712"/>
              <a:gd name="connsiteX88" fmla="*/ 3609225 w 5375775"/>
              <a:gd name="connsiteY88" fmla="*/ 4966155 h 5983712"/>
              <a:gd name="connsiteX89" fmla="*/ 3646644 w 5375775"/>
              <a:gd name="connsiteY89" fmla="*/ 4945651 h 5983712"/>
              <a:gd name="connsiteX90" fmla="*/ 2971502 w 5375775"/>
              <a:gd name="connsiteY90" fmla="*/ 4923739 h 5983712"/>
              <a:gd name="connsiteX91" fmla="*/ 3043328 w 5375775"/>
              <a:gd name="connsiteY91" fmla="*/ 4944627 h 5983712"/>
              <a:gd name="connsiteX92" fmla="*/ 3040766 w 5375775"/>
              <a:gd name="connsiteY92" fmla="*/ 5041506 h 5983712"/>
              <a:gd name="connsiteX93" fmla="*/ 2979255 w 5375775"/>
              <a:gd name="connsiteY93" fmla="*/ 5060985 h 5983712"/>
              <a:gd name="connsiteX94" fmla="*/ 2902366 w 5375775"/>
              <a:gd name="connsiteY94" fmla="*/ 5026129 h 5983712"/>
              <a:gd name="connsiteX95" fmla="*/ 2905442 w 5375775"/>
              <a:gd name="connsiteY95" fmla="*/ 4955904 h 5983712"/>
              <a:gd name="connsiteX96" fmla="*/ 2971502 w 5375775"/>
              <a:gd name="connsiteY96" fmla="*/ 4923739 h 5983712"/>
              <a:gd name="connsiteX97" fmla="*/ 1800817 w 5375775"/>
              <a:gd name="connsiteY97" fmla="*/ 4888242 h 5983712"/>
              <a:gd name="connsiteX98" fmla="*/ 1832086 w 5375775"/>
              <a:gd name="connsiteY98" fmla="*/ 4913872 h 5983712"/>
              <a:gd name="connsiteX99" fmla="*/ 1801843 w 5375775"/>
              <a:gd name="connsiteY99" fmla="*/ 4940014 h 5983712"/>
              <a:gd name="connsiteX100" fmla="*/ 1767499 w 5375775"/>
              <a:gd name="connsiteY100" fmla="*/ 4914385 h 5983712"/>
              <a:gd name="connsiteX101" fmla="*/ 1800817 w 5375775"/>
              <a:gd name="connsiteY101" fmla="*/ 4888242 h 5983712"/>
              <a:gd name="connsiteX102" fmla="*/ 1064037 w 5375775"/>
              <a:gd name="connsiteY102" fmla="*/ 4886961 h 5983712"/>
              <a:gd name="connsiteX103" fmla="*/ 1086783 w 5375775"/>
              <a:gd name="connsiteY103" fmla="*/ 4890805 h 5983712"/>
              <a:gd name="connsiteX104" fmla="*/ 1092422 w 5375775"/>
              <a:gd name="connsiteY104" fmla="*/ 4915409 h 5983712"/>
              <a:gd name="connsiteX105" fmla="*/ 1072943 w 5375775"/>
              <a:gd name="connsiteY105" fmla="*/ 4964618 h 5983712"/>
              <a:gd name="connsiteX106" fmla="*/ 1059104 w 5375775"/>
              <a:gd name="connsiteY106" fmla="*/ 5025616 h 5983712"/>
              <a:gd name="connsiteX107" fmla="*/ 1095497 w 5375775"/>
              <a:gd name="connsiteY107" fmla="*/ 5088151 h 5983712"/>
              <a:gd name="connsiteX108" fmla="*/ 1143681 w 5375775"/>
              <a:gd name="connsiteY108" fmla="*/ 5110705 h 5983712"/>
              <a:gd name="connsiteX109" fmla="*/ 1194939 w 5375775"/>
              <a:gd name="connsiteY109" fmla="*/ 5157351 h 5983712"/>
              <a:gd name="connsiteX110" fmla="*/ 1203140 w 5375775"/>
              <a:gd name="connsiteY110" fmla="*/ 5168115 h 5983712"/>
              <a:gd name="connsiteX111" fmla="*/ 1252861 w 5375775"/>
              <a:gd name="connsiteY111" fmla="*/ 5169653 h 5983712"/>
              <a:gd name="connsiteX112" fmla="*/ 1304633 w 5375775"/>
              <a:gd name="connsiteY112" fmla="*/ 5120445 h 5983712"/>
              <a:gd name="connsiteX113" fmla="*/ 1322061 w 5375775"/>
              <a:gd name="connsiteY113" fmla="*/ 5105067 h 5983712"/>
              <a:gd name="connsiteX114" fmla="*/ 1378446 w 5375775"/>
              <a:gd name="connsiteY114" fmla="*/ 5132746 h 5983712"/>
              <a:gd name="connsiteX115" fmla="*/ 1366656 w 5375775"/>
              <a:gd name="connsiteY115" fmla="*/ 5160427 h 5983712"/>
              <a:gd name="connsiteX116" fmla="*/ 1350253 w 5375775"/>
              <a:gd name="connsiteY116" fmla="*/ 5209635 h 5983712"/>
              <a:gd name="connsiteX117" fmla="*/ 1322061 w 5375775"/>
              <a:gd name="connsiteY117" fmla="*/ 5259868 h 5983712"/>
              <a:gd name="connsiteX118" fmla="*/ 1282079 w 5375775"/>
              <a:gd name="connsiteY118" fmla="*/ 5289086 h 5983712"/>
              <a:gd name="connsiteX119" fmla="*/ 1280028 w 5375775"/>
              <a:gd name="connsiteY119" fmla="*/ 5323941 h 5983712"/>
              <a:gd name="connsiteX120" fmla="*/ 1287205 w 5375775"/>
              <a:gd name="connsiteY120" fmla="*/ 5378276 h 5983712"/>
              <a:gd name="connsiteX121" fmla="*/ 1259012 w 5375775"/>
              <a:gd name="connsiteY121" fmla="*/ 5415182 h 5983712"/>
              <a:gd name="connsiteX122" fmla="*/ 1195964 w 5375775"/>
              <a:gd name="connsiteY122" fmla="*/ 5439274 h 5983712"/>
              <a:gd name="connsiteX123" fmla="*/ 1154445 w 5375775"/>
              <a:gd name="connsiteY123" fmla="*/ 5424921 h 5983712"/>
              <a:gd name="connsiteX124" fmla="*/ 1058591 w 5375775"/>
              <a:gd name="connsiteY124" fmla="*/ 5436711 h 5983712"/>
              <a:gd name="connsiteX125" fmla="*/ 1034499 w 5375775"/>
              <a:gd name="connsiteY125" fmla="*/ 5465416 h 5983712"/>
              <a:gd name="connsiteX126" fmla="*/ 1108824 w 5375775"/>
              <a:gd name="connsiteY126" fmla="*/ 5453626 h 5983712"/>
              <a:gd name="connsiteX127" fmla="*/ 1221594 w 5375775"/>
              <a:gd name="connsiteY127" fmla="*/ 5503347 h 5983712"/>
              <a:gd name="connsiteX128" fmla="*/ 1235433 w 5375775"/>
              <a:gd name="connsiteY128" fmla="*/ 5616629 h 5983712"/>
              <a:gd name="connsiteX129" fmla="*/ 1138554 w 5375775"/>
              <a:gd name="connsiteY129" fmla="*/ 5682753 h 5983712"/>
              <a:gd name="connsiteX130" fmla="*/ 1001694 w 5375775"/>
              <a:gd name="connsiteY130" fmla="*/ 5657636 h 5983712"/>
              <a:gd name="connsiteX131" fmla="*/ 954535 w 5375775"/>
              <a:gd name="connsiteY131" fmla="*/ 5544867 h 5983712"/>
              <a:gd name="connsiteX132" fmla="*/ 1002718 w 5375775"/>
              <a:gd name="connsiteY132" fmla="*/ 5481306 h 5983712"/>
              <a:gd name="connsiteX133" fmla="*/ 1006819 w 5375775"/>
              <a:gd name="connsiteY133" fmla="*/ 5478231 h 5983712"/>
              <a:gd name="connsiteX134" fmla="*/ 660823 w 5375775"/>
              <a:gd name="connsiteY134" fmla="*/ 5461315 h 5983712"/>
              <a:gd name="connsiteX135" fmla="*/ 679276 w 5375775"/>
              <a:gd name="connsiteY135" fmla="*/ 5517187 h 5983712"/>
              <a:gd name="connsiteX136" fmla="*/ 684914 w 5375775"/>
              <a:gd name="connsiteY136" fmla="*/ 5574085 h 5983712"/>
              <a:gd name="connsiteX137" fmla="*/ 603926 w 5375775"/>
              <a:gd name="connsiteY137" fmla="*/ 5711970 h 5983712"/>
              <a:gd name="connsiteX138" fmla="*/ 288685 w 5375775"/>
              <a:gd name="connsiteY138" fmla="*/ 5757078 h 5983712"/>
              <a:gd name="connsiteX139" fmla="*/ 174890 w 5375775"/>
              <a:gd name="connsiteY139" fmla="*/ 5681728 h 5983712"/>
              <a:gd name="connsiteX140" fmla="*/ 133884 w 5375775"/>
              <a:gd name="connsiteY140" fmla="*/ 5605352 h 5983712"/>
              <a:gd name="connsiteX141" fmla="*/ 128245 w 5375775"/>
              <a:gd name="connsiteY141" fmla="*/ 5533590 h 5983712"/>
              <a:gd name="connsiteX142" fmla="*/ 165151 w 5375775"/>
              <a:gd name="connsiteY142" fmla="*/ 5446962 h 5983712"/>
              <a:gd name="connsiteX143" fmla="*/ 421444 w 5375775"/>
              <a:gd name="connsiteY143" fmla="*/ 5338294 h 5983712"/>
              <a:gd name="connsiteX144" fmla="*/ 519349 w 5375775"/>
              <a:gd name="connsiteY144" fmla="*/ 5353159 h 5983712"/>
              <a:gd name="connsiteX145" fmla="*/ 514222 w 5375775"/>
              <a:gd name="connsiteY145" fmla="*/ 5308564 h 5983712"/>
              <a:gd name="connsiteX146" fmla="*/ 518324 w 5375775"/>
              <a:gd name="connsiteY146" fmla="*/ 5284472 h 5983712"/>
              <a:gd name="connsiteX147" fmla="*/ 509609 w 5375775"/>
              <a:gd name="connsiteY147" fmla="*/ 5227063 h 5983712"/>
              <a:gd name="connsiteX148" fmla="*/ 468603 w 5375775"/>
              <a:gd name="connsiteY148" fmla="*/ 5186568 h 5983712"/>
              <a:gd name="connsiteX149" fmla="*/ 413755 w 5375775"/>
              <a:gd name="connsiteY149" fmla="*/ 5160427 h 5983712"/>
              <a:gd name="connsiteX150" fmla="*/ 382488 w 5375775"/>
              <a:gd name="connsiteY150" fmla="*/ 5105067 h 5983712"/>
              <a:gd name="connsiteX151" fmla="*/ 401454 w 5375775"/>
              <a:gd name="connsiteY151" fmla="*/ 5028179 h 5983712"/>
              <a:gd name="connsiteX152" fmla="*/ 477829 w 5375775"/>
              <a:gd name="connsiteY152" fmla="*/ 4983071 h 5983712"/>
              <a:gd name="connsiteX153" fmla="*/ 567019 w 5375775"/>
              <a:gd name="connsiteY153" fmla="*/ 5000499 h 5983712"/>
              <a:gd name="connsiteX154" fmla="*/ 681839 w 5375775"/>
              <a:gd name="connsiteY154" fmla="*/ 5003574 h 5983712"/>
              <a:gd name="connsiteX155" fmla="*/ 709006 w 5375775"/>
              <a:gd name="connsiteY155" fmla="*/ 4952829 h 5983712"/>
              <a:gd name="connsiteX156" fmla="*/ 719770 w 5375775"/>
              <a:gd name="connsiteY156" fmla="*/ 4924123 h 5983712"/>
              <a:gd name="connsiteX157" fmla="*/ 753089 w 5375775"/>
              <a:gd name="connsiteY157" fmla="*/ 4931812 h 5983712"/>
              <a:gd name="connsiteX158" fmla="*/ 806911 w 5375775"/>
              <a:gd name="connsiteY158" fmla="*/ 4951291 h 5983712"/>
              <a:gd name="connsiteX159" fmla="*/ 826901 w 5375775"/>
              <a:gd name="connsiteY159" fmla="*/ 4942064 h 5983712"/>
              <a:gd name="connsiteX160" fmla="*/ 874572 w 5375775"/>
              <a:gd name="connsiteY160" fmla="*/ 4954366 h 5983712"/>
              <a:gd name="connsiteX161" fmla="*/ 921730 w 5375775"/>
              <a:gd name="connsiteY161" fmla="*/ 4979996 h 5983712"/>
              <a:gd name="connsiteX162" fmla="*/ 1013996 w 5375775"/>
              <a:gd name="connsiteY162" fmla="*/ 4935913 h 5983712"/>
              <a:gd name="connsiteX163" fmla="*/ 1043213 w 5375775"/>
              <a:gd name="connsiteY163" fmla="*/ 4898494 h 5983712"/>
              <a:gd name="connsiteX164" fmla="*/ 1064037 w 5375775"/>
              <a:gd name="connsiteY164" fmla="*/ 4886961 h 5983712"/>
              <a:gd name="connsiteX165" fmla="*/ 2571235 w 5375775"/>
              <a:gd name="connsiteY165" fmla="*/ 4851336 h 5983712"/>
              <a:gd name="connsiteX166" fmla="*/ 2613780 w 5375775"/>
              <a:gd name="connsiteY166" fmla="*/ 4871840 h 5983712"/>
              <a:gd name="connsiteX167" fmla="*/ 2598402 w 5375775"/>
              <a:gd name="connsiteY167" fmla="*/ 4914385 h 5983712"/>
              <a:gd name="connsiteX168" fmla="*/ 2573798 w 5375775"/>
              <a:gd name="connsiteY168" fmla="*/ 4922074 h 5983712"/>
              <a:gd name="connsiteX169" fmla="*/ 2529716 w 5375775"/>
              <a:gd name="connsiteY169" fmla="*/ 4890293 h 5983712"/>
              <a:gd name="connsiteX170" fmla="*/ 2571235 w 5375775"/>
              <a:gd name="connsiteY170" fmla="*/ 4851336 h 5983712"/>
              <a:gd name="connsiteX171" fmla="*/ 2853672 w 5375775"/>
              <a:gd name="connsiteY171" fmla="*/ 4809816 h 5983712"/>
              <a:gd name="connsiteX172" fmla="*/ 2855723 w 5375775"/>
              <a:gd name="connsiteY172" fmla="*/ 4813404 h 5983712"/>
              <a:gd name="connsiteX173" fmla="*/ 2896217 w 5375775"/>
              <a:gd name="connsiteY173" fmla="*/ 4863638 h 5983712"/>
              <a:gd name="connsiteX174" fmla="*/ 2880327 w 5375775"/>
              <a:gd name="connsiteY174" fmla="*/ 4883629 h 5983712"/>
              <a:gd name="connsiteX175" fmla="*/ 2825992 w 5375775"/>
              <a:gd name="connsiteY175" fmla="*/ 4891831 h 5983712"/>
              <a:gd name="connsiteX176" fmla="*/ 2798825 w 5375775"/>
              <a:gd name="connsiteY176" fmla="*/ 4870301 h 5983712"/>
              <a:gd name="connsiteX177" fmla="*/ 2809077 w 5375775"/>
              <a:gd name="connsiteY177" fmla="*/ 4839546 h 5983712"/>
              <a:gd name="connsiteX178" fmla="*/ 2828042 w 5375775"/>
              <a:gd name="connsiteY178" fmla="*/ 4822631 h 5983712"/>
              <a:gd name="connsiteX179" fmla="*/ 2853672 w 5375775"/>
              <a:gd name="connsiteY179" fmla="*/ 4809816 h 5983712"/>
              <a:gd name="connsiteX180" fmla="*/ 1788515 w 5375775"/>
              <a:gd name="connsiteY180" fmla="*/ 4790851 h 5983712"/>
              <a:gd name="connsiteX181" fmla="*/ 1822859 w 5375775"/>
              <a:gd name="connsiteY181" fmla="*/ 4816480 h 5983712"/>
              <a:gd name="connsiteX182" fmla="*/ 1789540 w 5375775"/>
              <a:gd name="connsiteY182" fmla="*/ 4843135 h 5983712"/>
              <a:gd name="connsiteX183" fmla="*/ 1758272 w 5375775"/>
              <a:gd name="connsiteY183" fmla="*/ 4816993 h 5983712"/>
              <a:gd name="connsiteX184" fmla="*/ 1788515 w 5375775"/>
              <a:gd name="connsiteY184" fmla="*/ 4790851 h 5983712"/>
              <a:gd name="connsiteX185" fmla="*/ 3221709 w 5375775"/>
              <a:gd name="connsiteY185" fmla="*/ 4687820 h 5983712"/>
              <a:gd name="connsiteX186" fmla="*/ 3222734 w 5375775"/>
              <a:gd name="connsiteY186" fmla="*/ 4690895 h 5983712"/>
              <a:gd name="connsiteX187" fmla="*/ 3286808 w 5375775"/>
              <a:gd name="connsiteY187" fmla="*/ 4720113 h 5983712"/>
              <a:gd name="connsiteX188" fmla="*/ 3286808 w 5375775"/>
              <a:gd name="connsiteY188" fmla="*/ 4773935 h 5983712"/>
              <a:gd name="connsiteX189" fmla="*/ 3176089 w 5375775"/>
              <a:gd name="connsiteY189" fmla="*/ 4788800 h 5983712"/>
              <a:gd name="connsiteX190" fmla="*/ 3179677 w 5375775"/>
              <a:gd name="connsiteY190" fmla="*/ 4703710 h 5983712"/>
              <a:gd name="connsiteX191" fmla="*/ 3221709 w 5375775"/>
              <a:gd name="connsiteY191" fmla="*/ 4687820 h 5983712"/>
              <a:gd name="connsiteX192" fmla="*/ 696640 w 5375775"/>
              <a:gd name="connsiteY192" fmla="*/ 4643129 h 5983712"/>
              <a:gd name="connsiteX193" fmla="*/ 703368 w 5375775"/>
              <a:gd name="connsiteY193" fmla="*/ 4669368 h 5983712"/>
              <a:gd name="connsiteX194" fmla="*/ 703368 w 5375775"/>
              <a:gd name="connsiteY194" fmla="*/ 4669367 h 5983712"/>
              <a:gd name="connsiteX195" fmla="*/ 723359 w 5375775"/>
              <a:gd name="connsiteY195" fmla="*/ 4632974 h 5983712"/>
              <a:gd name="connsiteX196" fmla="*/ 718746 w 5375775"/>
              <a:gd name="connsiteY196" fmla="*/ 4646814 h 5983712"/>
              <a:gd name="connsiteX197" fmla="*/ 703405 w 5375775"/>
              <a:gd name="connsiteY197" fmla="*/ 4669315 h 5983712"/>
              <a:gd name="connsiteX198" fmla="*/ 718745 w 5375775"/>
              <a:gd name="connsiteY198" fmla="*/ 4647326 h 5983712"/>
              <a:gd name="connsiteX199" fmla="*/ 723359 w 5375775"/>
              <a:gd name="connsiteY199" fmla="*/ 4632974 h 5983712"/>
              <a:gd name="connsiteX200" fmla="*/ 714645 w 5375775"/>
              <a:gd name="connsiteY200" fmla="*/ 4561212 h 5983712"/>
              <a:gd name="connsiteX201" fmla="*/ 696704 w 5375775"/>
              <a:gd name="connsiteY201" fmla="*/ 4614906 h 5983712"/>
              <a:gd name="connsiteX202" fmla="*/ 696415 w 5375775"/>
              <a:gd name="connsiteY202" fmla="*/ 4636192 h 5983712"/>
              <a:gd name="connsiteX203" fmla="*/ 696705 w 5375775"/>
              <a:gd name="connsiteY203" fmla="*/ 4614906 h 5983712"/>
              <a:gd name="connsiteX204" fmla="*/ 714645 w 5375775"/>
              <a:gd name="connsiteY204" fmla="*/ 4561212 h 5983712"/>
              <a:gd name="connsiteX205" fmla="*/ 155220 w 5375775"/>
              <a:gd name="connsiteY205" fmla="*/ 4318309 h 5983712"/>
              <a:gd name="connsiteX206" fmla="*/ 182579 w 5375775"/>
              <a:gd name="connsiteY206" fmla="*/ 4320808 h 5983712"/>
              <a:gd name="connsiteX207" fmla="*/ 196419 w 5375775"/>
              <a:gd name="connsiteY207" fmla="*/ 4364377 h 5983712"/>
              <a:gd name="connsiteX208" fmla="*/ 164126 w 5375775"/>
              <a:gd name="connsiteY208" fmla="*/ 4377192 h 5983712"/>
              <a:gd name="connsiteX209" fmla="*/ 128245 w 5375775"/>
              <a:gd name="connsiteY209" fmla="*/ 4358226 h 5983712"/>
              <a:gd name="connsiteX210" fmla="*/ 131320 w 5375775"/>
              <a:gd name="connsiteY210" fmla="*/ 4331572 h 5983712"/>
              <a:gd name="connsiteX211" fmla="*/ 155220 w 5375775"/>
              <a:gd name="connsiteY211" fmla="*/ 4318309 h 5983712"/>
              <a:gd name="connsiteX212" fmla="*/ 276382 w 5375775"/>
              <a:gd name="connsiteY212" fmla="*/ 4296716 h 5983712"/>
              <a:gd name="connsiteX213" fmla="*/ 317901 w 5375775"/>
              <a:gd name="connsiteY213" fmla="*/ 4321832 h 5983712"/>
              <a:gd name="connsiteX214" fmla="*/ 312263 w 5375775"/>
              <a:gd name="connsiteY214" fmla="*/ 4340286 h 5983712"/>
              <a:gd name="connsiteX215" fmla="*/ 247165 w 5375775"/>
              <a:gd name="connsiteY215" fmla="*/ 4341823 h 5983712"/>
              <a:gd name="connsiteX216" fmla="*/ 246139 w 5375775"/>
              <a:gd name="connsiteY216" fmla="*/ 4312606 h 5983712"/>
              <a:gd name="connsiteX217" fmla="*/ 276382 w 5375775"/>
              <a:gd name="connsiteY217" fmla="*/ 4296716 h 5983712"/>
              <a:gd name="connsiteX218" fmla="*/ 2998733 w 5375775"/>
              <a:gd name="connsiteY218" fmla="*/ 4253658 h 5983712"/>
              <a:gd name="connsiteX219" fmla="*/ 3034102 w 5375775"/>
              <a:gd name="connsiteY219" fmla="*/ 4301842 h 5983712"/>
              <a:gd name="connsiteX220" fmla="*/ 3063832 w 5375775"/>
              <a:gd name="connsiteY220" fmla="*/ 4381805 h 5983712"/>
              <a:gd name="connsiteX221" fmla="*/ 3072226 w 5375775"/>
              <a:gd name="connsiteY221" fmla="*/ 4406537 h 5983712"/>
              <a:gd name="connsiteX222" fmla="*/ 3083299 w 5375775"/>
              <a:gd name="connsiteY222" fmla="*/ 4432012 h 5983712"/>
              <a:gd name="connsiteX223" fmla="*/ 3083824 w 5375775"/>
              <a:gd name="connsiteY223" fmla="*/ 4432040 h 5983712"/>
              <a:gd name="connsiteX224" fmla="*/ 3064346 w 5375775"/>
              <a:gd name="connsiteY224" fmla="*/ 4381806 h 5983712"/>
              <a:gd name="connsiteX225" fmla="*/ 3034615 w 5375775"/>
              <a:gd name="connsiteY225" fmla="*/ 4301843 h 5983712"/>
              <a:gd name="connsiteX226" fmla="*/ 2998734 w 5375775"/>
              <a:gd name="connsiteY226" fmla="*/ 4253659 h 5983712"/>
              <a:gd name="connsiteX227" fmla="*/ 3608521 w 5375775"/>
              <a:gd name="connsiteY227" fmla="*/ 4226683 h 5983712"/>
              <a:gd name="connsiteX228" fmla="*/ 3642031 w 5375775"/>
              <a:gd name="connsiteY228" fmla="*/ 4243407 h 5983712"/>
              <a:gd name="connsiteX229" fmla="*/ 3624090 w 5375775"/>
              <a:gd name="connsiteY229" fmla="*/ 4291591 h 5983712"/>
              <a:gd name="connsiteX230" fmla="*/ 3603587 w 5375775"/>
              <a:gd name="connsiteY230" fmla="*/ 4295692 h 5983712"/>
              <a:gd name="connsiteX231" fmla="*/ 3560530 w 5375775"/>
              <a:gd name="connsiteY231" fmla="*/ 4270575 h 5983712"/>
              <a:gd name="connsiteX232" fmla="*/ 3572319 w 5375775"/>
              <a:gd name="connsiteY232" fmla="*/ 4235718 h 5983712"/>
              <a:gd name="connsiteX233" fmla="*/ 3608521 w 5375775"/>
              <a:gd name="connsiteY233" fmla="*/ 4226683 h 5983712"/>
              <a:gd name="connsiteX234" fmla="*/ 94927 w 5375775"/>
              <a:gd name="connsiteY234" fmla="*/ 4142940 h 5983712"/>
              <a:gd name="connsiteX235" fmla="*/ 139010 w 5375775"/>
              <a:gd name="connsiteY235" fmla="*/ 4150629 h 5983712"/>
              <a:gd name="connsiteX236" fmla="*/ 180529 w 5375775"/>
              <a:gd name="connsiteY236" fmla="*/ 4185998 h 5983712"/>
              <a:gd name="connsiteX237" fmla="*/ 181554 w 5375775"/>
              <a:gd name="connsiteY237" fmla="*/ 4203938 h 5983712"/>
              <a:gd name="connsiteX238" fmla="*/ 149774 w 5375775"/>
              <a:gd name="connsiteY238" fmla="*/ 4249558 h 5983712"/>
              <a:gd name="connsiteX239" fmla="*/ 100566 w 5375775"/>
              <a:gd name="connsiteY239" fmla="*/ 4259810 h 5983712"/>
              <a:gd name="connsiteX240" fmla="*/ 32904 w 5375775"/>
              <a:gd name="connsiteY240" fmla="*/ 4220853 h 5983712"/>
              <a:gd name="connsiteX241" fmla="*/ 24703 w 5375775"/>
              <a:gd name="connsiteY241" fmla="*/ 4210602 h 5983712"/>
              <a:gd name="connsiteX242" fmla="*/ 41106 w 5375775"/>
              <a:gd name="connsiteY242" fmla="*/ 4163956 h 5983712"/>
              <a:gd name="connsiteX243" fmla="*/ 94927 w 5375775"/>
              <a:gd name="connsiteY243" fmla="*/ 4142940 h 5983712"/>
              <a:gd name="connsiteX244" fmla="*/ 30534 w 5375775"/>
              <a:gd name="connsiteY244" fmla="*/ 3836861 h 5983712"/>
              <a:gd name="connsiteX245" fmla="*/ 56996 w 5375775"/>
              <a:gd name="connsiteY245" fmla="*/ 3843076 h 5983712"/>
              <a:gd name="connsiteX246" fmla="*/ 69810 w 5375775"/>
              <a:gd name="connsiteY246" fmla="*/ 3872294 h 5983712"/>
              <a:gd name="connsiteX247" fmla="*/ 69810 w 5375775"/>
              <a:gd name="connsiteY247" fmla="*/ 3889209 h 5983712"/>
              <a:gd name="connsiteX248" fmla="*/ 112355 w 5375775"/>
              <a:gd name="connsiteY248" fmla="*/ 3902536 h 5983712"/>
              <a:gd name="connsiteX249" fmla="*/ 140035 w 5375775"/>
              <a:gd name="connsiteY249" fmla="*/ 3947644 h 5983712"/>
              <a:gd name="connsiteX250" fmla="*/ 107230 w 5375775"/>
              <a:gd name="connsiteY250" fmla="*/ 3988651 h 5983712"/>
              <a:gd name="connsiteX251" fmla="*/ 25216 w 5375775"/>
              <a:gd name="connsiteY251" fmla="*/ 3978400 h 5983712"/>
              <a:gd name="connsiteX252" fmla="*/ 30342 w 5375775"/>
              <a:gd name="connsiteY252" fmla="*/ 3905612 h 5983712"/>
              <a:gd name="connsiteX253" fmla="*/ 99 w 5375775"/>
              <a:gd name="connsiteY253" fmla="*/ 3859479 h 5983712"/>
              <a:gd name="connsiteX254" fmla="*/ 3687 w 5375775"/>
              <a:gd name="connsiteY254" fmla="*/ 3847176 h 5983712"/>
              <a:gd name="connsiteX255" fmla="*/ 30534 w 5375775"/>
              <a:gd name="connsiteY255" fmla="*/ 3836861 h 5983712"/>
              <a:gd name="connsiteX256" fmla="*/ 3454424 w 5375775"/>
              <a:gd name="connsiteY256" fmla="*/ 3767470 h 5983712"/>
              <a:gd name="connsiteX257" fmla="*/ 3501069 w 5375775"/>
              <a:gd name="connsiteY257" fmla="*/ 3785154 h 5983712"/>
              <a:gd name="connsiteX258" fmla="*/ 3501582 w 5375775"/>
              <a:gd name="connsiteY258" fmla="*/ 3852303 h 5983712"/>
              <a:gd name="connsiteX259" fmla="*/ 3445197 w 5375775"/>
              <a:gd name="connsiteY259" fmla="*/ 3870756 h 5983712"/>
              <a:gd name="connsiteX260" fmla="*/ 3390863 w 5375775"/>
              <a:gd name="connsiteY260" fmla="*/ 3841539 h 5983712"/>
              <a:gd name="connsiteX261" fmla="*/ 3406240 w 5375775"/>
              <a:gd name="connsiteY261" fmla="*/ 3780541 h 5983712"/>
              <a:gd name="connsiteX262" fmla="*/ 3454424 w 5375775"/>
              <a:gd name="connsiteY262" fmla="*/ 3767470 h 5983712"/>
              <a:gd name="connsiteX263" fmla="*/ 396840 w 5375775"/>
              <a:gd name="connsiteY263" fmla="*/ 3636504 h 5983712"/>
              <a:gd name="connsiteX264" fmla="*/ 426057 w 5375775"/>
              <a:gd name="connsiteY264" fmla="*/ 3658033 h 5983712"/>
              <a:gd name="connsiteX265" fmla="*/ 396840 w 5375775"/>
              <a:gd name="connsiteY265" fmla="*/ 3679561 h 5983712"/>
              <a:gd name="connsiteX266" fmla="*/ 369673 w 5375775"/>
              <a:gd name="connsiteY266" fmla="*/ 3658033 h 5983712"/>
              <a:gd name="connsiteX267" fmla="*/ 396840 w 5375775"/>
              <a:gd name="connsiteY267" fmla="*/ 3636504 h 5983712"/>
              <a:gd name="connsiteX268" fmla="*/ 177966 w 5375775"/>
              <a:gd name="connsiteY268" fmla="*/ 3630353 h 5983712"/>
              <a:gd name="connsiteX269" fmla="*/ 211284 w 5375775"/>
              <a:gd name="connsiteY269" fmla="*/ 3644705 h 5983712"/>
              <a:gd name="connsiteX270" fmla="*/ 208209 w 5375775"/>
              <a:gd name="connsiteY270" fmla="*/ 3679048 h 5983712"/>
              <a:gd name="connsiteX271" fmla="*/ 152337 w 5375775"/>
              <a:gd name="connsiteY271" fmla="*/ 3683149 h 5983712"/>
              <a:gd name="connsiteX272" fmla="*/ 140034 w 5375775"/>
              <a:gd name="connsiteY272" fmla="*/ 3658032 h 5983712"/>
              <a:gd name="connsiteX273" fmla="*/ 162076 w 5375775"/>
              <a:gd name="connsiteY273" fmla="*/ 3633941 h 5983712"/>
              <a:gd name="connsiteX274" fmla="*/ 177966 w 5375775"/>
              <a:gd name="connsiteY274" fmla="*/ 3630353 h 5983712"/>
              <a:gd name="connsiteX275" fmla="*/ 132602 w 5375775"/>
              <a:gd name="connsiteY275" fmla="*/ 3382901 h 5983712"/>
              <a:gd name="connsiteX276" fmla="*/ 181554 w 5375775"/>
              <a:gd name="connsiteY276" fmla="*/ 3396613 h 5983712"/>
              <a:gd name="connsiteX277" fmla="*/ 180529 w 5375775"/>
              <a:gd name="connsiteY277" fmla="*/ 3472988 h 5983712"/>
              <a:gd name="connsiteX278" fmla="*/ 137471 w 5375775"/>
              <a:gd name="connsiteY278" fmla="*/ 3489903 h 5983712"/>
              <a:gd name="connsiteX279" fmla="*/ 136959 w 5375775"/>
              <a:gd name="connsiteY279" fmla="*/ 3486315 h 5983712"/>
              <a:gd name="connsiteX280" fmla="*/ 70835 w 5375775"/>
              <a:gd name="connsiteY280" fmla="*/ 3441208 h 5983712"/>
              <a:gd name="connsiteX281" fmla="*/ 85187 w 5375775"/>
              <a:gd name="connsiteY281" fmla="*/ 3402252 h 5983712"/>
              <a:gd name="connsiteX282" fmla="*/ 132602 w 5375775"/>
              <a:gd name="connsiteY282" fmla="*/ 3382901 h 5983712"/>
              <a:gd name="connsiteX283" fmla="*/ 383705 w 5375775"/>
              <a:gd name="connsiteY283" fmla="*/ 3135514 h 5983712"/>
              <a:gd name="connsiteX284" fmla="*/ 371724 w 5375775"/>
              <a:gd name="connsiteY284" fmla="*/ 3138782 h 5983712"/>
              <a:gd name="connsiteX285" fmla="*/ 383706 w 5375775"/>
              <a:gd name="connsiteY285" fmla="*/ 3135515 h 5983712"/>
              <a:gd name="connsiteX286" fmla="*/ 395303 w 5375775"/>
              <a:gd name="connsiteY286" fmla="*/ 3138782 h 5983712"/>
              <a:gd name="connsiteX287" fmla="*/ 383705 w 5375775"/>
              <a:gd name="connsiteY287" fmla="*/ 3135514 h 5983712"/>
              <a:gd name="connsiteX288" fmla="*/ 141059 w 5375775"/>
              <a:gd name="connsiteY288" fmla="*/ 3087524 h 5983712"/>
              <a:gd name="connsiteX289" fmla="*/ 154387 w 5375775"/>
              <a:gd name="connsiteY289" fmla="*/ 3097775 h 5983712"/>
              <a:gd name="connsiteX290" fmla="*/ 141061 w 5375775"/>
              <a:gd name="connsiteY290" fmla="*/ 3087524 h 5983712"/>
              <a:gd name="connsiteX291" fmla="*/ 264080 w 5375775"/>
              <a:gd name="connsiteY291" fmla="*/ 3081885 h 5983712"/>
              <a:gd name="connsiteX292" fmla="*/ 251778 w 5375775"/>
              <a:gd name="connsiteY292" fmla="*/ 3082398 h 5983712"/>
              <a:gd name="connsiteX293" fmla="*/ 214488 w 5375775"/>
              <a:gd name="connsiteY293" fmla="*/ 3096174 h 5983712"/>
              <a:gd name="connsiteX294" fmla="*/ 251779 w 5375775"/>
              <a:gd name="connsiteY294" fmla="*/ 3082398 h 5983712"/>
              <a:gd name="connsiteX295" fmla="*/ 657234 w 5375775"/>
              <a:gd name="connsiteY295" fmla="*/ 2519576 h 5983712"/>
              <a:gd name="connsiteX296" fmla="*/ 684914 w 5375775"/>
              <a:gd name="connsiteY296" fmla="*/ 2535979 h 5983712"/>
              <a:gd name="connsiteX297" fmla="*/ 670049 w 5375775"/>
              <a:gd name="connsiteY297" fmla="*/ 2574422 h 5983712"/>
              <a:gd name="connsiteX298" fmla="*/ 650058 w 5375775"/>
              <a:gd name="connsiteY298" fmla="*/ 2579548 h 5983712"/>
              <a:gd name="connsiteX299" fmla="*/ 615715 w 5375775"/>
              <a:gd name="connsiteY299" fmla="*/ 2562121 h 5983712"/>
              <a:gd name="connsiteX300" fmla="*/ 617253 w 5375775"/>
              <a:gd name="connsiteY300" fmla="*/ 2532903 h 5983712"/>
              <a:gd name="connsiteX301" fmla="*/ 657234 w 5375775"/>
              <a:gd name="connsiteY301" fmla="*/ 2519576 h 5983712"/>
              <a:gd name="connsiteX302" fmla="*/ 1227744 w 5375775"/>
              <a:gd name="connsiteY302" fmla="*/ 2467805 h 5983712"/>
              <a:gd name="connsiteX303" fmla="*/ 1257987 w 5375775"/>
              <a:gd name="connsiteY303" fmla="*/ 2491897 h 5983712"/>
              <a:gd name="connsiteX304" fmla="*/ 1228257 w 5375775"/>
              <a:gd name="connsiteY304" fmla="*/ 2515477 h 5983712"/>
              <a:gd name="connsiteX305" fmla="*/ 1198015 w 5375775"/>
              <a:gd name="connsiteY305" fmla="*/ 2490872 h 5983712"/>
              <a:gd name="connsiteX306" fmla="*/ 1227744 w 5375775"/>
              <a:gd name="connsiteY306" fmla="*/ 2467805 h 5983712"/>
              <a:gd name="connsiteX307" fmla="*/ 989584 w 5375775"/>
              <a:gd name="connsiteY307" fmla="*/ 2352986 h 5983712"/>
              <a:gd name="connsiteX308" fmla="*/ 1011433 w 5375775"/>
              <a:gd name="connsiteY308" fmla="*/ 2355549 h 5983712"/>
              <a:gd name="connsiteX309" fmla="*/ 1027836 w 5375775"/>
              <a:gd name="connsiteY309" fmla="*/ 2383741 h 5983712"/>
              <a:gd name="connsiteX310" fmla="*/ 992467 w 5375775"/>
              <a:gd name="connsiteY310" fmla="*/ 2403733 h 5983712"/>
              <a:gd name="connsiteX311" fmla="*/ 965300 w 5375775"/>
              <a:gd name="connsiteY311" fmla="*/ 2387329 h 5983712"/>
              <a:gd name="connsiteX312" fmla="*/ 970426 w 5375775"/>
              <a:gd name="connsiteY312" fmla="*/ 2361187 h 5983712"/>
              <a:gd name="connsiteX313" fmla="*/ 989584 w 5375775"/>
              <a:gd name="connsiteY313" fmla="*/ 2352986 h 5983712"/>
              <a:gd name="connsiteX314" fmla="*/ 1147268 w 5375775"/>
              <a:gd name="connsiteY314" fmla="*/ 1959832 h 5983712"/>
              <a:gd name="connsiteX315" fmla="*/ 1172386 w 5375775"/>
              <a:gd name="connsiteY315" fmla="*/ 1981873 h 5983712"/>
              <a:gd name="connsiteX316" fmla="*/ 1145218 w 5375775"/>
              <a:gd name="connsiteY316" fmla="*/ 2002889 h 5983712"/>
              <a:gd name="connsiteX317" fmla="*/ 1119589 w 5375775"/>
              <a:gd name="connsiteY317" fmla="*/ 1980335 h 5983712"/>
              <a:gd name="connsiteX318" fmla="*/ 1147268 w 5375775"/>
              <a:gd name="connsiteY318" fmla="*/ 1959832 h 5983712"/>
              <a:gd name="connsiteX319" fmla="*/ 3627642 w 5375775"/>
              <a:gd name="connsiteY319" fmla="*/ 0 h 5983712"/>
              <a:gd name="connsiteX320" fmla="*/ 5375775 w 5375775"/>
              <a:gd name="connsiteY320" fmla="*/ 1748133 h 5983712"/>
              <a:gd name="connsiteX321" fmla="*/ 3627642 w 5375775"/>
              <a:gd name="connsiteY321" fmla="*/ 3496266 h 5983712"/>
              <a:gd name="connsiteX322" fmla="*/ 3448906 w 5375775"/>
              <a:gd name="connsiteY322" fmla="*/ 3487241 h 5983712"/>
              <a:gd name="connsiteX323" fmla="*/ 3329407 w 5375775"/>
              <a:gd name="connsiteY323" fmla="*/ 3469003 h 5983712"/>
              <a:gd name="connsiteX324" fmla="*/ 3334991 w 5375775"/>
              <a:gd name="connsiteY324" fmla="*/ 3475552 h 5983712"/>
              <a:gd name="connsiteX325" fmla="*/ 3415980 w 5375775"/>
              <a:gd name="connsiteY325" fmla="*/ 3540138 h 5983712"/>
              <a:gd name="connsiteX326" fmla="*/ 3569757 w 5375775"/>
              <a:gd name="connsiteY326" fmla="*/ 3620101 h 5983712"/>
              <a:gd name="connsiteX327" fmla="*/ 3627679 w 5375775"/>
              <a:gd name="connsiteY327" fmla="*/ 3616001 h 5983712"/>
              <a:gd name="connsiteX328" fmla="*/ 3798371 w 5375775"/>
              <a:gd name="connsiteY328" fmla="*/ 3613438 h 5983712"/>
              <a:gd name="connsiteX329" fmla="*/ 3952146 w 5375775"/>
              <a:gd name="connsiteY329" fmla="*/ 3597548 h 5983712"/>
              <a:gd name="connsiteX330" fmla="*/ 4067992 w 5375775"/>
              <a:gd name="connsiteY330" fmla="*/ 3555003 h 5983712"/>
              <a:gd name="connsiteX331" fmla="*/ 4157182 w 5375775"/>
              <a:gd name="connsiteY331" fmla="*/ 3560642 h 5983712"/>
              <a:gd name="connsiteX332" fmla="*/ 4185374 w 5375775"/>
              <a:gd name="connsiteY332" fmla="*/ 3596010 h 5983712"/>
              <a:gd name="connsiteX333" fmla="*/ 4157695 w 5375775"/>
              <a:gd name="connsiteY333" fmla="*/ 3636504 h 5983712"/>
              <a:gd name="connsiteX334" fmla="*/ 4057740 w 5375775"/>
              <a:gd name="connsiteY334" fmla="*/ 3645218 h 5983712"/>
              <a:gd name="connsiteX335" fmla="*/ 3985977 w 5375775"/>
              <a:gd name="connsiteY335" fmla="*/ 3626253 h 5983712"/>
              <a:gd name="connsiteX336" fmla="*/ 3860906 w 5375775"/>
              <a:gd name="connsiteY336" fmla="*/ 3640093 h 5983712"/>
              <a:gd name="connsiteX337" fmla="*/ 3741473 w 5375775"/>
              <a:gd name="connsiteY337" fmla="*/ 3679562 h 5983712"/>
              <a:gd name="connsiteX338" fmla="*/ 3632293 w 5375775"/>
              <a:gd name="connsiteY338" fmla="*/ 3668798 h 5983712"/>
              <a:gd name="connsiteX339" fmla="*/ 3492868 w 5375775"/>
              <a:gd name="connsiteY339" fmla="*/ 3617026 h 5983712"/>
              <a:gd name="connsiteX340" fmla="*/ 3384713 w 5375775"/>
              <a:gd name="connsiteY340" fmla="*/ 3586271 h 5983712"/>
              <a:gd name="connsiteX341" fmla="*/ 3366259 w 5375775"/>
              <a:gd name="connsiteY341" fmla="*/ 3586783 h 5983712"/>
              <a:gd name="connsiteX342" fmla="*/ 3338067 w 5375775"/>
              <a:gd name="connsiteY342" fmla="*/ 3610362 h 5983712"/>
              <a:gd name="connsiteX343" fmla="*/ 3306799 w 5375775"/>
              <a:gd name="connsiteY343" fmla="*/ 3699553 h 5983712"/>
              <a:gd name="connsiteX344" fmla="*/ 3292959 w 5375775"/>
              <a:gd name="connsiteY344" fmla="*/ 3728257 h 5983712"/>
              <a:gd name="connsiteX345" fmla="*/ 3355495 w 5375775"/>
              <a:gd name="connsiteY345" fmla="*/ 3795919 h 5983712"/>
              <a:gd name="connsiteX346" fmla="*/ 3277069 w 5375775"/>
              <a:gd name="connsiteY346" fmla="*/ 3854354 h 5983712"/>
              <a:gd name="connsiteX347" fmla="*/ 3266818 w 5375775"/>
              <a:gd name="connsiteY347" fmla="*/ 3900999 h 5983712"/>
              <a:gd name="connsiteX348" fmla="*/ 3379074 w 5375775"/>
              <a:gd name="connsiteY348" fmla="*/ 3942519 h 5983712"/>
              <a:gd name="connsiteX349" fmla="*/ 3469802 w 5375775"/>
              <a:gd name="connsiteY349" fmla="*/ 3967636 h 5983712"/>
              <a:gd name="connsiteX350" fmla="*/ 3492356 w 5375775"/>
              <a:gd name="connsiteY350" fmla="*/ 3983526 h 5983712"/>
              <a:gd name="connsiteX351" fmla="*/ 3493894 w 5375775"/>
              <a:gd name="connsiteY351" fmla="*/ 4003517 h 5983712"/>
              <a:gd name="connsiteX352" fmla="*/ 3476465 w 5375775"/>
              <a:gd name="connsiteY352" fmla="*/ 4008643 h 5983712"/>
              <a:gd name="connsiteX353" fmla="*/ 3423669 w 5375775"/>
              <a:gd name="connsiteY353" fmla="*/ 3990702 h 5983712"/>
              <a:gd name="connsiteX354" fmla="*/ 3302186 w 5375775"/>
              <a:gd name="connsiteY354" fmla="*/ 3945082 h 5983712"/>
              <a:gd name="connsiteX355" fmla="*/ 3260154 w 5375775"/>
              <a:gd name="connsiteY355" fmla="*/ 3930730 h 5983712"/>
              <a:gd name="connsiteX356" fmla="*/ 3143284 w 5375775"/>
              <a:gd name="connsiteY356" fmla="*/ 4105009 h 5983712"/>
              <a:gd name="connsiteX357" fmla="*/ 3177627 w 5375775"/>
              <a:gd name="connsiteY357" fmla="*/ 4138840 h 5983712"/>
              <a:gd name="connsiteX358" fmla="*/ 3200181 w 5375775"/>
              <a:gd name="connsiteY358" fmla="*/ 4170108 h 5983712"/>
              <a:gd name="connsiteX359" fmla="*/ 3284758 w 5375775"/>
              <a:gd name="connsiteY359" fmla="*/ 4243408 h 5983712"/>
              <a:gd name="connsiteX360" fmla="*/ 3317051 w 5375775"/>
              <a:gd name="connsiteY360" fmla="*/ 4258785 h 5983712"/>
              <a:gd name="connsiteX361" fmla="*/ 3327815 w 5375775"/>
              <a:gd name="connsiteY361" fmla="*/ 4284927 h 5983712"/>
              <a:gd name="connsiteX362" fmla="*/ 3298598 w 5375775"/>
              <a:gd name="connsiteY362" fmla="*/ 4289540 h 5983712"/>
              <a:gd name="connsiteX363" fmla="*/ 3267330 w 5375775"/>
              <a:gd name="connsiteY363" fmla="*/ 4265962 h 5983712"/>
              <a:gd name="connsiteX364" fmla="*/ 3152510 w 5375775"/>
              <a:gd name="connsiteY364" fmla="*/ 4196762 h 5983712"/>
              <a:gd name="connsiteX365" fmla="*/ 3109453 w 5375775"/>
              <a:gd name="connsiteY365" fmla="*/ 4173183 h 5983712"/>
              <a:gd name="connsiteX366" fmla="*/ 3098689 w 5375775"/>
              <a:gd name="connsiteY366" fmla="*/ 4166007 h 5983712"/>
              <a:gd name="connsiteX367" fmla="*/ 3073572 w 5375775"/>
              <a:gd name="connsiteY367" fmla="*/ 4202913 h 5983712"/>
              <a:gd name="connsiteX368" fmla="*/ 3053069 w 5375775"/>
              <a:gd name="connsiteY368" fmla="*/ 4211627 h 5983712"/>
              <a:gd name="connsiteX369" fmla="*/ 3033590 w 5375775"/>
              <a:gd name="connsiteY369" fmla="*/ 4212140 h 5983712"/>
              <a:gd name="connsiteX370" fmla="*/ 3074597 w 5375775"/>
              <a:gd name="connsiteY370" fmla="*/ 4256222 h 5983712"/>
              <a:gd name="connsiteX371" fmla="*/ 3148410 w 5375775"/>
              <a:gd name="connsiteY371" fmla="*/ 4292103 h 5983712"/>
              <a:gd name="connsiteX372" fmla="*/ 3222735 w 5375775"/>
              <a:gd name="connsiteY372" fmla="*/ 4359253 h 5983712"/>
              <a:gd name="connsiteX373" fmla="*/ 3248877 w 5375775"/>
              <a:gd name="connsiteY373" fmla="*/ 4405898 h 5983712"/>
              <a:gd name="connsiteX374" fmla="*/ 3302186 w 5375775"/>
              <a:gd name="connsiteY374" fmla="*/ 4443830 h 5983712"/>
              <a:gd name="connsiteX375" fmla="*/ 3371385 w 5375775"/>
              <a:gd name="connsiteY375" fmla="*/ 4423838 h 5983712"/>
              <a:gd name="connsiteX376" fmla="*/ 3398552 w 5375775"/>
              <a:gd name="connsiteY376" fmla="*/ 4395646 h 5983712"/>
              <a:gd name="connsiteX377" fmla="*/ 3409829 w 5375775"/>
              <a:gd name="connsiteY377" fmla="*/ 4389495 h 5983712"/>
              <a:gd name="connsiteX378" fmla="*/ 3451349 w 5375775"/>
              <a:gd name="connsiteY378" fmla="*/ 4408461 h 5983712"/>
              <a:gd name="connsiteX379" fmla="*/ 3453399 w 5375775"/>
              <a:gd name="connsiteY379" fmla="*/ 4422813 h 5983712"/>
              <a:gd name="connsiteX380" fmla="*/ 3450324 w 5375775"/>
              <a:gd name="connsiteY380" fmla="*/ 4434603 h 5983712"/>
              <a:gd name="connsiteX381" fmla="*/ 3470314 w 5375775"/>
              <a:gd name="connsiteY381" fmla="*/ 4461770 h 5983712"/>
              <a:gd name="connsiteX382" fmla="*/ 3482617 w 5375775"/>
              <a:gd name="connsiteY382" fmla="*/ 4464333 h 5983712"/>
              <a:gd name="connsiteX383" fmla="*/ 3497482 w 5375775"/>
              <a:gd name="connsiteY383" fmla="*/ 4481761 h 5983712"/>
              <a:gd name="connsiteX384" fmla="*/ 3483129 w 5375775"/>
              <a:gd name="connsiteY384" fmla="*/ 4497138 h 5983712"/>
              <a:gd name="connsiteX385" fmla="*/ 3474928 w 5375775"/>
              <a:gd name="connsiteY385" fmla="*/ 4500214 h 5983712"/>
              <a:gd name="connsiteX386" fmla="*/ 3435972 w 5375775"/>
              <a:gd name="connsiteY386" fmla="*/ 4543784 h 5983712"/>
              <a:gd name="connsiteX387" fmla="*/ 3349856 w 5375775"/>
              <a:gd name="connsiteY387" fmla="*/ 4542759 h 5983712"/>
              <a:gd name="connsiteX388" fmla="*/ 3325765 w 5375775"/>
              <a:gd name="connsiteY388" fmla="*/ 4520718 h 5983712"/>
              <a:gd name="connsiteX389" fmla="*/ 3286296 w 5375775"/>
              <a:gd name="connsiteY389" fmla="*/ 4475097 h 5983712"/>
              <a:gd name="connsiteX390" fmla="*/ 3211970 w 5375775"/>
              <a:gd name="connsiteY390" fmla="*/ 4457156 h 5983712"/>
              <a:gd name="connsiteX391" fmla="*/ 3039228 w 5375775"/>
              <a:gd name="connsiteY391" fmla="*/ 4450493 h 5983712"/>
              <a:gd name="connsiteX392" fmla="*/ 3011036 w 5375775"/>
              <a:gd name="connsiteY392" fmla="*/ 4445367 h 5983712"/>
              <a:gd name="connsiteX393" fmla="*/ 2994633 w 5375775"/>
              <a:gd name="connsiteY393" fmla="*/ 4452031 h 5983712"/>
              <a:gd name="connsiteX394" fmla="*/ 2965416 w 5375775"/>
              <a:gd name="connsiteY394" fmla="*/ 4497138 h 5983712"/>
              <a:gd name="connsiteX395" fmla="*/ 2964904 w 5375775"/>
              <a:gd name="connsiteY395" fmla="*/ 4521230 h 5983712"/>
              <a:gd name="connsiteX396" fmla="*/ 3027439 w 5375775"/>
              <a:gd name="connsiteY396" fmla="*/ 4578640 h 5983712"/>
              <a:gd name="connsiteX397" fmla="*/ 3087925 w 5375775"/>
              <a:gd name="connsiteY397" fmla="*/ 4600681 h 5983712"/>
              <a:gd name="connsiteX398" fmla="*/ 3100739 w 5375775"/>
              <a:gd name="connsiteY398" fmla="*/ 4663729 h 5983712"/>
              <a:gd name="connsiteX399" fmla="*/ 3067933 w 5375775"/>
              <a:gd name="connsiteY399" fmla="*/ 4668855 h 5983712"/>
              <a:gd name="connsiteX400" fmla="*/ 2996171 w 5375775"/>
              <a:gd name="connsiteY400" fmla="*/ 4620672 h 5983712"/>
              <a:gd name="connsiteX401" fmla="*/ 2977205 w 5375775"/>
              <a:gd name="connsiteY401" fmla="*/ 4591967 h 5983712"/>
              <a:gd name="connsiteX402" fmla="*/ 2956702 w 5375775"/>
              <a:gd name="connsiteY402" fmla="*/ 4591454 h 5983712"/>
              <a:gd name="connsiteX403" fmla="*/ 2819329 w 5375775"/>
              <a:gd name="connsiteY403" fmla="*/ 4645276 h 5983712"/>
              <a:gd name="connsiteX404" fmla="*/ 2790111 w 5375775"/>
              <a:gd name="connsiteY404" fmla="*/ 4636562 h 5983712"/>
              <a:gd name="connsiteX405" fmla="*/ 2777296 w 5375775"/>
              <a:gd name="connsiteY405" fmla="*/ 4629898 h 5983712"/>
              <a:gd name="connsiteX406" fmla="*/ 2772683 w 5375775"/>
              <a:gd name="connsiteY406" fmla="*/ 4693459 h 5983712"/>
              <a:gd name="connsiteX407" fmla="*/ 2739365 w 5375775"/>
              <a:gd name="connsiteY407" fmla="*/ 4758046 h 5983712"/>
              <a:gd name="connsiteX408" fmla="*/ 2716298 w 5375775"/>
              <a:gd name="connsiteY408" fmla="*/ 4775473 h 5983712"/>
              <a:gd name="connsiteX409" fmla="*/ 2740390 w 5375775"/>
              <a:gd name="connsiteY409" fmla="*/ 4787263 h 5983712"/>
              <a:gd name="connsiteX410" fmla="*/ 2792161 w 5375775"/>
              <a:gd name="connsiteY410" fmla="*/ 4848261 h 5983712"/>
              <a:gd name="connsiteX411" fmla="*/ 2772683 w 5375775"/>
              <a:gd name="connsiteY411" fmla="*/ 4882091 h 5983712"/>
              <a:gd name="connsiteX412" fmla="*/ 2707585 w 5375775"/>
              <a:gd name="connsiteY412" fmla="*/ 4880553 h 5983712"/>
              <a:gd name="connsiteX413" fmla="*/ 2680417 w 5375775"/>
              <a:gd name="connsiteY413" fmla="*/ 4847236 h 5983712"/>
              <a:gd name="connsiteX414" fmla="*/ 2667603 w 5375775"/>
              <a:gd name="connsiteY414" fmla="*/ 4806229 h 5983712"/>
              <a:gd name="connsiteX415" fmla="*/ 2652737 w 5375775"/>
              <a:gd name="connsiteY415" fmla="*/ 4795977 h 5983712"/>
              <a:gd name="connsiteX416" fmla="*/ 2546119 w 5375775"/>
              <a:gd name="connsiteY416" fmla="*/ 4764196 h 5983712"/>
              <a:gd name="connsiteX417" fmla="*/ 2528179 w 5375775"/>
              <a:gd name="connsiteY417" fmla="*/ 4738567 h 5983712"/>
              <a:gd name="connsiteX418" fmla="*/ 2504600 w 5375775"/>
              <a:gd name="connsiteY418" fmla="*/ 4667830 h 5983712"/>
              <a:gd name="connsiteX419" fmla="*/ 2508188 w 5375775"/>
              <a:gd name="connsiteY419" fmla="*/ 4636050 h 5983712"/>
              <a:gd name="connsiteX420" fmla="*/ 2527666 w 5375775"/>
              <a:gd name="connsiteY420" fmla="*/ 4599656 h 5983712"/>
              <a:gd name="connsiteX421" fmla="*/ 2526641 w 5375775"/>
              <a:gd name="connsiteY421" fmla="*/ 4588379 h 5983712"/>
              <a:gd name="connsiteX422" fmla="*/ 2467693 w 5375775"/>
              <a:gd name="connsiteY422" fmla="*/ 4530456 h 5983712"/>
              <a:gd name="connsiteX423" fmla="*/ 2436426 w 5375775"/>
              <a:gd name="connsiteY423" fmla="*/ 4518154 h 5983712"/>
              <a:gd name="connsiteX424" fmla="*/ 2420023 w 5375775"/>
              <a:gd name="connsiteY424" fmla="*/ 4645276 h 5983712"/>
              <a:gd name="connsiteX425" fmla="*/ 2427712 w 5375775"/>
              <a:gd name="connsiteY425" fmla="*/ 4713963 h 5983712"/>
              <a:gd name="connsiteX426" fmla="*/ 2433350 w 5375775"/>
              <a:gd name="connsiteY426" fmla="*/ 4736517 h 5983712"/>
              <a:gd name="connsiteX427" fmla="*/ 2425149 w 5375775"/>
              <a:gd name="connsiteY427" fmla="*/ 4773936 h 5983712"/>
              <a:gd name="connsiteX428" fmla="*/ 2316480 w 5375775"/>
              <a:gd name="connsiteY428" fmla="*/ 4847236 h 5983712"/>
              <a:gd name="connsiteX429" fmla="*/ 2260608 w 5375775"/>
              <a:gd name="connsiteY429" fmla="*/ 4845185 h 5983712"/>
              <a:gd name="connsiteX430" fmla="*/ 2254970 w 5375775"/>
              <a:gd name="connsiteY430" fmla="*/ 4843647 h 5983712"/>
              <a:gd name="connsiteX431" fmla="*/ 2114008 w 5375775"/>
              <a:gd name="connsiteY431" fmla="*/ 4818531 h 5983712"/>
              <a:gd name="connsiteX432" fmla="*/ 2114008 w 5375775"/>
              <a:gd name="connsiteY432" fmla="*/ 4860563 h 5983712"/>
              <a:gd name="connsiteX433" fmla="*/ 2094530 w 5375775"/>
              <a:gd name="connsiteY433" fmla="*/ 4889780 h 5983712"/>
              <a:gd name="connsiteX434" fmla="*/ 2073001 w 5375775"/>
              <a:gd name="connsiteY434" fmla="*/ 4899520 h 5983712"/>
              <a:gd name="connsiteX435" fmla="*/ 2067875 w 5375775"/>
              <a:gd name="connsiteY435" fmla="*/ 4903108 h 5983712"/>
              <a:gd name="connsiteX436" fmla="*/ 2106832 w 5375775"/>
              <a:gd name="connsiteY436" fmla="*/ 4912847 h 5983712"/>
              <a:gd name="connsiteX437" fmla="*/ 2158604 w 5375775"/>
              <a:gd name="connsiteY437" fmla="*/ 4993836 h 5983712"/>
              <a:gd name="connsiteX438" fmla="*/ 2156553 w 5375775"/>
              <a:gd name="connsiteY438" fmla="*/ 5004088 h 5983712"/>
              <a:gd name="connsiteX439" fmla="*/ 2064800 w 5375775"/>
              <a:gd name="connsiteY439" fmla="*/ 4994861 h 5983712"/>
              <a:gd name="connsiteX440" fmla="*/ 2043784 w 5375775"/>
              <a:gd name="connsiteY440" fmla="*/ 4963080 h 5983712"/>
              <a:gd name="connsiteX441" fmla="*/ 2027894 w 5375775"/>
              <a:gd name="connsiteY441" fmla="*/ 4922074 h 5983712"/>
              <a:gd name="connsiteX442" fmla="*/ 2017129 w 5375775"/>
              <a:gd name="connsiteY442" fmla="*/ 4914385 h 5983712"/>
              <a:gd name="connsiteX443" fmla="*/ 1991500 w 5375775"/>
              <a:gd name="connsiteY443" fmla="*/ 4910797 h 5983712"/>
              <a:gd name="connsiteX444" fmla="*/ 1978685 w 5375775"/>
              <a:gd name="connsiteY444" fmla="*/ 4914897 h 5983712"/>
              <a:gd name="connsiteX445" fmla="*/ 1908973 w 5375775"/>
              <a:gd name="connsiteY445" fmla="*/ 4908746 h 5983712"/>
              <a:gd name="connsiteX446" fmla="*/ 1916662 w 5375775"/>
              <a:gd name="connsiteY446" fmla="*/ 4866201 h 5983712"/>
              <a:gd name="connsiteX447" fmla="*/ 1913074 w 5375775"/>
              <a:gd name="connsiteY447" fmla="*/ 4827245 h 5983712"/>
              <a:gd name="connsiteX448" fmla="*/ 1922813 w 5375775"/>
              <a:gd name="connsiteY448" fmla="*/ 4778549 h 5983712"/>
              <a:gd name="connsiteX449" fmla="*/ 1935628 w 5375775"/>
              <a:gd name="connsiteY449" fmla="*/ 4766247 h 5983712"/>
              <a:gd name="connsiteX450" fmla="*/ 1986374 w 5375775"/>
              <a:gd name="connsiteY450" fmla="*/ 4754970 h 5983712"/>
              <a:gd name="connsiteX451" fmla="*/ 1924351 w 5375775"/>
              <a:gd name="connsiteY451" fmla="*/ 4709862 h 5983712"/>
              <a:gd name="connsiteX452" fmla="*/ 1918713 w 5375775"/>
              <a:gd name="connsiteY452" fmla="*/ 4754970 h 5983712"/>
              <a:gd name="connsiteX453" fmla="*/ 1893596 w 5375775"/>
              <a:gd name="connsiteY453" fmla="*/ 4777524 h 5983712"/>
              <a:gd name="connsiteX454" fmla="*/ 1871555 w 5375775"/>
              <a:gd name="connsiteY454" fmla="*/ 4747281 h 5983712"/>
              <a:gd name="connsiteX455" fmla="*/ 1890520 w 5375775"/>
              <a:gd name="connsiteY455" fmla="*/ 4696535 h 5983712"/>
              <a:gd name="connsiteX456" fmla="*/ 1886419 w 5375775"/>
              <a:gd name="connsiteY456" fmla="*/ 4679107 h 5983712"/>
              <a:gd name="connsiteX457" fmla="*/ 1828497 w 5375775"/>
              <a:gd name="connsiteY457" fmla="*/ 4628361 h 5983712"/>
              <a:gd name="connsiteX458" fmla="*/ 1738794 w 5375775"/>
              <a:gd name="connsiteY458" fmla="*/ 4647326 h 5983712"/>
              <a:gd name="connsiteX459" fmla="*/ 1775188 w 5375775"/>
              <a:gd name="connsiteY459" fmla="*/ 4724215 h 5983712"/>
              <a:gd name="connsiteX460" fmla="*/ 1745458 w 5375775"/>
              <a:gd name="connsiteY460" fmla="*/ 4789826 h 5983712"/>
              <a:gd name="connsiteX461" fmla="*/ 1674208 w 5375775"/>
              <a:gd name="connsiteY461" fmla="*/ 4851336 h 5983712"/>
              <a:gd name="connsiteX462" fmla="*/ 1496340 w 5375775"/>
              <a:gd name="connsiteY462" fmla="*/ 4860563 h 5983712"/>
              <a:gd name="connsiteX463" fmla="*/ 1484038 w 5375775"/>
              <a:gd name="connsiteY463" fmla="*/ 4852362 h 5983712"/>
              <a:gd name="connsiteX464" fmla="*/ 1458409 w 5375775"/>
              <a:gd name="connsiteY464" fmla="*/ 4840060 h 5983712"/>
              <a:gd name="connsiteX465" fmla="*/ 1444569 w 5375775"/>
              <a:gd name="connsiteY465" fmla="*/ 4825195 h 5983712"/>
              <a:gd name="connsiteX466" fmla="*/ 1430729 w 5375775"/>
              <a:gd name="connsiteY466" fmla="*/ 4800078 h 5983712"/>
              <a:gd name="connsiteX467" fmla="*/ 1382546 w 5375775"/>
              <a:gd name="connsiteY467" fmla="*/ 4829295 h 5983712"/>
              <a:gd name="connsiteX468" fmla="*/ 1347178 w 5375775"/>
              <a:gd name="connsiteY468" fmla="*/ 4840572 h 5983712"/>
              <a:gd name="connsiteX469" fmla="*/ 1310271 w 5375775"/>
              <a:gd name="connsiteY469" fmla="*/ 4815968 h 5983712"/>
              <a:gd name="connsiteX470" fmla="*/ 1343077 w 5375775"/>
              <a:gd name="connsiteY470" fmla="*/ 4738567 h 5983712"/>
              <a:gd name="connsiteX471" fmla="*/ 1378958 w 5375775"/>
              <a:gd name="connsiteY471" fmla="*/ 4737542 h 5983712"/>
              <a:gd name="connsiteX472" fmla="*/ 1396386 w 5375775"/>
              <a:gd name="connsiteY472" fmla="*/ 4741130 h 5983712"/>
              <a:gd name="connsiteX473" fmla="*/ 1349740 w 5375775"/>
              <a:gd name="connsiteY473" fmla="*/ 4706274 h 5983712"/>
              <a:gd name="connsiteX474" fmla="*/ 1231333 w 5375775"/>
              <a:gd name="connsiteY474" fmla="*/ 4726265 h 5983712"/>
              <a:gd name="connsiteX475" fmla="*/ 1227232 w 5375775"/>
              <a:gd name="connsiteY475" fmla="*/ 4729853 h 5983712"/>
              <a:gd name="connsiteX476" fmla="*/ 1246711 w 5375775"/>
              <a:gd name="connsiteY476" fmla="*/ 4801103 h 5983712"/>
              <a:gd name="connsiteX477" fmla="*/ 1241072 w 5375775"/>
              <a:gd name="connsiteY477" fmla="*/ 4827757 h 5983712"/>
              <a:gd name="connsiteX478" fmla="*/ 1240047 w 5375775"/>
              <a:gd name="connsiteY478" fmla="*/ 4866714 h 5983712"/>
              <a:gd name="connsiteX479" fmla="*/ 1252349 w 5375775"/>
              <a:gd name="connsiteY479" fmla="*/ 4890806 h 5983712"/>
              <a:gd name="connsiteX480" fmla="*/ 1256450 w 5375775"/>
              <a:gd name="connsiteY480" fmla="*/ 4906696 h 5983712"/>
              <a:gd name="connsiteX481" fmla="*/ 1247735 w 5375775"/>
              <a:gd name="connsiteY481" fmla="*/ 4918485 h 5983712"/>
              <a:gd name="connsiteX482" fmla="*/ 1232358 w 5375775"/>
              <a:gd name="connsiteY482" fmla="*/ 4911309 h 5983712"/>
              <a:gd name="connsiteX483" fmla="*/ 1229283 w 5375775"/>
              <a:gd name="connsiteY483" fmla="*/ 4898495 h 5983712"/>
              <a:gd name="connsiteX484" fmla="*/ 1228770 w 5375775"/>
              <a:gd name="connsiteY484" fmla="*/ 4875940 h 5983712"/>
              <a:gd name="connsiteX485" fmla="*/ 1206729 w 5375775"/>
              <a:gd name="connsiteY485" fmla="*/ 4817506 h 5983712"/>
              <a:gd name="connsiteX486" fmla="*/ 1194939 w 5375775"/>
              <a:gd name="connsiteY486" fmla="*/ 4784187 h 5983712"/>
              <a:gd name="connsiteX487" fmla="*/ 1189301 w 5375775"/>
              <a:gd name="connsiteY487" fmla="*/ 4794439 h 5983712"/>
              <a:gd name="connsiteX488" fmla="*/ 1166234 w 5375775"/>
              <a:gd name="connsiteY488" fmla="*/ 4864663 h 5983712"/>
              <a:gd name="connsiteX489" fmla="*/ 1142655 w 5375775"/>
              <a:gd name="connsiteY489" fmla="*/ 4936939 h 5983712"/>
              <a:gd name="connsiteX490" fmla="*/ 1139067 w 5375775"/>
              <a:gd name="connsiteY490" fmla="*/ 4975383 h 5983712"/>
              <a:gd name="connsiteX491" fmla="*/ 1137529 w 5375775"/>
              <a:gd name="connsiteY491" fmla="*/ 5012801 h 5983712"/>
              <a:gd name="connsiteX492" fmla="*/ 1122152 w 5375775"/>
              <a:gd name="connsiteY492" fmla="*/ 5029717 h 5983712"/>
              <a:gd name="connsiteX493" fmla="*/ 1097547 w 5375775"/>
              <a:gd name="connsiteY493" fmla="*/ 5025103 h 5983712"/>
              <a:gd name="connsiteX494" fmla="*/ 1099085 w 5375775"/>
              <a:gd name="connsiteY494" fmla="*/ 4997424 h 5983712"/>
              <a:gd name="connsiteX495" fmla="*/ 1123690 w 5375775"/>
              <a:gd name="connsiteY495" fmla="*/ 4948728 h 5983712"/>
              <a:gd name="connsiteX496" fmla="*/ 1160083 w 5375775"/>
              <a:gd name="connsiteY496" fmla="*/ 4815968 h 5983712"/>
              <a:gd name="connsiteX497" fmla="*/ 1170335 w 5375775"/>
              <a:gd name="connsiteY497" fmla="*/ 4756508 h 5983712"/>
              <a:gd name="connsiteX498" fmla="*/ 1140605 w 5375775"/>
              <a:gd name="connsiteY498" fmla="*/ 4736005 h 5983712"/>
              <a:gd name="connsiteX499" fmla="*/ 1134454 w 5375775"/>
              <a:gd name="connsiteY499" fmla="*/ 4744206 h 5983712"/>
              <a:gd name="connsiteX500" fmla="*/ 1126252 w 5375775"/>
              <a:gd name="connsiteY500" fmla="*/ 4761121 h 5983712"/>
              <a:gd name="connsiteX501" fmla="*/ 1101648 w 5375775"/>
              <a:gd name="connsiteY501" fmla="*/ 4755995 h 5983712"/>
              <a:gd name="connsiteX502" fmla="*/ 1095497 w 5375775"/>
              <a:gd name="connsiteY502" fmla="*/ 4747281 h 5983712"/>
              <a:gd name="connsiteX503" fmla="*/ 1019634 w 5375775"/>
              <a:gd name="connsiteY503" fmla="*/ 4756508 h 5983712"/>
              <a:gd name="connsiteX504" fmla="*/ 941721 w 5375775"/>
              <a:gd name="connsiteY504" fmla="*/ 4757020 h 5983712"/>
              <a:gd name="connsiteX505" fmla="*/ 939670 w 5375775"/>
              <a:gd name="connsiteY505" fmla="*/ 4797002 h 5983712"/>
              <a:gd name="connsiteX506" fmla="*/ 945309 w 5375775"/>
              <a:gd name="connsiteY506" fmla="*/ 4807767 h 5983712"/>
              <a:gd name="connsiteX507" fmla="*/ 937108 w 5375775"/>
              <a:gd name="connsiteY507" fmla="*/ 4856462 h 5983712"/>
              <a:gd name="connsiteX508" fmla="*/ 867908 w 5375775"/>
              <a:gd name="connsiteY508" fmla="*/ 4854412 h 5983712"/>
              <a:gd name="connsiteX509" fmla="*/ 854581 w 5375775"/>
              <a:gd name="connsiteY509" fmla="*/ 4822119 h 5983712"/>
              <a:gd name="connsiteX510" fmla="*/ 884824 w 5375775"/>
              <a:gd name="connsiteY510" fmla="*/ 4792389 h 5983712"/>
              <a:gd name="connsiteX511" fmla="*/ 914041 w 5375775"/>
              <a:gd name="connsiteY511" fmla="*/ 4788288 h 5983712"/>
              <a:gd name="connsiteX512" fmla="*/ 923268 w 5375775"/>
              <a:gd name="connsiteY512" fmla="*/ 4752919 h 5983712"/>
              <a:gd name="connsiteX513" fmla="*/ 839203 w 5375775"/>
              <a:gd name="connsiteY513" fmla="*/ 4697047 h 5983712"/>
              <a:gd name="connsiteX514" fmla="*/ 821263 w 5375775"/>
              <a:gd name="connsiteY514" fmla="*/ 4635025 h 5983712"/>
              <a:gd name="connsiteX515" fmla="*/ 788458 w 5375775"/>
              <a:gd name="connsiteY515" fmla="*/ 4675007 h 5983712"/>
              <a:gd name="connsiteX516" fmla="*/ 759753 w 5375775"/>
              <a:gd name="connsiteY516" fmla="*/ 4684233 h 5983712"/>
              <a:gd name="connsiteX517" fmla="*/ 727459 w 5375775"/>
              <a:gd name="connsiteY517" fmla="*/ 4691921 h 5983712"/>
              <a:gd name="connsiteX518" fmla="*/ 763853 w 5375775"/>
              <a:gd name="connsiteY518" fmla="*/ 4719088 h 5983712"/>
              <a:gd name="connsiteX519" fmla="*/ 795633 w 5375775"/>
              <a:gd name="connsiteY519" fmla="*/ 4764709 h 5983712"/>
              <a:gd name="connsiteX520" fmla="*/ 778718 w 5375775"/>
              <a:gd name="connsiteY520" fmla="*/ 4814942 h 5983712"/>
              <a:gd name="connsiteX521" fmla="*/ 620841 w 5375775"/>
              <a:gd name="connsiteY521" fmla="*/ 4829808 h 5983712"/>
              <a:gd name="connsiteX522" fmla="*/ 502946 w 5375775"/>
              <a:gd name="connsiteY522" fmla="*/ 4793414 h 5983712"/>
              <a:gd name="connsiteX523" fmla="*/ 368136 w 5375775"/>
              <a:gd name="connsiteY523" fmla="*/ 4765734 h 5983712"/>
              <a:gd name="connsiteX524" fmla="*/ 287147 w 5375775"/>
              <a:gd name="connsiteY524" fmla="*/ 4712938 h 5983712"/>
              <a:gd name="connsiteX525" fmla="*/ 275870 w 5375775"/>
              <a:gd name="connsiteY525" fmla="*/ 4629898 h 5983712"/>
              <a:gd name="connsiteX526" fmla="*/ 292273 w 5375775"/>
              <a:gd name="connsiteY526" fmla="*/ 4591967 h 5983712"/>
              <a:gd name="connsiteX527" fmla="*/ 410168 w 5375775"/>
              <a:gd name="connsiteY527" fmla="*/ 4506365 h 5983712"/>
              <a:gd name="connsiteX528" fmla="*/ 500896 w 5375775"/>
              <a:gd name="connsiteY528" fmla="*/ 4482274 h 5983712"/>
              <a:gd name="connsiteX529" fmla="*/ 534214 w 5375775"/>
              <a:gd name="connsiteY529" fmla="*/ 4455619 h 5983712"/>
              <a:gd name="connsiteX530" fmla="*/ 506022 w 5375775"/>
              <a:gd name="connsiteY530" fmla="*/ 4455619 h 5983712"/>
              <a:gd name="connsiteX531" fmla="*/ 521912 w 5375775"/>
              <a:gd name="connsiteY531" fmla="*/ 4433065 h 5983712"/>
              <a:gd name="connsiteX532" fmla="*/ 523962 w 5375775"/>
              <a:gd name="connsiteY532" fmla="*/ 4385394 h 5983712"/>
              <a:gd name="connsiteX533" fmla="*/ 507047 w 5375775"/>
              <a:gd name="connsiteY533" fmla="*/ 4366942 h 5983712"/>
              <a:gd name="connsiteX534" fmla="*/ 411706 w 5375775"/>
              <a:gd name="connsiteY534" fmla="*/ 4303380 h 5983712"/>
              <a:gd name="connsiteX535" fmla="*/ 403504 w 5375775"/>
              <a:gd name="connsiteY535" fmla="*/ 4298255 h 5983712"/>
              <a:gd name="connsiteX536" fmla="*/ 376337 w 5375775"/>
              <a:gd name="connsiteY536" fmla="*/ 4293129 h 5983712"/>
              <a:gd name="connsiteX537" fmla="*/ 347119 w 5375775"/>
              <a:gd name="connsiteY537" fmla="*/ 4299792 h 5983712"/>
              <a:gd name="connsiteX538" fmla="*/ 370698 w 5375775"/>
              <a:gd name="connsiteY538" fmla="*/ 4277239 h 5983712"/>
              <a:gd name="connsiteX539" fmla="*/ 337893 w 5375775"/>
              <a:gd name="connsiteY539" fmla="*/ 4254685 h 5983712"/>
              <a:gd name="connsiteX540" fmla="*/ 384026 w 5375775"/>
              <a:gd name="connsiteY540" fmla="*/ 4228030 h 5983712"/>
              <a:gd name="connsiteX541" fmla="*/ 407092 w 5375775"/>
              <a:gd name="connsiteY541" fmla="*/ 4181385 h 5983712"/>
              <a:gd name="connsiteX542" fmla="*/ 303037 w 5375775"/>
              <a:gd name="connsiteY542" fmla="*/ 4236231 h 5983712"/>
              <a:gd name="connsiteX543" fmla="*/ 204108 w 5375775"/>
              <a:gd name="connsiteY543" fmla="*/ 4273650 h 5983712"/>
              <a:gd name="connsiteX544" fmla="*/ 175403 w 5375775"/>
              <a:gd name="connsiteY544" fmla="*/ 4237257 h 5983712"/>
              <a:gd name="connsiteX545" fmla="*/ 195393 w 5375775"/>
              <a:gd name="connsiteY545" fmla="*/ 4214190 h 5983712"/>
              <a:gd name="connsiteX546" fmla="*/ 246140 w 5375775"/>
              <a:gd name="connsiteY546" fmla="*/ 4201888 h 5983712"/>
              <a:gd name="connsiteX547" fmla="*/ 373262 w 5375775"/>
              <a:gd name="connsiteY547" fmla="*/ 4179847 h 5983712"/>
              <a:gd name="connsiteX548" fmla="*/ 393252 w 5375775"/>
              <a:gd name="connsiteY548" fmla="*/ 4172670 h 5983712"/>
              <a:gd name="connsiteX549" fmla="*/ 408630 w 5375775"/>
              <a:gd name="connsiteY549" fmla="*/ 4151142 h 5983712"/>
              <a:gd name="connsiteX550" fmla="*/ 399403 w 5375775"/>
              <a:gd name="connsiteY550" fmla="*/ 4075792 h 5983712"/>
              <a:gd name="connsiteX551" fmla="*/ 380950 w 5375775"/>
              <a:gd name="connsiteY551" fmla="*/ 4056313 h 5983712"/>
              <a:gd name="connsiteX552" fmla="*/ 289709 w 5375775"/>
              <a:gd name="connsiteY552" fmla="*/ 4038885 h 5983712"/>
              <a:gd name="connsiteX553" fmla="*/ 270744 w 5375775"/>
              <a:gd name="connsiteY553" fmla="*/ 4031197 h 5983712"/>
              <a:gd name="connsiteX554" fmla="*/ 295348 w 5375775"/>
              <a:gd name="connsiteY554" fmla="*/ 4021458 h 5983712"/>
              <a:gd name="connsiteX555" fmla="*/ 389152 w 5375775"/>
              <a:gd name="connsiteY555" fmla="*/ 4038373 h 5983712"/>
              <a:gd name="connsiteX556" fmla="*/ 373774 w 5375775"/>
              <a:gd name="connsiteY556" fmla="*/ 4001467 h 5983712"/>
              <a:gd name="connsiteX557" fmla="*/ 295861 w 5375775"/>
              <a:gd name="connsiteY557" fmla="*/ 3969174 h 5983712"/>
              <a:gd name="connsiteX558" fmla="*/ 256391 w 5375775"/>
              <a:gd name="connsiteY558" fmla="*/ 3979425 h 5983712"/>
              <a:gd name="connsiteX559" fmla="*/ 240501 w 5375775"/>
              <a:gd name="connsiteY559" fmla="*/ 3965586 h 5983712"/>
              <a:gd name="connsiteX560" fmla="*/ 238451 w 5375775"/>
              <a:gd name="connsiteY560" fmla="*/ 3960459 h 5983712"/>
              <a:gd name="connsiteX561" fmla="*/ 258442 w 5375775"/>
              <a:gd name="connsiteY561" fmla="*/ 3935855 h 5983712"/>
              <a:gd name="connsiteX562" fmla="*/ 283559 w 5375775"/>
              <a:gd name="connsiteY562" fmla="*/ 3947645 h 5983712"/>
              <a:gd name="connsiteX563" fmla="*/ 289197 w 5375775"/>
              <a:gd name="connsiteY563" fmla="*/ 3953796 h 5983712"/>
              <a:gd name="connsiteX564" fmla="*/ 330717 w 5375775"/>
              <a:gd name="connsiteY564" fmla="*/ 3887160 h 5983712"/>
              <a:gd name="connsiteX565" fmla="*/ 438873 w 5375775"/>
              <a:gd name="connsiteY565" fmla="*/ 3924579 h 5983712"/>
              <a:gd name="connsiteX566" fmla="*/ 452200 w 5375775"/>
              <a:gd name="connsiteY566" fmla="*/ 3909201 h 5983712"/>
              <a:gd name="connsiteX567" fmla="*/ 396840 w 5375775"/>
              <a:gd name="connsiteY567" fmla="*/ 3874858 h 5983712"/>
              <a:gd name="connsiteX568" fmla="*/ 363522 w 5375775"/>
              <a:gd name="connsiteY568" fmla="*/ 3855892 h 5983712"/>
              <a:gd name="connsiteX569" fmla="*/ 355834 w 5375775"/>
              <a:gd name="connsiteY569" fmla="*/ 3843077 h 5983712"/>
              <a:gd name="connsiteX570" fmla="*/ 370186 w 5375775"/>
              <a:gd name="connsiteY570" fmla="*/ 3841539 h 5983712"/>
              <a:gd name="connsiteX571" fmla="*/ 431696 w 5375775"/>
              <a:gd name="connsiteY571" fmla="*/ 3872294 h 5983712"/>
              <a:gd name="connsiteX572" fmla="*/ 465527 w 5375775"/>
              <a:gd name="connsiteY572" fmla="*/ 3892286 h 5983712"/>
              <a:gd name="connsiteX573" fmla="*/ 486543 w 5375775"/>
              <a:gd name="connsiteY573" fmla="*/ 3867169 h 5983712"/>
              <a:gd name="connsiteX574" fmla="*/ 473216 w 5375775"/>
              <a:gd name="connsiteY574" fmla="*/ 3850766 h 5983712"/>
              <a:gd name="connsiteX575" fmla="*/ 469116 w 5375775"/>
              <a:gd name="connsiteY575" fmla="*/ 3839489 h 5983712"/>
              <a:gd name="connsiteX576" fmla="*/ 480393 w 5375775"/>
              <a:gd name="connsiteY576" fmla="*/ 3836926 h 5983712"/>
              <a:gd name="connsiteX577" fmla="*/ 496795 w 5375775"/>
              <a:gd name="connsiteY577" fmla="*/ 3841539 h 5983712"/>
              <a:gd name="connsiteX578" fmla="*/ 514735 w 5375775"/>
              <a:gd name="connsiteY578" fmla="*/ 3822574 h 5983712"/>
              <a:gd name="connsiteX579" fmla="*/ 477317 w 5375775"/>
              <a:gd name="connsiteY579" fmla="*/ 3794381 h 5983712"/>
              <a:gd name="connsiteX580" fmla="*/ 423495 w 5375775"/>
              <a:gd name="connsiteY580" fmla="*/ 3802583 h 5983712"/>
              <a:gd name="connsiteX581" fmla="*/ 303550 w 5375775"/>
              <a:gd name="connsiteY581" fmla="*/ 3848715 h 5983712"/>
              <a:gd name="connsiteX582" fmla="*/ 271257 w 5375775"/>
              <a:gd name="connsiteY582" fmla="*/ 3869219 h 5983712"/>
              <a:gd name="connsiteX583" fmla="*/ 152849 w 5375775"/>
              <a:gd name="connsiteY583" fmla="*/ 3842052 h 5983712"/>
              <a:gd name="connsiteX584" fmla="*/ 147210 w 5375775"/>
              <a:gd name="connsiteY584" fmla="*/ 3823086 h 5983712"/>
              <a:gd name="connsiteX585" fmla="*/ 214359 w 5375775"/>
              <a:gd name="connsiteY585" fmla="*/ 3762088 h 5983712"/>
              <a:gd name="connsiteX586" fmla="*/ 254341 w 5375775"/>
              <a:gd name="connsiteY586" fmla="*/ 3769777 h 5983712"/>
              <a:gd name="connsiteX587" fmla="*/ 413244 w 5375775"/>
              <a:gd name="connsiteY587" fmla="*/ 3773365 h 5983712"/>
              <a:gd name="connsiteX588" fmla="*/ 486543 w 5375775"/>
              <a:gd name="connsiteY588" fmla="*/ 3754399 h 5983712"/>
              <a:gd name="connsiteX589" fmla="*/ 508072 w 5375775"/>
              <a:gd name="connsiteY589" fmla="*/ 3743635 h 5983712"/>
              <a:gd name="connsiteX590" fmla="*/ 493207 w 5375775"/>
              <a:gd name="connsiteY590" fmla="*/ 3684175 h 5983712"/>
              <a:gd name="connsiteX591" fmla="*/ 459376 w 5375775"/>
              <a:gd name="connsiteY591" fmla="*/ 3677511 h 5983712"/>
              <a:gd name="connsiteX592" fmla="*/ 485518 w 5375775"/>
              <a:gd name="connsiteY592" fmla="*/ 3651370 h 5983712"/>
              <a:gd name="connsiteX593" fmla="*/ 509610 w 5375775"/>
              <a:gd name="connsiteY593" fmla="*/ 3599086 h 5983712"/>
              <a:gd name="connsiteX594" fmla="*/ 451688 w 5375775"/>
              <a:gd name="connsiteY594" fmla="*/ 3540651 h 5983712"/>
              <a:gd name="connsiteX595" fmla="*/ 316364 w 5375775"/>
              <a:gd name="connsiteY595" fmla="*/ 3529887 h 5983712"/>
              <a:gd name="connsiteX596" fmla="*/ 256904 w 5375775"/>
              <a:gd name="connsiteY596" fmla="*/ 3517584 h 5983712"/>
              <a:gd name="connsiteX597" fmla="*/ 246140 w 5375775"/>
              <a:gd name="connsiteY597" fmla="*/ 3504257 h 5983712"/>
              <a:gd name="connsiteX598" fmla="*/ 259980 w 5375775"/>
              <a:gd name="connsiteY598" fmla="*/ 3491442 h 5983712"/>
              <a:gd name="connsiteX599" fmla="*/ 294323 w 5375775"/>
              <a:gd name="connsiteY599" fmla="*/ 3495030 h 5983712"/>
              <a:gd name="connsiteX600" fmla="*/ 427596 w 5375775"/>
              <a:gd name="connsiteY600" fmla="*/ 3524248 h 5983712"/>
              <a:gd name="connsiteX601" fmla="*/ 454763 w 5375775"/>
              <a:gd name="connsiteY601" fmla="*/ 3525273 h 5983712"/>
              <a:gd name="connsiteX602" fmla="*/ 467065 w 5375775"/>
              <a:gd name="connsiteY602" fmla="*/ 3500669 h 5983712"/>
              <a:gd name="connsiteX603" fmla="*/ 406580 w 5375775"/>
              <a:gd name="connsiteY603" fmla="*/ 3423780 h 5983712"/>
              <a:gd name="connsiteX604" fmla="*/ 336868 w 5375775"/>
              <a:gd name="connsiteY604" fmla="*/ 3347405 h 5983712"/>
              <a:gd name="connsiteX605" fmla="*/ 243576 w 5375775"/>
              <a:gd name="connsiteY605" fmla="*/ 3233610 h 5983712"/>
              <a:gd name="connsiteX606" fmla="*/ 167714 w 5375775"/>
              <a:gd name="connsiteY606" fmla="*/ 3134169 h 5983712"/>
              <a:gd name="connsiteX607" fmla="*/ 101590 w 5375775"/>
              <a:gd name="connsiteY607" fmla="*/ 3046004 h 5983712"/>
              <a:gd name="connsiteX608" fmla="*/ 100565 w 5375775"/>
              <a:gd name="connsiteY608" fmla="*/ 2991157 h 5983712"/>
              <a:gd name="connsiteX609" fmla="*/ 258954 w 5375775"/>
              <a:gd name="connsiteY609" fmla="*/ 2960402 h 5983712"/>
              <a:gd name="connsiteX610" fmla="*/ 291760 w 5375775"/>
              <a:gd name="connsiteY610" fmla="*/ 3027550 h 5983712"/>
              <a:gd name="connsiteX611" fmla="*/ 270231 w 5375775"/>
              <a:gd name="connsiteY611" fmla="*/ 3066508 h 5983712"/>
              <a:gd name="connsiteX612" fmla="*/ 264080 w 5375775"/>
              <a:gd name="connsiteY612" fmla="*/ 3073171 h 5983712"/>
              <a:gd name="connsiteX613" fmla="*/ 431184 w 5375775"/>
              <a:gd name="connsiteY613" fmla="*/ 3122892 h 5983712"/>
              <a:gd name="connsiteX614" fmla="*/ 488081 w 5375775"/>
              <a:gd name="connsiteY614" fmla="*/ 3094699 h 5983712"/>
              <a:gd name="connsiteX615" fmla="*/ 597262 w 5375775"/>
              <a:gd name="connsiteY615" fmla="*/ 3049592 h 5983712"/>
              <a:gd name="connsiteX616" fmla="*/ 723359 w 5375775"/>
              <a:gd name="connsiteY616" fmla="*/ 3037803 h 5983712"/>
              <a:gd name="connsiteX617" fmla="*/ 776668 w 5375775"/>
              <a:gd name="connsiteY617" fmla="*/ 3002947 h 5983712"/>
              <a:gd name="connsiteX618" fmla="*/ 773080 w 5375775"/>
              <a:gd name="connsiteY618" fmla="*/ 2931184 h 5983712"/>
              <a:gd name="connsiteX619" fmla="*/ 641345 w 5375775"/>
              <a:gd name="connsiteY619" fmla="*/ 2827129 h 5983712"/>
              <a:gd name="connsiteX620" fmla="*/ 570095 w 5375775"/>
              <a:gd name="connsiteY620" fmla="*/ 2768694 h 5983712"/>
              <a:gd name="connsiteX621" fmla="*/ 501408 w 5375775"/>
              <a:gd name="connsiteY621" fmla="*/ 2714360 h 5983712"/>
              <a:gd name="connsiteX622" fmla="*/ 476291 w 5375775"/>
              <a:gd name="connsiteY622" fmla="*/ 2686168 h 5983712"/>
              <a:gd name="connsiteX623" fmla="*/ 475779 w 5375775"/>
              <a:gd name="connsiteY623" fmla="*/ 2665664 h 5983712"/>
              <a:gd name="connsiteX624" fmla="*/ 496283 w 5375775"/>
              <a:gd name="connsiteY624" fmla="*/ 2658488 h 5983712"/>
              <a:gd name="connsiteX625" fmla="*/ 535751 w 5375775"/>
              <a:gd name="connsiteY625" fmla="*/ 2677966 h 5983712"/>
              <a:gd name="connsiteX626" fmla="*/ 602388 w 5375775"/>
              <a:gd name="connsiteY626" fmla="*/ 2739989 h 5983712"/>
              <a:gd name="connsiteX627" fmla="*/ 715158 w 5375775"/>
              <a:gd name="connsiteY627" fmla="*/ 2818928 h 5983712"/>
              <a:gd name="connsiteX628" fmla="*/ 841766 w 5375775"/>
              <a:gd name="connsiteY628" fmla="*/ 2905555 h 5983712"/>
              <a:gd name="connsiteX629" fmla="*/ 849967 w 5375775"/>
              <a:gd name="connsiteY629" fmla="*/ 2909143 h 5983712"/>
              <a:gd name="connsiteX630" fmla="*/ 942746 w 5375775"/>
              <a:gd name="connsiteY630" fmla="*/ 2879413 h 5983712"/>
              <a:gd name="connsiteX631" fmla="*/ 952998 w 5375775"/>
              <a:gd name="connsiteY631" fmla="*/ 2848145 h 5983712"/>
              <a:gd name="connsiteX632" fmla="*/ 922243 w 5375775"/>
              <a:gd name="connsiteY632" fmla="*/ 2765618 h 5983712"/>
              <a:gd name="connsiteX633" fmla="*/ 837153 w 5375775"/>
              <a:gd name="connsiteY633" fmla="*/ 2688218 h 5983712"/>
              <a:gd name="connsiteX634" fmla="*/ 807423 w 5375775"/>
              <a:gd name="connsiteY634" fmla="*/ 2676428 h 5983712"/>
              <a:gd name="connsiteX635" fmla="*/ 799221 w 5375775"/>
              <a:gd name="connsiteY635" fmla="*/ 2664639 h 5983712"/>
              <a:gd name="connsiteX636" fmla="*/ 812036 w 5375775"/>
              <a:gd name="connsiteY636" fmla="*/ 2660025 h 5983712"/>
              <a:gd name="connsiteX637" fmla="*/ 857656 w 5375775"/>
              <a:gd name="connsiteY637" fmla="*/ 2678479 h 5983712"/>
              <a:gd name="connsiteX638" fmla="*/ 928393 w 5375775"/>
              <a:gd name="connsiteY638" fmla="*/ 2727687 h 5983712"/>
              <a:gd name="connsiteX639" fmla="*/ 950947 w 5375775"/>
              <a:gd name="connsiteY639" fmla="*/ 2755879 h 5983712"/>
              <a:gd name="connsiteX640" fmla="*/ 1020147 w 5375775"/>
              <a:gd name="connsiteY640" fmla="*/ 2789710 h 5983712"/>
              <a:gd name="connsiteX641" fmla="*/ 1066792 w 5375775"/>
              <a:gd name="connsiteY641" fmla="*/ 2764081 h 5983712"/>
              <a:gd name="connsiteX642" fmla="*/ 1066792 w 5375775"/>
              <a:gd name="connsiteY642" fmla="*/ 2744090 h 5983712"/>
              <a:gd name="connsiteX643" fmla="*/ 1033474 w 5375775"/>
              <a:gd name="connsiteY643" fmla="*/ 2714360 h 5983712"/>
              <a:gd name="connsiteX644" fmla="*/ 987341 w 5375775"/>
              <a:gd name="connsiteY644" fmla="*/ 2670278 h 5983712"/>
              <a:gd name="connsiteX645" fmla="*/ 951460 w 5375775"/>
              <a:gd name="connsiteY645" fmla="*/ 2595952 h 5983712"/>
              <a:gd name="connsiteX646" fmla="*/ 1002719 w 5375775"/>
              <a:gd name="connsiteY646" fmla="*/ 2492922 h 5983712"/>
              <a:gd name="connsiteX647" fmla="*/ 1075506 w 5375775"/>
              <a:gd name="connsiteY647" fmla="*/ 2474981 h 5983712"/>
              <a:gd name="connsiteX648" fmla="*/ 1152395 w 5375775"/>
              <a:gd name="connsiteY648" fmla="*/ 2548281 h 5983712"/>
              <a:gd name="connsiteX649" fmla="*/ 1099085 w 5375775"/>
              <a:gd name="connsiteY649" fmla="*/ 2624145 h 5983712"/>
              <a:gd name="connsiteX650" fmla="*/ 1050902 w 5375775"/>
              <a:gd name="connsiteY650" fmla="*/ 2670790 h 5983712"/>
              <a:gd name="connsiteX651" fmla="*/ 1089859 w 5375775"/>
              <a:gd name="connsiteY651" fmla="*/ 2727687 h 5983712"/>
              <a:gd name="connsiteX652" fmla="*/ 1200065 w 5375775"/>
              <a:gd name="connsiteY652" fmla="*/ 2678479 h 5983712"/>
              <a:gd name="connsiteX653" fmla="*/ 1229795 w 5375775"/>
              <a:gd name="connsiteY653" fmla="*/ 2633884 h 5983712"/>
              <a:gd name="connsiteX654" fmla="*/ 1268239 w 5375775"/>
              <a:gd name="connsiteY654" fmla="*/ 2566222 h 5983712"/>
              <a:gd name="connsiteX655" fmla="*/ 1285155 w 5375775"/>
              <a:gd name="connsiteY655" fmla="*/ 2422185 h 5983712"/>
              <a:gd name="connsiteX656" fmla="*/ 1237484 w 5375775"/>
              <a:gd name="connsiteY656" fmla="*/ 2301727 h 5983712"/>
              <a:gd name="connsiteX657" fmla="*/ 1208779 w 5375775"/>
              <a:gd name="connsiteY657" fmla="*/ 2229965 h 5983712"/>
              <a:gd name="connsiteX658" fmla="*/ 1194427 w 5375775"/>
              <a:gd name="connsiteY658" fmla="*/ 2181782 h 5983712"/>
              <a:gd name="connsiteX659" fmla="*/ 1258500 w 5375775"/>
              <a:gd name="connsiteY659" fmla="*/ 2099255 h 5983712"/>
              <a:gd name="connsiteX660" fmla="*/ 1405612 w 5375775"/>
              <a:gd name="connsiteY660" fmla="*/ 2145388 h 5983712"/>
              <a:gd name="connsiteX661" fmla="*/ 1432267 w 5375775"/>
              <a:gd name="connsiteY661" fmla="*/ 2200748 h 5983712"/>
              <a:gd name="connsiteX662" fmla="*/ 1423040 w 5375775"/>
              <a:gd name="connsiteY662" fmla="*/ 2281736 h 5983712"/>
              <a:gd name="connsiteX663" fmla="*/ 1406638 w 5375775"/>
              <a:gd name="connsiteY663" fmla="*/ 2352474 h 5983712"/>
              <a:gd name="connsiteX664" fmla="*/ 1392285 w 5375775"/>
              <a:gd name="connsiteY664" fmla="*/ 2510350 h 5983712"/>
              <a:gd name="connsiteX665" fmla="*/ 1415351 w 5375775"/>
              <a:gd name="connsiteY665" fmla="*/ 2589801 h 5983712"/>
              <a:gd name="connsiteX666" fmla="*/ 1503004 w 5375775"/>
              <a:gd name="connsiteY666" fmla="*/ 2609792 h 5983712"/>
              <a:gd name="connsiteX667" fmla="*/ 1532222 w 5375775"/>
              <a:gd name="connsiteY667" fmla="*/ 2592877 h 5983712"/>
              <a:gd name="connsiteX668" fmla="*/ 1518382 w 5375775"/>
              <a:gd name="connsiteY668" fmla="*/ 2559558 h 5983712"/>
              <a:gd name="connsiteX669" fmla="*/ 1515306 w 5375775"/>
              <a:gd name="connsiteY669" fmla="*/ 2548794 h 5983712"/>
              <a:gd name="connsiteX670" fmla="*/ 1518894 w 5375775"/>
              <a:gd name="connsiteY670" fmla="*/ 2534442 h 5983712"/>
              <a:gd name="connsiteX671" fmla="*/ 1534272 w 5375775"/>
              <a:gd name="connsiteY671" fmla="*/ 2539568 h 5983712"/>
              <a:gd name="connsiteX672" fmla="*/ 1554776 w 5375775"/>
              <a:gd name="connsiteY672" fmla="*/ 2564172 h 5983712"/>
              <a:gd name="connsiteX673" fmla="*/ 1572204 w 5375775"/>
              <a:gd name="connsiteY673" fmla="*/ 2550845 h 5983712"/>
              <a:gd name="connsiteX674" fmla="*/ 1615261 w 5375775"/>
              <a:gd name="connsiteY674" fmla="*/ 2540080 h 5983712"/>
              <a:gd name="connsiteX675" fmla="*/ 1671133 w 5375775"/>
              <a:gd name="connsiteY675" fmla="*/ 2522140 h 5983712"/>
              <a:gd name="connsiteX676" fmla="*/ 1701888 w 5375775"/>
              <a:gd name="connsiteY676" fmla="*/ 2471393 h 5983712"/>
              <a:gd name="connsiteX677" fmla="*/ 1775701 w 5375775"/>
              <a:gd name="connsiteY677" fmla="*/ 2356061 h 5983712"/>
              <a:gd name="connsiteX678" fmla="*/ 1784415 w 5375775"/>
              <a:gd name="connsiteY678" fmla="*/ 2339659 h 5983712"/>
              <a:gd name="connsiteX679" fmla="*/ 1784927 w 5375775"/>
              <a:gd name="connsiteY679" fmla="*/ 2277123 h 5983712"/>
              <a:gd name="connsiteX680" fmla="*/ 1773138 w 5375775"/>
              <a:gd name="connsiteY680" fmla="*/ 2257132 h 5983712"/>
              <a:gd name="connsiteX681" fmla="*/ 1752634 w 5375775"/>
              <a:gd name="connsiteY681" fmla="*/ 2207923 h 5983712"/>
              <a:gd name="connsiteX682" fmla="*/ 1772625 w 5375775"/>
              <a:gd name="connsiteY682" fmla="*/ 2186395 h 5983712"/>
              <a:gd name="connsiteX683" fmla="*/ 1789541 w 5375775"/>
              <a:gd name="connsiteY683" fmla="*/ 2158203 h 5983712"/>
              <a:gd name="connsiteX684" fmla="*/ 1790053 w 5375775"/>
              <a:gd name="connsiteY684" fmla="*/ 2085928 h 5983712"/>
              <a:gd name="connsiteX685" fmla="*/ 1798254 w 5375775"/>
              <a:gd name="connsiteY685" fmla="*/ 2066962 h 5983712"/>
              <a:gd name="connsiteX686" fmla="*/ 1809019 w 5375775"/>
              <a:gd name="connsiteY686" fmla="*/ 2085415 h 5983712"/>
              <a:gd name="connsiteX687" fmla="*/ 1809019 w 5375775"/>
              <a:gd name="connsiteY687" fmla="*/ 2174605 h 5983712"/>
              <a:gd name="connsiteX688" fmla="*/ 1865916 w 5375775"/>
              <a:gd name="connsiteY688" fmla="*/ 2221764 h 5983712"/>
              <a:gd name="connsiteX689" fmla="*/ 1809531 w 5375775"/>
              <a:gd name="connsiteY689" fmla="*/ 2266871 h 5983712"/>
              <a:gd name="connsiteX690" fmla="*/ 1810557 w 5375775"/>
              <a:gd name="connsiteY690" fmla="*/ 2344785 h 5983712"/>
              <a:gd name="connsiteX691" fmla="*/ 1832085 w 5375775"/>
              <a:gd name="connsiteY691" fmla="*/ 2370414 h 5983712"/>
              <a:gd name="connsiteX692" fmla="*/ 1870017 w 5375775"/>
              <a:gd name="connsiteY692" fmla="*/ 2415521 h 5983712"/>
              <a:gd name="connsiteX693" fmla="*/ 1917175 w 5375775"/>
              <a:gd name="connsiteY693" fmla="*/ 2474981 h 5983712"/>
              <a:gd name="connsiteX694" fmla="*/ 1987399 w 5375775"/>
              <a:gd name="connsiteY694" fmla="*/ 2505737 h 5983712"/>
              <a:gd name="connsiteX695" fmla="*/ 2030208 w 5375775"/>
              <a:gd name="connsiteY695" fmla="*/ 2507299 h 5983712"/>
              <a:gd name="connsiteX696" fmla="*/ 2052994 w 5375775"/>
              <a:gd name="connsiteY696" fmla="*/ 2503540 h 5983712"/>
              <a:gd name="connsiteX697" fmla="*/ 2016886 w 5375775"/>
              <a:gd name="connsiteY697" fmla="*/ 2428585 h 5983712"/>
              <a:gd name="connsiteX698" fmla="*/ 1879509 w 5375775"/>
              <a:gd name="connsiteY698" fmla="*/ 1748133 h 5983712"/>
              <a:gd name="connsiteX699" fmla="*/ 3627642 w 5375775"/>
              <a:gd name="connsiteY699" fmla="*/ 0 h 5983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</a:cxnLst>
            <a:rect l="l" t="t" r="r" b="b"/>
            <a:pathLst>
              <a:path w="5375775" h="5983712">
                <a:moveTo>
                  <a:pt x="944220" y="5826469"/>
                </a:moveTo>
                <a:cubicBezTo>
                  <a:pt x="949922" y="5827558"/>
                  <a:pt x="955817" y="5829352"/>
                  <a:pt x="961199" y="5830377"/>
                </a:cubicBezTo>
                <a:cubicBezTo>
                  <a:pt x="985291" y="5834478"/>
                  <a:pt x="1009382" y="5838578"/>
                  <a:pt x="1033474" y="5843192"/>
                </a:cubicBezTo>
                <a:cubicBezTo>
                  <a:pt x="1036549" y="5843704"/>
                  <a:pt x="1041163" y="5845242"/>
                  <a:pt x="1042701" y="5847805"/>
                </a:cubicBezTo>
                <a:cubicBezTo>
                  <a:pt x="1048339" y="5860619"/>
                  <a:pt x="1053977" y="5873947"/>
                  <a:pt x="1057565" y="5881636"/>
                </a:cubicBezTo>
                <a:cubicBezTo>
                  <a:pt x="1052952" y="5921105"/>
                  <a:pt x="1045264" y="5940071"/>
                  <a:pt x="1007332" y="5953398"/>
                </a:cubicBezTo>
                <a:cubicBezTo>
                  <a:pt x="975039" y="5965188"/>
                  <a:pt x="942233" y="5976465"/>
                  <a:pt x="908915" y="5982616"/>
                </a:cubicBezTo>
                <a:cubicBezTo>
                  <a:pt x="889949" y="5985692"/>
                  <a:pt x="867908" y="5982616"/>
                  <a:pt x="850993" y="5969288"/>
                </a:cubicBezTo>
                <a:cubicBezTo>
                  <a:pt x="843304" y="5963650"/>
                  <a:pt x="843816" y="5950836"/>
                  <a:pt x="850480" y="5939559"/>
                </a:cubicBezTo>
                <a:cubicBezTo>
                  <a:pt x="854068" y="5933919"/>
                  <a:pt x="857144" y="5927769"/>
                  <a:pt x="859706" y="5921105"/>
                </a:cubicBezTo>
                <a:cubicBezTo>
                  <a:pt x="865858" y="5905215"/>
                  <a:pt x="869958" y="5889325"/>
                  <a:pt x="877134" y="5873947"/>
                </a:cubicBezTo>
                <a:cubicBezTo>
                  <a:pt x="887386" y="5851393"/>
                  <a:pt x="905839" y="5835503"/>
                  <a:pt x="928393" y="5826789"/>
                </a:cubicBezTo>
                <a:cubicBezTo>
                  <a:pt x="933007" y="5824995"/>
                  <a:pt x="938517" y="5825379"/>
                  <a:pt x="944220" y="5826469"/>
                </a:cubicBezTo>
                <a:close/>
                <a:moveTo>
                  <a:pt x="942770" y="5654000"/>
                </a:moveTo>
                <a:cubicBezTo>
                  <a:pt x="956874" y="5654048"/>
                  <a:pt x="973501" y="5664043"/>
                  <a:pt x="981190" y="5674039"/>
                </a:cubicBezTo>
                <a:cubicBezTo>
                  <a:pt x="986316" y="5680189"/>
                  <a:pt x="993492" y="5688903"/>
                  <a:pt x="991954" y="5695054"/>
                </a:cubicBezTo>
                <a:cubicBezTo>
                  <a:pt x="989904" y="5705307"/>
                  <a:pt x="983241" y="5716071"/>
                  <a:pt x="976064" y="5723760"/>
                </a:cubicBezTo>
                <a:cubicBezTo>
                  <a:pt x="964275" y="5736575"/>
                  <a:pt x="947872" y="5735550"/>
                  <a:pt x="931982" y="5735550"/>
                </a:cubicBezTo>
                <a:cubicBezTo>
                  <a:pt x="920192" y="5734524"/>
                  <a:pt x="907890" y="5733499"/>
                  <a:pt x="896100" y="5731448"/>
                </a:cubicBezTo>
                <a:cubicBezTo>
                  <a:pt x="888924" y="5730424"/>
                  <a:pt x="881748" y="5728886"/>
                  <a:pt x="879698" y="5719659"/>
                </a:cubicBezTo>
                <a:cubicBezTo>
                  <a:pt x="877647" y="5709407"/>
                  <a:pt x="875085" y="5699155"/>
                  <a:pt x="884824" y="5691466"/>
                </a:cubicBezTo>
                <a:cubicBezTo>
                  <a:pt x="899688" y="5679677"/>
                  <a:pt x="914554" y="5668400"/>
                  <a:pt x="929931" y="5657636"/>
                </a:cubicBezTo>
                <a:cubicBezTo>
                  <a:pt x="933648" y="5655073"/>
                  <a:pt x="938069" y="5653984"/>
                  <a:pt x="942770" y="5654000"/>
                </a:cubicBezTo>
                <a:close/>
                <a:moveTo>
                  <a:pt x="2006045" y="5508537"/>
                </a:moveTo>
                <a:cubicBezTo>
                  <a:pt x="2022640" y="5509113"/>
                  <a:pt x="2039171" y="5511804"/>
                  <a:pt x="2055574" y="5515136"/>
                </a:cubicBezTo>
                <a:cubicBezTo>
                  <a:pt x="2071976" y="5518212"/>
                  <a:pt x="2088380" y="5523851"/>
                  <a:pt x="2108883" y="5529489"/>
                </a:cubicBezTo>
                <a:cubicBezTo>
                  <a:pt x="2091455" y="5548968"/>
                  <a:pt x="2078127" y="5567421"/>
                  <a:pt x="2061725" y="5582286"/>
                </a:cubicBezTo>
                <a:cubicBezTo>
                  <a:pt x="2043271" y="5598689"/>
                  <a:pt x="2018668" y="5599202"/>
                  <a:pt x="1995088" y="5601764"/>
                </a:cubicBezTo>
                <a:cubicBezTo>
                  <a:pt x="1987912" y="5602277"/>
                  <a:pt x="1980223" y="5601252"/>
                  <a:pt x="1972535" y="5602277"/>
                </a:cubicBezTo>
                <a:cubicBezTo>
                  <a:pt x="1949468" y="5605865"/>
                  <a:pt x="1937679" y="5587412"/>
                  <a:pt x="1933577" y="5568446"/>
                </a:cubicBezTo>
                <a:cubicBezTo>
                  <a:pt x="1932040" y="5562294"/>
                  <a:pt x="1931527" y="5556144"/>
                  <a:pt x="1931527" y="5549992"/>
                </a:cubicBezTo>
                <a:cubicBezTo>
                  <a:pt x="1930502" y="5528976"/>
                  <a:pt x="1936141" y="5520775"/>
                  <a:pt x="1956131" y="5514624"/>
                </a:cubicBezTo>
                <a:cubicBezTo>
                  <a:pt x="1972791" y="5509498"/>
                  <a:pt x="1989450" y="5507960"/>
                  <a:pt x="2006045" y="5508537"/>
                </a:cubicBezTo>
                <a:close/>
                <a:moveTo>
                  <a:pt x="2691694" y="5465928"/>
                </a:moveTo>
                <a:cubicBezTo>
                  <a:pt x="2694257" y="5466954"/>
                  <a:pt x="2696820" y="5466954"/>
                  <a:pt x="2699383" y="5466954"/>
                </a:cubicBezTo>
                <a:cubicBezTo>
                  <a:pt x="2733214" y="5469004"/>
                  <a:pt x="2762943" y="5480794"/>
                  <a:pt x="2788573" y="5501810"/>
                </a:cubicBezTo>
                <a:cubicBezTo>
                  <a:pt x="2802413" y="5513087"/>
                  <a:pt x="2815228" y="5525901"/>
                  <a:pt x="2828555" y="5538204"/>
                </a:cubicBezTo>
                <a:cubicBezTo>
                  <a:pt x="2830606" y="5540254"/>
                  <a:pt x="2833681" y="5543842"/>
                  <a:pt x="2833168" y="5546405"/>
                </a:cubicBezTo>
                <a:cubicBezTo>
                  <a:pt x="2830606" y="5565883"/>
                  <a:pt x="2828042" y="5585361"/>
                  <a:pt x="2823942" y="5604327"/>
                </a:cubicBezTo>
                <a:cubicBezTo>
                  <a:pt x="2818816" y="5626881"/>
                  <a:pt x="2799850" y="5637645"/>
                  <a:pt x="2782935" y="5649948"/>
                </a:cubicBezTo>
                <a:cubicBezTo>
                  <a:pt x="2752692" y="5671989"/>
                  <a:pt x="2717323" y="5681216"/>
                  <a:pt x="2681442" y="5686854"/>
                </a:cubicBezTo>
                <a:cubicBezTo>
                  <a:pt x="2668115" y="5688905"/>
                  <a:pt x="2651712" y="5681216"/>
                  <a:pt x="2638897" y="5674039"/>
                </a:cubicBezTo>
                <a:cubicBezTo>
                  <a:pt x="2620957" y="5663788"/>
                  <a:pt x="2610192" y="5646872"/>
                  <a:pt x="2603529" y="5626881"/>
                </a:cubicBezTo>
                <a:cubicBezTo>
                  <a:pt x="2596353" y="5606890"/>
                  <a:pt x="2587638" y="5586899"/>
                  <a:pt x="2579949" y="5566909"/>
                </a:cubicBezTo>
                <a:cubicBezTo>
                  <a:pt x="2578925" y="5564345"/>
                  <a:pt x="2578412" y="5560757"/>
                  <a:pt x="2579437" y="5558707"/>
                </a:cubicBezTo>
                <a:cubicBezTo>
                  <a:pt x="2599941" y="5510011"/>
                  <a:pt x="2635309" y="5477718"/>
                  <a:pt x="2688106" y="5466441"/>
                </a:cubicBezTo>
                <a:cubicBezTo>
                  <a:pt x="2689131" y="5466441"/>
                  <a:pt x="2690669" y="5465928"/>
                  <a:pt x="2691694" y="5465928"/>
                </a:cubicBezTo>
                <a:close/>
                <a:moveTo>
                  <a:pt x="1816707" y="5248591"/>
                </a:moveTo>
                <a:cubicBezTo>
                  <a:pt x="1827984" y="5247053"/>
                  <a:pt x="1839774" y="5249103"/>
                  <a:pt x="1851051" y="5250641"/>
                </a:cubicBezTo>
                <a:cubicBezTo>
                  <a:pt x="1857202" y="5251667"/>
                  <a:pt x="1862840" y="5254742"/>
                  <a:pt x="1868479" y="5257305"/>
                </a:cubicBezTo>
                <a:cubicBezTo>
                  <a:pt x="1884881" y="5264994"/>
                  <a:pt x="1901285" y="5272682"/>
                  <a:pt x="1917175" y="5280371"/>
                </a:cubicBezTo>
                <a:cubicBezTo>
                  <a:pt x="1904360" y="5293186"/>
                  <a:pt x="1892570" y="5306002"/>
                  <a:pt x="1880268" y="5318304"/>
                </a:cubicBezTo>
                <a:cubicBezTo>
                  <a:pt x="1879755" y="5319329"/>
                  <a:pt x="1878218" y="5319329"/>
                  <a:pt x="1876680" y="5319329"/>
                </a:cubicBezTo>
                <a:cubicBezTo>
                  <a:pt x="1849000" y="5319329"/>
                  <a:pt x="1821833" y="5318816"/>
                  <a:pt x="1794153" y="5318304"/>
                </a:cubicBezTo>
                <a:cubicBezTo>
                  <a:pt x="1795691" y="5296775"/>
                  <a:pt x="1796203" y="5278322"/>
                  <a:pt x="1799792" y="5260893"/>
                </a:cubicBezTo>
                <a:cubicBezTo>
                  <a:pt x="1800817" y="5255767"/>
                  <a:pt x="1810556" y="5249616"/>
                  <a:pt x="1816707" y="5248591"/>
                </a:cubicBezTo>
                <a:close/>
                <a:moveTo>
                  <a:pt x="196932" y="5191693"/>
                </a:moveTo>
                <a:cubicBezTo>
                  <a:pt x="207183" y="5196307"/>
                  <a:pt x="218460" y="5199382"/>
                  <a:pt x="227175" y="5206558"/>
                </a:cubicBezTo>
                <a:cubicBezTo>
                  <a:pt x="242039" y="5218860"/>
                  <a:pt x="234863" y="5241927"/>
                  <a:pt x="214360" y="5251154"/>
                </a:cubicBezTo>
                <a:cubicBezTo>
                  <a:pt x="197957" y="5258330"/>
                  <a:pt x="174891" y="5253717"/>
                  <a:pt x="163101" y="5240389"/>
                </a:cubicBezTo>
                <a:cubicBezTo>
                  <a:pt x="151824" y="5227575"/>
                  <a:pt x="159000" y="5205533"/>
                  <a:pt x="177966" y="5198357"/>
                </a:cubicBezTo>
                <a:cubicBezTo>
                  <a:pt x="183604" y="5196307"/>
                  <a:pt x="189755" y="5195281"/>
                  <a:pt x="195907" y="5194256"/>
                </a:cubicBezTo>
                <a:cubicBezTo>
                  <a:pt x="195907" y="5192719"/>
                  <a:pt x="196419" y="5192206"/>
                  <a:pt x="196932" y="5191693"/>
                </a:cubicBezTo>
                <a:close/>
                <a:moveTo>
                  <a:pt x="2580975" y="5105579"/>
                </a:moveTo>
                <a:cubicBezTo>
                  <a:pt x="2611218" y="5108654"/>
                  <a:pt x="2634285" y="5121982"/>
                  <a:pt x="2652737" y="5143511"/>
                </a:cubicBezTo>
                <a:cubicBezTo>
                  <a:pt x="2657351" y="5148637"/>
                  <a:pt x="2662477" y="5153763"/>
                  <a:pt x="2666577" y="5159401"/>
                </a:cubicBezTo>
                <a:cubicBezTo>
                  <a:pt x="2675292" y="5172216"/>
                  <a:pt x="2672729" y="5188619"/>
                  <a:pt x="2659914" y="5197333"/>
                </a:cubicBezTo>
                <a:cubicBezTo>
                  <a:pt x="2641461" y="5209635"/>
                  <a:pt x="2621982" y="5220912"/>
                  <a:pt x="2603529" y="5232701"/>
                </a:cubicBezTo>
                <a:cubicBezTo>
                  <a:pt x="2601991" y="5233727"/>
                  <a:pt x="2599941" y="5234752"/>
                  <a:pt x="2598915" y="5234239"/>
                </a:cubicBezTo>
                <a:cubicBezTo>
                  <a:pt x="2579437" y="5226550"/>
                  <a:pt x="2555858" y="5227063"/>
                  <a:pt x="2543043" y="5206047"/>
                </a:cubicBezTo>
                <a:cubicBezTo>
                  <a:pt x="2540480" y="5201946"/>
                  <a:pt x="2537405" y="5197845"/>
                  <a:pt x="2533817" y="5194770"/>
                </a:cubicBezTo>
                <a:cubicBezTo>
                  <a:pt x="2521002" y="5182468"/>
                  <a:pt x="2525615" y="5168115"/>
                  <a:pt x="2528178" y="5154275"/>
                </a:cubicBezTo>
                <a:cubicBezTo>
                  <a:pt x="2531254" y="5138897"/>
                  <a:pt x="2539968" y="5127108"/>
                  <a:pt x="2552782" y="5118907"/>
                </a:cubicBezTo>
                <a:cubicBezTo>
                  <a:pt x="2560984" y="5113268"/>
                  <a:pt x="2571236" y="5109680"/>
                  <a:pt x="2580975" y="5105579"/>
                </a:cubicBezTo>
                <a:close/>
                <a:moveTo>
                  <a:pt x="1813632" y="4987172"/>
                </a:moveTo>
                <a:cubicBezTo>
                  <a:pt x="1836186" y="4984608"/>
                  <a:pt x="1859252" y="4998961"/>
                  <a:pt x="1861303" y="5016902"/>
                </a:cubicBezTo>
                <a:cubicBezTo>
                  <a:pt x="1863866" y="5038943"/>
                  <a:pt x="1845413" y="5055859"/>
                  <a:pt x="1818758" y="5055347"/>
                </a:cubicBezTo>
                <a:cubicBezTo>
                  <a:pt x="1796204" y="5055347"/>
                  <a:pt x="1774163" y="5041507"/>
                  <a:pt x="1776213" y="5019465"/>
                </a:cubicBezTo>
                <a:cubicBezTo>
                  <a:pt x="1777751" y="5001524"/>
                  <a:pt x="1790565" y="4989735"/>
                  <a:pt x="1813632" y="4987172"/>
                </a:cubicBezTo>
                <a:close/>
                <a:moveTo>
                  <a:pt x="3646644" y="4945651"/>
                </a:moveTo>
                <a:cubicBezTo>
                  <a:pt x="3683550" y="4943089"/>
                  <a:pt x="3717894" y="4954366"/>
                  <a:pt x="3752750" y="4964105"/>
                </a:cubicBezTo>
                <a:cubicBezTo>
                  <a:pt x="3754800" y="4964617"/>
                  <a:pt x="3756850" y="4965130"/>
                  <a:pt x="3758901" y="4966155"/>
                </a:cubicBezTo>
                <a:cubicBezTo>
                  <a:pt x="3767615" y="4969231"/>
                  <a:pt x="3781455" y="4969743"/>
                  <a:pt x="3785043" y="4975894"/>
                </a:cubicBezTo>
                <a:cubicBezTo>
                  <a:pt x="3792219" y="4989734"/>
                  <a:pt x="3797858" y="5005624"/>
                  <a:pt x="3798370" y="5021002"/>
                </a:cubicBezTo>
                <a:cubicBezTo>
                  <a:pt x="3798883" y="5047144"/>
                  <a:pt x="3790681" y="5071236"/>
                  <a:pt x="3773766" y="5092765"/>
                </a:cubicBezTo>
                <a:cubicBezTo>
                  <a:pt x="3756850" y="5114294"/>
                  <a:pt x="3737884" y="5127108"/>
                  <a:pt x="3708155" y="5120957"/>
                </a:cubicBezTo>
                <a:cubicBezTo>
                  <a:pt x="3681500" y="5115831"/>
                  <a:pt x="3655871" y="5107630"/>
                  <a:pt x="3632292" y="5094815"/>
                </a:cubicBezTo>
                <a:cubicBezTo>
                  <a:pt x="3604099" y="5078412"/>
                  <a:pt x="3592822" y="5052783"/>
                  <a:pt x="3594360" y="5012801"/>
                </a:cubicBezTo>
                <a:cubicBezTo>
                  <a:pt x="3595385" y="5001524"/>
                  <a:pt x="3597436" y="4983070"/>
                  <a:pt x="3609225" y="4966155"/>
                </a:cubicBezTo>
                <a:cubicBezTo>
                  <a:pt x="3618964" y="4952315"/>
                  <a:pt x="3631266" y="4946677"/>
                  <a:pt x="3646644" y="4945651"/>
                </a:cubicBezTo>
                <a:close/>
                <a:moveTo>
                  <a:pt x="2971502" y="4923739"/>
                </a:moveTo>
                <a:cubicBezTo>
                  <a:pt x="2996939" y="4921689"/>
                  <a:pt x="3023337" y="4928481"/>
                  <a:pt x="3043328" y="4944627"/>
                </a:cubicBezTo>
                <a:cubicBezTo>
                  <a:pt x="3076134" y="4970769"/>
                  <a:pt x="3074597" y="5016902"/>
                  <a:pt x="3040766" y="5041506"/>
                </a:cubicBezTo>
                <a:cubicBezTo>
                  <a:pt x="3021800" y="5054834"/>
                  <a:pt x="3001809" y="5060985"/>
                  <a:pt x="2979255" y="5060985"/>
                </a:cubicBezTo>
                <a:cubicBezTo>
                  <a:pt x="2947987" y="5061498"/>
                  <a:pt x="2921845" y="5050221"/>
                  <a:pt x="2902366" y="5026129"/>
                </a:cubicBezTo>
                <a:cubicBezTo>
                  <a:pt x="2889039" y="5009213"/>
                  <a:pt x="2890577" y="4973845"/>
                  <a:pt x="2905442" y="4955904"/>
                </a:cubicBezTo>
                <a:cubicBezTo>
                  <a:pt x="2921589" y="4936682"/>
                  <a:pt x="2946065" y="4925790"/>
                  <a:pt x="2971502" y="4923739"/>
                </a:cubicBezTo>
                <a:close/>
                <a:moveTo>
                  <a:pt x="1800817" y="4888242"/>
                </a:moveTo>
                <a:cubicBezTo>
                  <a:pt x="1820296" y="4888242"/>
                  <a:pt x="1832086" y="4897981"/>
                  <a:pt x="1832086" y="4913872"/>
                </a:cubicBezTo>
                <a:cubicBezTo>
                  <a:pt x="1832086" y="4929250"/>
                  <a:pt x="1819783" y="4939502"/>
                  <a:pt x="1801843" y="4940014"/>
                </a:cubicBezTo>
                <a:cubicBezTo>
                  <a:pt x="1785440" y="4940527"/>
                  <a:pt x="1768012" y="4927200"/>
                  <a:pt x="1767499" y="4914385"/>
                </a:cubicBezTo>
                <a:cubicBezTo>
                  <a:pt x="1767499" y="4900545"/>
                  <a:pt x="1782877" y="4888242"/>
                  <a:pt x="1800817" y="4888242"/>
                </a:cubicBezTo>
                <a:close/>
                <a:moveTo>
                  <a:pt x="1064037" y="4886961"/>
                </a:moveTo>
                <a:cubicBezTo>
                  <a:pt x="1072431" y="4885422"/>
                  <a:pt x="1081145" y="4886448"/>
                  <a:pt x="1086783" y="4890805"/>
                </a:cubicBezTo>
                <a:cubicBezTo>
                  <a:pt x="1094984" y="4897469"/>
                  <a:pt x="1096010" y="4906183"/>
                  <a:pt x="1092422" y="4915409"/>
                </a:cubicBezTo>
                <a:cubicBezTo>
                  <a:pt x="1086271" y="4931812"/>
                  <a:pt x="1078069" y="4947702"/>
                  <a:pt x="1072943" y="4964618"/>
                </a:cubicBezTo>
                <a:cubicBezTo>
                  <a:pt x="1066792" y="4984609"/>
                  <a:pt x="1062691" y="5005112"/>
                  <a:pt x="1059104" y="5025616"/>
                </a:cubicBezTo>
                <a:cubicBezTo>
                  <a:pt x="1053977" y="5055858"/>
                  <a:pt x="1071918" y="5074312"/>
                  <a:pt x="1095497" y="5088151"/>
                </a:cubicBezTo>
                <a:cubicBezTo>
                  <a:pt x="1110875" y="5096865"/>
                  <a:pt x="1127277" y="5103529"/>
                  <a:pt x="1143681" y="5110705"/>
                </a:cubicBezTo>
                <a:cubicBezTo>
                  <a:pt x="1165722" y="5120445"/>
                  <a:pt x="1181099" y="5137873"/>
                  <a:pt x="1194939" y="5157351"/>
                </a:cubicBezTo>
                <a:cubicBezTo>
                  <a:pt x="1197502" y="5160939"/>
                  <a:pt x="1200065" y="5165040"/>
                  <a:pt x="1203140" y="5168115"/>
                </a:cubicBezTo>
                <a:cubicBezTo>
                  <a:pt x="1221594" y="5185030"/>
                  <a:pt x="1233383" y="5186056"/>
                  <a:pt x="1252861" y="5169653"/>
                </a:cubicBezTo>
                <a:cubicBezTo>
                  <a:pt x="1270802" y="5154275"/>
                  <a:pt x="1287205" y="5136847"/>
                  <a:pt x="1304633" y="5120445"/>
                </a:cubicBezTo>
                <a:cubicBezTo>
                  <a:pt x="1310271" y="5115319"/>
                  <a:pt x="1315910" y="5109168"/>
                  <a:pt x="1322061" y="5105067"/>
                </a:cubicBezTo>
                <a:cubicBezTo>
                  <a:pt x="1342052" y="5092252"/>
                  <a:pt x="1375882" y="5109168"/>
                  <a:pt x="1378446" y="5132746"/>
                </a:cubicBezTo>
                <a:cubicBezTo>
                  <a:pt x="1379983" y="5144023"/>
                  <a:pt x="1376908" y="5153250"/>
                  <a:pt x="1366656" y="5160427"/>
                </a:cubicBezTo>
                <a:cubicBezTo>
                  <a:pt x="1343077" y="5175804"/>
                  <a:pt x="1341026" y="5182980"/>
                  <a:pt x="1350253" y="5209635"/>
                </a:cubicBezTo>
                <a:cubicBezTo>
                  <a:pt x="1359992" y="5236802"/>
                  <a:pt x="1350766" y="5253205"/>
                  <a:pt x="1322061" y="5259868"/>
                </a:cubicBezTo>
                <a:cubicBezTo>
                  <a:pt x="1304633" y="5263969"/>
                  <a:pt x="1287205" y="5269095"/>
                  <a:pt x="1282079" y="5289086"/>
                </a:cubicBezTo>
                <a:cubicBezTo>
                  <a:pt x="1279003" y="5300363"/>
                  <a:pt x="1276441" y="5314202"/>
                  <a:pt x="1280028" y="5323941"/>
                </a:cubicBezTo>
                <a:cubicBezTo>
                  <a:pt x="1286692" y="5341882"/>
                  <a:pt x="1290280" y="5359823"/>
                  <a:pt x="1287205" y="5378276"/>
                </a:cubicBezTo>
                <a:cubicBezTo>
                  <a:pt x="1284130" y="5395191"/>
                  <a:pt x="1272340" y="5405956"/>
                  <a:pt x="1259012" y="5415182"/>
                </a:cubicBezTo>
                <a:cubicBezTo>
                  <a:pt x="1240047" y="5427997"/>
                  <a:pt x="1219543" y="5437223"/>
                  <a:pt x="1195964" y="5439274"/>
                </a:cubicBezTo>
                <a:cubicBezTo>
                  <a:pt x="1180074" y="5440812"/>
                  <a:pt x="1166234" y="5436711"/>
                  <a:pt x="1154445" y="5424921"/>
                </a:cubicBezTo>
                <a:cubicBezTo>
                  <a:pt x="1128815" y="5401343"/>
                  <a:pt x="1078069" y="5408518"/>
                  <a:pt x="1058591" y="5436711"/>
                </a:cubicBezTo>
                <a:cubicBezTo>
                  <a:pt x="1051927" y="5446962"/>
                  <a:pt x="1042700" y="5455677"/>
                  <a:pt x="1034499" y="5465416"/>
                </a:cubicBezTo>
                <a:cubicBezTo>
                  <a:pt x="1058591" y="5455677"/>
                  <a:pt x="1083195" y="5452089"/>
                  <a:pt x="1108824" y="5453626"/>
                </a:cubicBezTo>
                <a:cubicBezTo>
                  <a:pt x="1152394" y="5456189"/>
                  <a:pt x="1191351" y="5471054"/>
                  <a:pt x="1221594" y="5503347"/>
                </a:cubicBezTo>
                <a:cubicBezTo>
                  <a:pt x="1252861" y="5537178"/>
                  <a:pt x="1253887" y="5584336"/>
                  <a:pt x="1235433" y="5616629"/>
                </a:cubicBezTo>
                <a:cubicBezTo>
                  <a:pt x="1214417" y="5654048"/>
                  <a:pt x="1179561" y="5674039"/>
                  <a:pt x="1138554" y="5682753"/>
                </a:cubicBezTo>
                <a:cubicBezTo>
                  <a:pt x="1089859" y="5693005"/>
                  <a:pt x="1043213" y="5686341"/>
                  <a:pt x="1001694" y="5657636"/>
                </a:cubicBezTo>
                <a:cubicBezTo>
                  <a:pt x="964787" y="5632520"/>
                  <a:pt x="941721" y="5592538"/>
                  <a:pt x="954535" y="5544867"/>
                </a:cubicBezTo>
                <a:cubicBezTo>
                  <a:pt x="961712" y="5518212"/>
                  <a:pt x="980165" y="5497709"/>
                  <a:pt x="1002718" y="5481306"/>
                </a:cubicBezTo>
                <a:cubicBezTo>
                  <a:pt x="1003744" y="5480794"/>
                  <a:pt x="1004256" y="5480280"/>
                  <a:pt x="1006819" y="5478231"/>
                </a:cubicBezTo>
                <a:cubicBezTo>
                  <a:pt x="888924" y="5503347"/>
                  <a:pt x="773079" y="5516162"/>
                  <a:pt x="660823" y="5461315"/>
                </a:cubicBezTo>
                <a:cubicBezTo>
                  <a:pt x="667486" y="5480280"/>
                  <a:pt x="675175" y="5498221"/>
                  <a:pt x="679276" y="5517187"/>
                </a:cubicBezTo>
                <a:cubicBezTo>
                  <a:pt x="683376" y="5535641"/>
                  <a:pt x="687477" y="5555631"/>
                  <a:pt x="684914" y="5574085"/>
                </a:cubicBezTo>
                <a:cubicBezTo>
                  <a:pt x="678251" y="5630982"/>
                  <a:pt x="650058" y="5677627"/>
                  <a:pt x="603926" y="5711970"/>
                </a:cubicBezTo>
                <a:cubicBezTo>
                  <a:pt x="507047" y="5783732"/>
                  <a:pt x="400941" y="5794497"/>
                  <a:pt x="288685" y="5757078"/>
                </a:cubicBezTo>
                <a:cubicBezTo>
                  <a:pt x="244090" y="5742213"/>
                  <a:pt x="205646" y="5716584"/>
                  <a:pt x="174890" y="5681728"/>
                </a:cubicBezTo>
                <a:cubicBezTo>
                  <a:pt x="155925" y="5659687"/>
                  <a:pt x="141572" y="5634570"/>
                  <a:pt x="133884" y="5605352"/>
                </a:cubicBezTo>
                <a:cubicBezTo>
                  <a:pt x="127733" y="5581261"/>
                  <a:pt x="123120" y="5557682"/>
                  <a:pt x="128245" y="5533590"/>
                </a:cubicBezTo>
                <a:cubicBezTo>
                  <a:pt x="134909" y="5502322"/>
                  <a:pt x="144647" y="5472592"/>
                  <a:pt x="165151" y="5446962"/>
                </a:cubicBezTo>
                <a:cubicBezTo>
                  <a:pt x="231275" y="5363923"/>
                  <a:pt x="320465" y="5335731"/>
                  <a:pt x="421444" y="5338294"/>
                </a:cubicBezTo>
                <a:cubicBezTo>
                  <a:pt x="455788" y="5339319"/>
                  <a:pt x="488593" y="5348033"/>
                  <a:pt x="519349" y="5353159"/>
                </a:cubicBezTo>
                <a:cubicBezTo>
                  <a:pt x="517811" y="5339832"/>
                  <a:pt x="514736" y="5323941"/>
                  <a:pt x="514222" y="5308564"/>
                </a:cubicBezTo>
                <a:cubicBezTo>
                  <a:pt x="513710" y="5300875"/>
                  <a:pt x="518836" y="5292161"/>
                  <a:pt x="518324" y="5284472"/>
                </a:cubicBezTo>
                <a:cubicBezTo>
                  <a:pt x="516786" y="5264994"/>
                  <a:pt x="514736" y="5245516"/>
                  <a:pt x="509609" y="5227063"/>
                </a:cubicBezTo>
                <a:cubicBezTo>
                  <a:pt x="503971" y="5206559"/>
                  <a:pt x="486543" y="5195795"/>
                  <a:pt x="468603" y="5186568"/>
                </a:cubicBezTo>
                <a:cubicBezTo>
                  <a:pt x="450662" y="5177341"/>
                  <a:pt x="431696" y="5170165"/>
                  <a:pt x="413755" y="5160427"/>
                </a:cubicBezTo>
                <a:cubicBezTo>
                  <a:pt x="392739" y="5148637"/>
                  <a:pt x="383000" y="5129158"/>
                  <a:pt x="382488" y="5105067"/>
                </a:cubicBezTo>
                <a:cubicBezTo>
                  <a:pt x="382488" y="5077899"/>
                  <a:pt x="386076" y="5050732"/>
                  <a:pt x="401454" y="5028179"/>
                </a:cubicBezTo>
                <a:cubicBezTo>
                  <a:pt x="419394" y="5001524"/>
                  <a:pt x="446561" y="4987684"/>
                  <a:pt x="477829" y="4983071"/>
                </a:cubicBezTo>
                <a:cubicBezTo>
                  <a:pt x="509609" y="4977945"/>
                  <a:pt x="538314" y="4988709"/>
                  <a:pt x="567019" y="5000499"/>
                </a:cubicBezTo>
                <a:cubicBezTo>
                  <a:pt x="604951" y="5015364"/>
                  <a:pt x="643395" y="5018952"/>
                  <a:pt x="681839" y="5003574"/>
                </a:cubicBezTo>
                <a:cubicBezTo>
                  <a:pt x="707981" y="4992810"/>
                  <a:pt x="720283" y="4976920"/>
                  <a:pt x="709006" y="4952829"/>
                </a:cubicBezTo>
                <a:cubicBezTo>
                  <a:pt x="703880" y="4941039"/>
                  <a:pt x="709519" y="4930275"/>
                  <a:pt x="719770" y="4924123"/>
                </a:cubicBezTo>
                <a:cubicBezTo>
                  <a:pt x="730022" y="4917973"/>
                  <a:pt x="743350" y="4921048"/>
                  <a:pt x="753089" y="4931812"/>
                </a:cubicBezTo>
                <a:cubicBezTo>
                  <a:pt x="767441" y="4947702"/>
                  <a:pt x="784356" y="4957954"/>
                  <a:pt x="806911" y="4951291"/>
                </a:cubicBezTo>
                <a:cubicBezTo>
                  <a:pt x="814086" y="4949240"/>
                  <a:pt x="820750" y="4946165"/>
                  <a:pt x="826901" y="4942064"/>
                </a:cubicBezTo>
                <a:cubicBezTo>
                  <a:pt x="842279" y="4931299"/>
                  <a:pt x="867396" y="4936425"/>
                  <a:pt x="874572" y="4954366"/>
                </a:cubicBezTo>
                <a:cubicBezTo>
                  <a:pt x="883286" y="4977432"/>
                  <a:pt x="901739" y="4981020"/>
                  <a:pt x="921730" y="4979996"/>
                </a:cubicBezTo>
                <a:cubicBezTo>
                  <a:pt x="958636" y="4978458"/>
                  <a:pt x="989391" y="4962567"/>
                  <a:pt x="1013996" y="4935913"/>
                </a:cubicBezTo>
                <a:cubicBezTo>
                  <a:pt x="1024760" y="4924123"/>
                  <a:pt x="1033987" y="4911309"/>
                  <a:pt x="1043213" y="4898494"/>
                </a:cubicBezTo>
                <a:cubicBezTo>
                  <a:pt x="1047570" y="4892599"/>
                  <a:pt x="1055643" y="4888498"/>
                  <a:pt x="1064037" y="4886961"/>
                </a:cubicBezTo>
                <a:close/>
                <a:moveTo>
                  <a:pt x="2571235" y="4851336"/>
                </a:moveTo>
                <a:cubicBezTo>
                  <a:pt x="2588663" y="4850311"/>
                  <a:pt x="2603528" y="4858000"/>
                  <a:pt x="2613780" y="4871840"/>
                </a:cubicBezTo>
                <a:cubicBezTo>
                  <a:pt x="2622494" y="4883117"/>
                  <a:pt x="2613780" y="4907209"/>
                  <a:pt x="2598402" y="4914385"/>
                </a:cubicBezTo>
                <a:cubicBezTo>
                  <a:pt x="2590713" y="4917974"/>
                  <a:pt x="2582000" y="4919512"/>
                  <a:pt x="2573798" y="4922074"/>
                </a:cubicBezTo>
                <a:cubicBezTo>
                  <a:pt x="2551244" y="4920536"/>
                  <a:pt x="2531766" y="4906696"/>
                  <a:pt x="2529716" y="4890293"/>
                </a:cubicBezTo>
                <a:cubicBezTo>
                  <a:pt x="2526640" y="4867226"/>
                  <a:pt x="2548169" y="4852873"/>
                  <a:pt x="2571235" y="4851336"/>
                </a:cubicBezTo>
                <a:close/>
                <a:moveTo>
                  <a:pt x="2853672" y="4809816"/>
                </a:moveTo>
                <a:cubicBezTo>
                  <a:pt x="2854697" y="4811354"/>
                  <a:pt x="2855210" y="4812378"/>
                  <a:pt x="2855723" y="4813404"/>
                </a:cubicBezTo>
                <a:cubicBezTo>
                  <a:pt x="2889553" y="4813404"/>
                  <a:pt x="2903906" y="4830832"/>
                  <a:pt x="2896217" y="4863638"/>
                </a:cubicBezTo>
                <a:cubicBezTo>
                  <a:pt x="2894167" y="4871327"/>
                  <a:pt x="2887503" y="4880553"/>
                  <a:pt x="2880327" y="4883629"/>
                </a:cubicBezTo>
                <a:cubicBezTo>
                  <a:pt x="2863412" y="4890805"/>
                  <a:pt x="2845471" y="4895932"/>
                  <a:pt x="2825992" y="4891831"/>
                </a:cubicBezTo>
                <a:cubicBezTo>
                  <a:pt x="2813178" y="4888755"/>
                  <a:pt x="2800363" y="4883629"/>
                  <a:pt x="2798825" y="4870301"/>
                </a:cubicBezTo>
                <a:cubicBezTo>
                  <a:pt x="2797800" y="4860563"/>
                  <a:pt x="2803438" y="4848773"/>
                  <a:pt x="2809077" y="4839546"/>
                </a:cubicBezTo>
                <a:cubicBezTo>
                  <a:pt x="2813178" y="4832370"/>
                  <a:pt x="2820867" y="4827244"/>
                  <a:pt x="2828042" y="4822631"/>
                </a:cubicBezTo>
                <a:cubicBezTo>
                  <a:pt x="2836244" y="4817505"/>
                  <a:pt x="2845471" y="4813916"/>
                  <a:pt x="2853672" y="4809816"/>
                </a:cubicBezTo>
                <a:close/>
                <a:moveTo>
                  <a:pt x="1788515" y="4790851"/>
                </a:moveTo>
                <a:cubicBezTo>
                  <a:pt x="1805943" y="4790338"/>
                  <a:pt x="1822345" y="4803153"/>
                  <a:pt x="1822859" y="4816480"/>
                </a:cubicBezTo>
                <a:cubicBezTo>
                  <a:pt x="1823371" y="4831345"/>
                  <a:pt x="1808506" y="4843135"/>
                  <a:pt x="1789540" y="4843135"/>
                </a:cubicBezTo>
                <a:cubicBezTo>
                  <a:pt x="1770574" y="4843135"/>
                  <a:pt x="1758272" y="4832883"/>
                  <a:pt x="1758272" y="4816993"/>
                </a:cubicBezTo>
                <a:cubicBezTo>
                  <a:pt x="1758272" y="4801615"/>
                  <a:pt x="1770574" y="4791364"/>
                  <a:pt x="1788515" y="4790851"/>
                </a:cubicBezTo>
                <a:close/>
                <a:moveTo>
                  <a:pt x="3221709" y="4687820"/>
                </a:moveTo>
                <a:cubicBezTo>
                  <a:pt x="3222222" y="4688845"/>
                  <a:pt x="3222222" y="4689870"/>
                  <a:pt x="3222734" y="4690895"/>
                </a:cubicBezTo>
                <a:cubicBezTo>
                  <a:pt x="3248877" y="4690382"/>
                  <a:pt x="3269892" y="4700122"/>
                  <a:pt x="3286808" y="4720113"/>
                </a:cubicBezTo>
                <a:cubicBezTo>
                  <a:pt x="3296547" y="4731390"/>
                  <a:pt x="3296547" y="4762658"/>
                  <a:pt x="3286808" y="4773935"/>
                </a:cubicBezTo>
                <a:cubicBezTo>
                  <a:pt x="3256566" y="4809303"/>
                  <a:pt x="3208895" y="4810841"/>
                  <a:pt x="3176089" y="4788800"/>
                </a:cubicBezTo>
                <a:cubicBezTo>
                  <a:pt x="3143283" y="4766758"/>
                  <a:pt x="3145333" y="4721650"/>
                  <a:pt x="3179677" y="4703710"/>
                </a:cubicBezTo>
                <a:cubicBezTo>
                  <a:pt x="3193004" y="4696534"/>
                  <a:pt x="3207869" y="4692946"/>
                  <a:pt x="3221709" y="4687820"/>
                </a:cubicBezTo>
                <a:close/>
                <a:moveTo>
                  <a:pt x="696640" y="4643129"/>
                </a:moveTo>
                <a:lnTo>
                  <a:pt x="703368" y="4669368"/>
                </a:lnTo>
                <a:lnTo>
                  <a:pt x="703368" y="4669367"/>
                </a:lnTo>
                <a:close/>
                <a:moveTo>
                  <a:pt x="723359" y="4632974"/>
                </a:moveTo>
                <a:cubicBezTo>
                  <a:pt x="723359" y="4637588"/>
                  <a:pt x="721308" y="4642714"/>
                  <a:pt x="718746" y="4646814"/>
                </a:cubicBezTo>
                <a:lnTo>
                  <a:pt x="703405" y="4669315"/>
                </a:lnTo>
                <a:lnTo>
                  <a:pt x="718745" y="4647326"/>
                </a:lnTo>
                <a:cubicBezTo>
                  <a:pt x="721308" y="4643226"/>
                  <a:pt x="723359" y="4638100"/>
                  <a:pt x="723359" y="4632974"/>
                </a:cubicBezTo>
                <a:close/>
                <a:moveTo>
                  <a:pt x="714645" y="4561212"/>
                </a:moveTo>
                <a:lnTo>
                  <a:pt x="696704" y="4614906"/>
                </a:lnTo>
                <a:lnTo>
                  <a:pt x="696415" y="4636192"/>
                </a:lnTo>
                <a:lnTo>
                  <a:pt x="696705" y="4614906"/>
                </a:lnTo>
                <a:cubicBezTo>
                  <a:pt x="699139" y="4596965"/>
                  <a:pt x="705675" y="4579153"/>
                  <a:pt x="714645" y="4561212"/>
                </a:cubicBezTo>
                <a:close/>
                <a:moveTo>
                  <a:pt x="155220" y="4318309"/>
                </a:moveTo>
                <a:cubicBezTo>
                  <a:pt x="164382" y="4316451"/>
                  <a:pt x="174121" y="4317220"/>
                  <a:pt x="182579" y="4320808"/>
                </a:cubicBezTo>
                <a:cubicBezTo>
                  <a:pt x="201032" y="4328497"/>
                  <a:pt x="208721" y="4352588"/>
                  <a:pt x="196419" y="4364377"/>
                </a:cubicBezTo>
                <a:cubicBezTo>
                  <a:pt x="187193" y="4372066"/>
                  <a:pt x="176428" y="4378217"/>
                  <a:pt x="164126" y="4377192"/>
                </a:cubicBezTo>
                <a:cubicBezTo>
                  <a:pt x="147723" y="4377705"/>
                  <a:pt x="135421" y="4371041"/>
                  <a:pt x="128245" y="4358226"/>
                </a:cubicBezTo>
                <a:cubicBezTo>
                  <a:pt x="123118" y="4349513"/>
                  <a:pt x="124656" y="4339261"/>
                  <a:pt x="131320" y="4331572"/>
                </a:cubicBezTo>
                <a:cubicBezTo>
                  <a:pt x="137471" y="4324652"/>
                  <a:pt x="146057" y="4320167"/>
                  <a:pt x="155220" y="4318309"/>
                </a:cubicBezTo>
                <a:close/>
                <a:moveTo>
                  <a:pt x="276382" y="4296716"/>
                </a:moveTo>
                <a:cubicBezTo>
                  <a:pt x="298423" y="4296716"/>
                  <a:pt x="312776" y="4305429"/>
                  <a:pt x="317901" y="4321832"/>
                </a:cubicBezTo>
                <a:cubicBezTo>
                  <a:pt x="319439" y="4326958"/>
                  <a:pt x="315339" y="4334647"/>
                  <a:pt x="312263" y="4340286"/>
                </a:cubicBezTo>
                <a:cubicBezTo>
                  <a:pt x="300473" y="4361301"/>
                  <a:pt x="259979" y="4361814"/>
                  <a:pt x="247165" y="4341823"/>
                </a:cubicBezTo>
                <a:cubicBezTo>
                  <a:pt x="241014" y="4332597"/>
                  <a:pt x="240501" y="4322345"/>
                  <a:pt x="246139" y="4312606"/>
                </a:cubicBezTo>
                <a:cubicBezTo>
                  <a:pt x="253316" y="4299791"/>
                  <a:pt x="266131" y="4297741"/>
                  <a:pt x="276382" y="4296716"/>
                </a:cubicBezTo>
                <a:close/>
                <a:moveTo>
                  <a:pt x="2998733" y="4253658"/>
                </a:moveTo>
                <a:lnTo>
                  <a:pt x="3034102" y="4301842"/>
                </a:lnTo>
                <a:cubicBezTo>
                  <a:pt x="3050505" y="4325933"/>
                  <a:pt x="3058194" y="4353101"/>
                  <a:pt x="3063832" y="4381805"/>
                </a:cubicBezTo>
                <a:cubicBezTo>
                  <a:pt x="3065626" y="4390262"/>
                  <a:pt x="3068702" y="4398336"/>
                  <a:pt x="3072226" y="4406537"/>
                </a:cubicBezTo>
                <a:lnTo>
                  <a:pt x="3083299" y="4432012"/>
                </a:lnTo>
                <a:lnTo>
                  <a:pt x="3083824" y="4432040"/>
                </a:lnTo>
                <a:cubicBezTo>
                  <a:pt x="3076648" y="4414099"/>
                  <a:pt x="3067933" y="4398722"/>
                  <a:pt x="3064346" y="4381806"/>
                </a:cubicBezTo>
                <a:cubicBezTo>
                  <a:pt x="3058707" y="4353101"/>
                  <a:pt x="3051018" y="4325934"/>
                  <a:pt x="3034615" y="4301843"/>
                </a:cubicBezTo>
                <a:cubicBezTo>
                  <a:pt x="3023338" y="4285440"/>
                  <a:pt x="3011549" y="4269037"/>
                  <a:pt x="2998734" y="4253659"/>
                </a:cubicBezTo>
                <a:close/>
                <a:moveTo>
                  <a:pt x="3608521" y="4226683"/>
                </a:moveTo>
                <a:cubicBezTo>
                  <a:pt x="3621656" y="4228157"/>
                  <a:pt x="3634342" y="4233924"/>
                  <a:pt x="3642031" y="4243407"/>
                </a:cubicBezTo>
                <a:cubicBezTo>
                  <a:pt x="3653821" y="4258272"/>
                  <a:pt x="3644081" y="4284415"/>
                  <a:pt x="3624090" y="4291591"/>
                </a:cubicBezTo>
                <a:cubicBezTo>
                  <a:pt x="3617939" y="4293641"/>
                  <a:pt x="3610763" y="4294666"/>
                  <a:pt x="3603587" y="4295692"/>
                </a:cubicBezTo>
                <a:cubicBezTo>
                  <a:pt x="3584109" y="4295692"/>
                  <a:pt x="3570781" y="4285952"/>
                  <a:pt x="3560530" y="4270575"/>
                </a:cubicBezTo>
                <a:cubicBezTo>
                  <a:pt x="3555403" y="4262886"/>
                  <a:pt x="3562579" y="4243920"/>
                  <a:pt x="3572319" y="4235718"/>
                </a:cubicBezTo>
                <a:cubicBezTo>
                  <a:pt x="3581802" y="4228029"/>
                  <a:pt x="3595386" y="4225210"/>
                  <a:pt x="3608521" y="4226683"/>
                </a:cubicBezTo>
                <a:close/>
                <a:moveTo>
                  <a:pt x="94927" y="4142940"/>
                </a:moveTo>
                <a:cubicBezTo>
                  <a:pt x="108766" y="4140377"/>
                  <a:pt x="124657" y="4146528"/>
                  <a:pt x="139010" y="4150629"/>
                </a:cubicBezTo>
                <a:cubicBezTo>
                  <a:pt x="157463" y="4156267"/>
                  <a:pt x="170277" y="4170107"/>
                  <a:pt x="180529" y="4185998"/>
                </a:cubicBezTo>
                <a:cubicBezTo>
                  <a:pt x="183604" y="4190611"/>
                  <a:pt x="183604" y="4198812"/>
                  <a:pt x="181554" y="4203938"/>
                </a:cubicBezTo>
                <a:cubicBezTo>
                  <a:pt x="175403" y="4221878"/>
                  <a:pt x="165152" y="4237769"/>
                  <a:pt x="149774" y="4249558"/>
                </a:cubicBezTo>
                <a:cubicBezTo>
                  <a:pt x="137472" y="4257760"/>
                  <a:pt x="132346" y="4259298"/>
                  <a:pt x="100566" y="4259810"/>
                </a:cubicBezTo>
                <a:cubicBezTo>
                  <a:pt x="76474" y="4258785"/>
                  <a:pt x="51869" y="4244945"/>
                  <a:pt x="32904" y="4220853"/>
                </a:cubicBezTo>
                <a:cubicBezTo>
                  <a:pt x="30342" y="4217265"/>
                  <a:pt x="27265" y="4214190"/>
                  <a:pt x="24703" y="4210602"/>
                </a:cubicBezTo>
                <a:cubicBezTo>
                  <a:pt x="10350" y="4191636"/>
                  <a:pt x="20090" y="4174721"/>
                  <a:pt x="41106" y="4163956"/>
                </a:cubicBezTo>
                <a:cubicBezTo>
                  <a:pt x="58021" y="4154730"/>
                  <a:pt x="76474" y="4146016"/>
                  <a:pt x="94927" y="4142940"/>
                </a:cubicBezTo>
                <a:close/>
                <a:moveTo>
                  <a:pt x="30534" y="3836861"/>
                </a:moveTo>
                <a:cubicBezTo>
                  <a:pt x="41362" y="3835900"/>
                  <a:pt x="52127" y="3837694"/>
                  <a:pt x="56996" y="3843076"/>
                </a:cubicBezTo>
                <a:cubicBezTo>
                  <a:pt x="64172" y="3850252"/>
                  <a:pt x="66735" y="3862042"/>
                  <a:pt x="69810" y="3872294"/>
                </a:cubicBezTo>
                <a:cubicBezTo>
                  <a:pt x="71348" y="3878445"/>
                  <a:pt x="69810" y="3885108"/>
                  <a:pt x="69810" y="3889209"/>
                </a:cubicBezTo>
                <a:cubicBezTo>
                  <a:pt x="85188" y="3893822"/>
                  <a:pt x="99541" y="3896385"/>
                  <a:pt x="112355" y="3902536"/>
                </a:cubicBezTo>
                <a:cubicBezTo>
                  <a:pt x="130296" y="3911250"/>
                  <a:pt x="141573" y="3926115"/>
                  <a:pt x="140035" y="3947644"/>
                </a:cubicBezTo>
                <a:cubicBezTo>
                  <a:pt x="138498" y="3968660"/>
                  <a:pt x="124145" y="3981475"/>
                  <a:pt x="107230" y="3988651"/>
                </a:cubicBezTo>
                <a:cubicBezTo>
                  <a:pt x="78525" y="4000953"/>
                  <a:pt x="50332" y="3997878"/>
                  <a:pt x="25216" y="3978400"/>
                </a:cubicBezTo>
                <a:cubicBezTo>
                  <a:pt x="3174" y="3960972"/>
                  <a:pt x="5737" y="3923552"/>
                  <a:pt x="30342" y="3905612"/>
                </a:cubicBezTo>
                <a:cubicBezTo>
                  <a:pt x="12400" y="3895360"/>
                  <a:pt x="2149" y="3879982"/>
                  <a:pt x="99" y="3859479"/>
                </a:cubicBezTo>
                <a:cubicBezTo>
                  <a:pt x="-414" y="3855378"/>
                  <a:pt x="1124" y="3850252"/>
                  <a:pt x="3687" y="3847176"/>
                </a:cubicBezTo>
                <a:cubicBezTo>
                  <a:pt x="8812" y="3841538"/>
                  <a:pt x="19705" y="3837822"/>
                  <a:pt x="30534" y="3836861"/>
                </a:cubicBezTo>
                <a:close/>
                <a:moveTo>
                  <a:pt x="3454424" y="3767470"/>
                </a:moveTo>
                <a:cubicBezTo>
                  <a:pt x="3470826" y="3768239"/>
                  <a:pt x="3486973" y="3774134"/>
                  <a:pt x="3501069" y="3785154"/>
                </a:cubicBezTo>
                <a:cubicBezTo>
                  <a:pt x="3519010" y="3798995"/>
                  <a:pt x="3519523" y="3837951"/>
                  <a:pt x="3501582" y="3852303"/>
                </a:cubicBezTo>
                <a:cubicBezTo>
                  <a:pt x="3486717" y="3865630"/>
                  <a:pt x="3470314" y="3871269"/>
                  <a:pt x="3445197" y="3870756"/>
                </a:cubicBezTo>
                <a:cubicBezTo>
                  <a:pt x="3424694" y="3871781"/>
                  <a:pt x="3405728" y="3860505"/>
                  <a:pt x="3390863" y="3841539"/>
                </a:cubicBezTo>
                <a:cubicBezTo>
                  <a:pt x="3378561" y="3825649"/>
                  <a:pt x="3386762" y="3792843"/>
                  <a:pt x="3406240" y="3780541"/>
                </a:cubicBezTo>
                <a:cubicBezTo>
                  <a:pt x="3421362" y="3771058"/>
                  <a:pt x="3438021" y="3766701"/>
                  <a:pt x="3454424" y="3767470"/>
                </a:cubicBezTo>
                <a:close/>
                <a:moveTo>
                  <a:pt x="396840" y="3636504"/>
                </a:moveTo>
                <a:cubicBezTo>
                  <a:pt x="410167" y="3636504"/>
                  <a:pt x="425545" y="3648293"/>
                  <a:pt x="426057" y="3658033"/>
                </a:cubicBezTo>
                <a:cubicBezTo>
                  <a:pt x="426057" y="3667772"/>
                  <a:pt x="410680" y="3679561"/>
                  <a:pt x="396840" y="3679561"/>
                </a:cubicBezTo>
                <a:cubicBezTo>
                  <a:pt x="381975" y="3679561"/>
                  <a:pt x="369673" y="3669822"/>
                  <a:pt x="369673" y="3658033"/>
                </a:cubicBezTo>
                <a:cubicBezTo>
                  <a:pt x="369673" y="3646243"/>
                  <a:pt x="381975" y="3636504"/>
                  <a:pt x="396840" y="3636504"/>
                </a:cubicBezTo>
                <a:close/>
                <a:moveTo>
                  <a:pt x="177966" y="3630353"/>
                </a:moveTo>
                <a:cubicBezTo>
                  <a:pt x="191805" y="3629840"/>
                  <a:pt x="202057" y="3635991"/>
                  <a:pt x="211284" y="3644705"/>
                </a:cubicBezTo>
                <a:cubicBezTo>
                  <a:pt x="220511" y="3653419"/>
                  <a:pt x="218461" y="3670847"/>
                  <a:pt x="208209" y="3679048"/>
                </a:cubicBezTo>
                <a:cubicBezTo>
                  <a:pt x="189755" y="3693913"/>
                  <a:pt x="170789" y="3694938"/>
                  <a:pt x="152337" y="3683149"/>
                </a:cubicBezTo>
                <a:cubicBezTo>
                  <a:pt x="142597" y="3676997"/>
                  <a:pt x="139521" y="3668284"/>
                  <a:pt x="140034" y="3658032"/>
                </a:cubicBezTo>
                <a:cubicBezTo>
                  <a:pt x="141059" y="3644705"/>
                  <a:pt x="150799" y="3638041"/>
                  <a:pt x="162076" y="3633941"/>
                </a:cubicBezTo>
                <a:cubicBezTo>
                  <a:pt x="167201" y="3631378"/>
                  <a:pt x="172840" y="3631378"/>
                  <a:pt x="177966" y="3630353"/>
                </a:cubicBezTo>
                <a:close/>
                <a:moveTo>
                  <a:pt x="132602" y="3382901"/>
                </a:moveTo>
                <a:cubicBezTo>
                  <a:pt x="149774" y="3381748"/>
                  <a:pt x="167201" y="3386105"/>
                  <a:pt x="181554" y="3396613"/>
                </a:cubicBezTo>
                <a:cubicBezTo>
                  <a:pt x="210259" y="3417629"/>
                  <a:pt x="210259" y="3451972"/>
                  <a:pt x="180529" y="3472988"/>
                </a:cubicBezTo>
                <a:cubicBezTo>
                  <a:pt x="168226" y="3481702"/>
                  <a:pt x="152336" y="3484265"/>
                  <a:pt x="137471" y="3489903"/>
                </a:cubicBezTo>
                <a:cubicBezTo>
                  <a:pt x="137471" y="3488365"/>
                  <a:pt x="137471" y="3487341"/>
                  <a:pt x="136959" y="3486315"/>
                </a:cubicBezTo>
                <a:cubicBezTo>
                  <a:pt x="104665" y="3484777"/>
                  <a:pt x="83137" y="3474013"/>
                  <a:pt x="70835" y="3441208"/>
                </a:cubicBezTo>
                <a:cubicBezTo>
                  <a:pt x="68271" y="3434544"/>
                  <a:pt x="78011" y="3408402"/>
                  <a:pt x="85187" y="3402252"/>
                </a:cubicBezTo>
                <a:cubicBezTo>
                  <a:pt x="98514" y="3390718"/>
                  <a:pt x="115429" y="3384055"/>
                  <a:pt x="132602" y="3382901"/>
                </a:cubicBezTo>
                <a:close/>
                <a:moveTo>
                  <a:pt x="383705" y="3135514"/>
                </a:moveTo>
                <a:cubicBezTo>
                  <a:pt x="379797" y="3135835"/>
                  <a:pt x="375824" y="3137244"/>
                  <a:pt x="371724" y="3138782"/>
                </a:cubicBezTo>
                <a:cubicBezTo>
                  <a:pt x="375825" y="3137245"/>
                  <a:pt x="379798" y="3135835"/>
                  <a:pt x="383706" y="3135515"/>
                </a:cubicBezTo>
                <a:lnTo>
                  <a:pt x="395303" y="3138782"/>
                </a:lnTo>
                <a:cubicBezTo>
                  <a:pt x="391458" y="3135963"/>
                  <a:pt x="387614" y="3135194"/>
                  <a:pt x="383705" y="3135514"/>
                </a:cubicBezTo>
                <a:close/>
                <a:moveTo>
                  <a:pt x="141059" y="3087524"/>
                </a:moveTo>
                <a:cubicBezTo>
                  <a:pt x="146698" y="3092137"/>
                  <a:pt x="150798" y="3094699"/>
                  <a:pt x="154387" y="3097775"/>
                </a:cubicBezTo>
                <a:lnTo>
                  <a:pt x="141061" y="3087524"/>
                </a:lnTo>
                <a:close/>
                <a:moveTo>
                  <a:pt x="264080" y="3081885"/>
                </a:moveTo>
                <a:cubicBezTo>
                  <a:pt x="260492" y="3080347"/>
                  <a:pt x="254854" y="3080347"/>
                  <a:pt x="251778" y="3082398"/>
                </a:cubicBezTo>
                <a:lnTo>
                  <a:pt x="214488" y="3096174"/>
                </a:lnTo>
                <a:cubicBezTo>
                  <a:pt x="227303" y="3094059"/>
                  <a:pt x="239733" y="3089574"/>
                  <a:pt x="251779" y="3082398"/>
                </a:cubicBezTo>
                <a:close/>
                <a:moveTo>
                  <a:pt x="657234" y="2519576"/>
                </a:moveTo>
                <a:cubicBezTo>
                  <a:pt x="667486" y="2522139"/>
                  <a:pt x="677226" y="2528802"/>
                  <a:pt x="684914" y="2535979"/>
                </a:cubicBezTo>
                <a:cubicBezTo>
                  <a:pt x="694654" y="2545718"/>
                  <a:pt x="685939" y="2567759"/>
                  <a:pt x="670049" y="2574422"/>
                </a:cubicBezTo>
                <a:cubicBezTo>
                  <a:pt x="663898" y="2576473"/>
                  <a:pt x="656722" y="2577498"/>
                  <a:pt x="650058" y="2579548"/>
                </a:cubicBezTo>
                <a:cubicBezTo>
                  <a:pt x="635706" y="2578011"/>
                  <a:pt x="623404" y="2574422"/>
                  <a:pt x="615715" y="2562121"/>
                </a:cubicBezTo>
                <a:cubicBezTo>
                  <a:pt x="609564" y="2552382"/>
                  <a:pt x="610589" y="2541617"/>
                  <a:pt x="617253" y="2532903"/>
                </a:cubicBezTo>
                <a:cubicBezTo>
                  <a:pt x="626992" y="2520089"/>
                  <a:pt x="642370" y="2515988"/>
                  <a:pt x="657234" y="2519576"/>
                </a:cubicBezTo>
                <a:close/>
                <a:moveTo>
                  <a:pt x="1227744" y="2467805"/>
                </a:moveTo>
                <a:cubicBezTo>
                  <a:pt x="1243122" y="2466780"/>
                  <a:pt x="1259012" y="2478569"/>
                  <a:pt x="1257987" y="2491897"/>
                </a:cubicBezTo>
                <a:cubicBezTo>
                  <a:pt x="1256961" y="2504712"/>
                  <a:pt x="1244147" y="2515477"/>
                  <a:pt x="1228257" y="2515477"/>
                </a:cubicBezTo>
                <a:cubicBezTo>
                  <a:pt x="1211854" y="2515477"/>
                  <a:pt x="1197502" y="2504200"/>
                  <a:pt x="1198015" y="2490872"/>
                </a:cubicBezTo>
                <a:cubicBezTo>
                  <a:pt x="1198015" y="2477545"/>
                  <a:pt x="1210829" y="2467805"/>
                  <a:pt x="1227744" y="2467805"/>
                </a:cubicBezTo>
                <a:close/>
                <a:moveTo>
                  <a:pt x="989584" y="2352986"/>
                </a:moveTo>
                <a:cubicBezTo>
                  <a:pt x="997337" y="2351960"/>
                  <a:pt x="1005538" y="2352729"/>
                  <a:pt x="1011433" y="2355549"/>
                </a:cubicBezTo>
                <a:cubicBezTo>
                  <a:pt x="1025272" y="2362212"/>
                  <a:pt x="1030399" y="2371439"/>
                  <a:pt x="1027836" y="2383741"/>
                </a:cubicBezTo>
                <a:cubicBezTo>
                  <a:pt x="1024760" y="2395531"/>
                  <a:pt x="1011433" y="2403733"/>
                  <a:pt x="992467" y="2403733"/>
                </a:cubicBezTo>
                <a:cubicBezTo>
                  <a:pt x="982728" y="2403220"/>
                  <a:pt x="971451" y="2400657"/>
                  <a:pt x="965300" y="2387329"/>
                </a:cubicBezTo>
                <a:cubicBezTo>
                  <a:pt x="960687" y="2377078"/>
                  <a:pt x="963249" y="2368363"/>
                  <a:pt x="970426" y="2361187"/>
                </a:cubicBezTo>
                <a:cubicBezTo>
                  <a:pt x="974527" y="2356830"/>
                  <a:pt x="981831" y="2354011"/>
                  <a:pt x="989584" y="2352986"/>
                </a:cubicBezTo>
                <a:close/>
                <a:moveTo>
                  <a:pt x="1147268" y="1959832"/>
                </a:moveTo>
                <a:cubicBezTo>
                  <a:pt x="1162134" y="1960857"/>
                  <a:pt x="1172386" y="1969571"/>
                  <a:pt x="1172386" y="1981873"/>
                </a:cubicBezTo>
                <a:cubicBezTo>
                  <a:pt x="1172386" y="1995200"/>
                  <a:pt x="1161108" y="2003915"/>
                  <a:pt x="1145218" y="2002889"/>
                </a:cubicBezTo>
                <a:cubicBezTo>
                  <a:pt x="1129328" y="2002377"/>
                  <a:pt x="1119076" y="1993662"/>
                  <a:pt x="1119589" y="1980335"/>
                </a:cubicBezTo>
                <a:cubicBezTo>
                  <a:pt x="1120101" y="1969059"/>
                  <a:pt x="1133941" y="1958806"/>
                  <a:pt x="1147268" y="1959832"/>
                </a:cubicBezTo>
                <a:close/>
                <a:moveTo>
                  <a:pt x="3627642" y="0"/>
                </a:moveTo>
                <a:cubicBezTo>
                  <a:pt x="4593109" y="0"/>
                  <a:pt x="5375775" y="782666"/>
                  <a:pt x="5375775" y="1748133"/>
                </a:cubicBezTo>
                <a:cubicBezTo>
                  <a:pt x="5375775" y="2713600"/>
                  <a:pt x="4593109" y="3496266"/>
                  <a:pt x="3627642" y="3496266"/>
                </a:cubicBezTo>
                <a:cubicBezTo>
                  <a:pt x="3567300" y="3496266"/>
                  <a:pt x="3507673" y="3493209"/>
                  <a:pt x="3448906" y="3487241"/>
                </a:cubicBezTo>
                <a:lnTo>
                  <a:pt x="3329407" y="3469003"/>
                </a:lnTo>
                <a:lnTo>
                  <a:pt x="3334991" y="3475552"/>
                </a:lnTo>
                <a:cubicBezTo>
                  <a:pt x="3362159" y="3497081"/>
                  <a:pt x="3387788" y="3520660"/>
                  <a:pt x="3415980" y="3540138"/>
                </a:cubicBezTo>
                <a:cubicBezTo>
                  <a:pt x="3463651" y="3573456"/>
                  <a:pt x="3512860" y="3604211"/>
                  <a:pt x="3569757" y="3620101"/>
                </a:cubicBezTo>
                <a:cubicBezTo>
                  <a:pt x="3590260" y="3625740"/>
                  <a:pt x="3608713" y="3621127"/>
                  <a:pt x="3627679" y="3616001"/>
                </a:cubicBezTo>
                <a:cubicBezTo>
                  <a:pt x="3684063" y="3600623"/>
                  <a:pt x="3740961" y="3599598"/>
                  <a:pt x="3798371" y="3613438"/>
                </a:cubicBezTo>
                <a:cubicBezTo>
                  <a:pt x="3851167" y="3626253"/>
                  <a:pt x="3902938" y="3617539"/>
                  <a:pt x="3952146" y="3597548"/>
                </a:cubicBezTo>
                <a:cubicBezTo>
                  <a:pt x="3990078" y="3582170"/>
                  <a:pt x="4026472" y="3561154"/>
                  <a:pt x="4067992" y="3555003"/>
                </a:cubicBezTo>
                <a:cubicBezTo>
                  <a:pt x="4098234" y="3550390"/>
                  <a:pt x="4127964" y="3546801"/>
                  <a:pt x="4157182" y="3560642"/>
                </a:cubicBezTo>
                <a:cubicBezTo>
                  <a:pt x="4173072" y="3568331"/>
                  <a:pt x="4185374" y="3579607"/>
                  <a:pt x="4185374" y="3596010"/>
                </a:cubicBezTo>
                <a:cubicBezTo>
                  <a:pt x="4185886" y="3614463"/>
                  <a:pt x="4174609" y="3628303"/>
                  <a:pt x="4157695" y="3636504"/>
                </a:cubicBezTo>
                <a:cubicBezTo>
                  <a:pt x="4125401" y="3652394"/>
                  <a:pt x="4091570" y="3651370"/>
                  <a:pt x="4057740" y="3645218"/>
                </a:cubicBezTo>
                <a:cubicBezTo>
                  <a:pt x="4033648" y="3640605"/>
                  <a:pt x="4010069" y="3631891"/>
                  <a:pt x="3985977" y="3626253"/>
                </a:cubicBezTo>
                <a:cubicBezTo>
                  <a:pt x="3942920" y="3616001"/>
                  <a:pt x="3901400" y="3624203"/>
                  <a:pt x="3860906" y="3640093"/>
                </a:cubicBezTo>
                <a:cubicBezTo>
                  <a:pt x="3821949" y="3655470"/>
                  <a:pt x="3784018" y="3673923"/>
                  <a:pt x="3741473" y="3679562"/>
                </a:cubicBezTo>
                <a:cubicBezTo>
                  <a:pt x="3704055" y="3684688"/>
                  <a:pt x="3667661" y="3681099"/>
                  <a:pt x="3632293" y="3668798"/>
                </a:cubicBezTo>
                <a:cubicBezTo>
                  <a:pt x="3585134" y="3652907"/>
                  <a:pt x="3539514" y="3633942"/>
                  <a:pt x="3492868" y="3617026"/>
                </a:cubicBezTo>
                <a:cubicBezTo>
                  <a:pt x="3457499" y="3604211"/>
                  <a:pt x="3422644" y="3589347"/>
                  <a:pt x="3384713" y="3586271"/>
                </a:cubicBezTo>
                <a:cubicBezTo>
                  <a:pt x="3378562" y="3585759"/>
                  <a:pt x="3372410" y="3586271"/>
                  <a:pt x="3366259" y="3586783"/>
                </a:cubicBezTo>
                <a:cubicBezTo>
                  <a:pt x="3351907" y="3587809"/>
                  <a:pt x="3342680" y="3596522"/>
                  <a:pt x="3338067" y="3610362"/>
                </a:cubicBezTo>
                <a:cubicBezTo>
                  <a:pt x="3327815" y="3640093"/>
                  <a:pt x="3317564" y="3669822"/>
                  <a:pt x="3306799" y="3699553"/>
                </a:cubicBezTo>
                <a:cubicBezTo>
                  <a:pt x="3303211" y="3709292"/>
                  <a:pt x="3297573" y="3718518"/>
                  <a:pt x="3292959" y="3728257"/>
                </a:cubicBezTo>
                <a:cubicBezTo>
                  <a:pt x="3327815" y="3739022"/>
                  <a:pt x="3357545" y="3753887"/>
                  <a:pt x="3355495" y="3795919"/>
                </a:cubicBezTo>
                <a:cubicBezTo>
                  <a:pt x="3354470" y="3820010"/>
                  <a:pt x="3331916" y="3848715"/>
                  <a:pt x="3277069" y="3854354"/>
                </a:cubicBezTo>
                <a:cubicBezTo>
                  <a:pt x="3273481" y="3869732"/>
                  <a:pt x="3270405" y="3885109"/>
                  <a:pt x="3266818" y="3900999"/>
                </a:cubicBezTo>
                <a:cubicBezTo>
                  <a:pt x="3301674" y="3922015"/>
                  <a:pt x="3340118" y="3932268"/>
                  <a:pt x="3379074" y="3942519"/>
                </a:cubicBezTo>
                <a:cubicBezTo>
                  <a:pt x="3409317" y="3950208"/>
                  <a:pt x="3440072" y="3958409"/>
                  <a:pt x="3469802" y="3967636"/>
                </a:cubicBezTo>
                <a:cubicBezTo>
                  <a:pt x="3478516" y="3970199"/>
                  <a:pt x="3486717" y="3976350"/>
                  <a:pt x="3492356" y="3983526"/>
                </a:cubicBezTo>
                <a:cubicBezTo>
                  <a:pt x="3495944" y="3988140"/>
                  <a:pt x="3496457" y="3997879"/>
                  <a:pt x="3493894" y="4003517"/>
                </a:cubicBezTo>
                <a:cubicBezTo>
                  <a:pt x="3491843" y="4007105"/>
                  <a:pt x="3481591" y="4010181"/>
                  <a:pt x="3476465" y="4008643"/>
                </a:cubicBezTo>
                <a:cubicBezTo>
                  <a:pt x="3458525" y="4004030"/>
                  <a:pt x="3441097" y="3997366"/>
                  <a:pt x="3423669" y="3990702"/>
                </a:cubicBezTo>
                <a:cubicBezTo>
                  <a:pt x="3383175" y="3975325"/>
                  <a:pt x="3342680" y="3959947"/>
                  <a:pt x="3302186" y="3945082"/>
                </a:cubicBezTo>
                <a:cubicBezTo>
                  <a:pt x="3288859" y="3940469"/>
                  <a:pt x="3275019" y="3935855"/>
                  <a:pt x="3260154" y="3930730"/>
                </a:cubicBezTo>
                <a:cubicBezTo>
                  <a:pt x="3237087" y="4000441"/>
                  <a:pt x="3200693" y="4060414"/>
                  <a:pt x="3143284" y="4105009"/>
                </a:cubicBezTo>
                <a:cubicBezTo>
                  <a:pt x="3155073" y="4116286"/>
                  <a:pt x="3166863" y="4127051"/>
                  <a:pt x="3177627" y="4138840"/>
                </a:cubicBezTo>
                <a:cubicBezTo>
                  <a:pt x="3186341" y="4148067"/>
                  <a:pt x="3195568" y="4158318"/>
                  <a:pt x="3200181" y="4170108"/>
                </a:cubicBezTo>
                <a:cubicBezTo>
                  <a:pt x="3216071" y="4209577"/>
                  <a:pt x="3246314" y="4230593"/>
                  <a:pt x="3284758" y="4243408"/>
                </a:cubicBezTo>
                <a:cubicBezTo>
                  <a:pt x="3296035" y="4246996"/>
                  <a:pt x="3306799" y="4252634"/>
                  <a:pt x="3317051" y="4258785"/>
                </a:cubicBezTo>
                <a:cubicBezTo>
                  <a:pt x="3327303" y="4264936"/>
                  <a:pt x="3331916" y="4277239"/>
                  <a:pt x="3327815" y="4284927"/>
                </a:cubicBezTo>
                <a:cubicBezTo>
                  <a:pt x="3324227" y="4292103"/>
                  <a:pt x="3308337" y="4295691"/>
                  <a:pt x="3298598" y="4289540"/>
                </a:cubicBezTo>
                <a:cubicBezTo>
                  <a:pt x="3287321" y="4282877"/>
                  <a:pt x="3275531" y="4275701"/>
                  <a:pt x="3267330" y="4265962"/>
                </a:cubicBezTo>
                <a:cubicBezTo>
                  <a:pt x="3236575" y="4230080"/>
                  <a:pt x="3196080" y="4211114"/>
                  <a:pt x="3152510" y="4196762"/>
                </a:cubicBezTo>
                <a:cubicBezTo>
                  <a:pt x="3137133" y="4191636"/>
                  <a:pt x="3123805" y="4181385"/>
                  <a:pt x="3109453" y="4173183"/>
                </a:cubicBezTo>
                <a:cubicBezTo>
                  <a:pt x="3105865" y="4171133"/>
                  <a:pt x="3102277" y="4168570"/>
                  <a:pt x="3098689" y="4166007"/>
                </a:cubicBezTo>
                <a:cubicBezTo>
                  <a:pt x="3089975" y="4178822"/>
                  <a:pt x="3080236" y="4190099"/>
                  <a:pt x="3073572" y="4202913"/>
                </a:cubicBezTo>
                <a:cubicBezTo>
                  <a:pt x="3068446" y="4212140"/>
                  <a:pt x="3061270" y="4212652"/>
                  <a:pt x="3053069" y="4211627"/>
                </a:cubicBezTo>
                <a:cubicBezTo>
                  <a:pt x="3047430" y="4211114"/>
                  <a:pt x="3041792" y="4210090"/>
                  <a:pt x="3033590" y="4212140"/>
                </a:cubicBezTo>
                <a:cubicBezTo>
                  <a:pt x="3046917" y="4227005"/>
                  <a:pt x="3060245" y="4242383"/>
                  <a:pt x="3074597" y="4256222"/>
                </a:cubicBezTo>
                <a:cubicBezTo>
                  <a:pt x="3095101" y="4276213"/>
                  <a:pt x="3123293" y="4281339"/>
                  <a:pt x="3148410" y="4292103"/>
                </a:cubicBezTo>
                <a:cubicBezTo>
                  <a:pt x="3180703" y="4305944"/>
                  <a:pt x="3206332" y="4327472"/>
                  <a:pt x="3222735" y="4359253"/>
                </a:cubicBezTo>
                <a:cubicBezTo>
                  <a:pt x="3230936" y="4375143"/>
                  <a:pt x="3238625" y="4391545"/>
                  <a:pt x="3248877" y="4405898"/>
                </a:cubicBezTo>
                <a:cubicBezTo>
                  <a:pt x="3261692" y="4424351"/>
                  <a:pt x="3280657" y="4437166"/>
                  <a:pt x="3302186" y="4443830"/>
                </a:cubicBezTo>
                <a:cubicBezTo>
                  <a:pt x="3328841" y="4452031"/>
                  <a:pt x="3351395" y="4441266"/>
                  <a:pt x="3371385" y="4423838"/>
                </a:cubicBezTo>
                <a:cubicBezTo>
                  <a:pt x="3381124" y="4415125"/>
                  <a:pt x="3389326" y="4404873"/>
                  <a:pt x="3398552" y="4395646"/>
                </a:cubicBezTo>
                <a:cubicBezTo>
                  <a:pt x="3401628" y="4393083"/>
                  <a:pt x="3406241" y="4389495"/>
                  <a:pt x="3409829" y="4389495"/>
                </a:cubicBezTo>
                <a:cubicBezTo>
                  <a:pt x="3426232" y="4390008"/>
                  <a:pt x="3440585" y="4396159"/>
                  <a:pt x="3451349" y="4408461"/>
                </a:cubicBezTo>
                <a:cubicBezTo>
                  <a:pt x="3453912" y="4411537"/>
                  <a:pt x="3453399" y="4418200"/>
                  <a:pt x="3453399" y="4422813"/>
                </a:cubicBezTo>
                <a:cubicBezTo>
                  <a:pt x="3452886" y="4426401"/>
                  <a:pt x="3450836" y="4430502"/>
                  <a:pt x="3450324" y="4434603"/>
                </a:cubicBezTo>
                <a:cubicBezTo>
                  <a:pt x="3447248" y="4452031"/>
                  <a:pt x="3452886" y="4459720"/>
                  <a:pt x="3470314" y="4461770"/>
                </a:cubicBezTo>
                <a:cubicBezTo>
                  <a:pt x="3474416" y="4462283"/>
                  <a:pt x="3478516" y="4463308"/>
                  <a:pt x="3482617" y="4464333"/>
                </a:cubicBezTo>
                <a:cubicBezTo>
                  <a:pt x="3491843" y="4466383"/>
                  <a:pt x="3496969" y="4472534"/>
                  <a:pt x="3497482" y="4481761"/>
                </a:cubicBezTo>
                <a:cubicBezTo>
                  <a:pt x="3497994" y="4490987"/>
                  <a:pt x="3491843" y="4495600"/>
                  <a:pt x="3483129" y="4497138"/>
                </a:cubicBezTo>
                <a:cubicBezTo>
                  <a:pt x="3480053" y="4497651"/>
                  <a:pt x="3477491" y="4499189"/>
                  <a:pt x="3474928" y="4500214"/>
                </a:cubicBezTo>
                <a:cubicBezTo>
                  <a:pt x="3470827" y="4522768"/>
                  <a:pt x="3456475" y="4536095"/>
                  <a:pt x="3435972" y="4543784"/>
                </a:cubicBezTo>
                <a:cubicBezTo>
                  <a:pt x="3407266" y="4555061"/>
                  <a:pt x="3378049" y="4558136"/>
                  <a:pt x="3349856" y="4542759"/>
                </a:cubicBezTo>
                <a:cubicBezTo>
                  <a:pt x="3340630" y="4537633"/>
                  <a:pt x="3332941" y="4528919"/>
                  <a:pt x="3325765" y="4520718"/>
                </a:cubicBezTo>
                <a:cubicBezTo>
                  <a:pt x="3312437" y="4505340"/>
                  <a:pt x="3301160" y="4488424"/>
                  <a:pt x="3286296" y="4475097"/>
                </a:cubicBezTo>
                <a:cubicBezTo>
                  <a:pt x="3265280" y="4456132"/>
                  <a:pt x="3239138" y="4451519"/>
                  <a:pt x="3211970" y="4457156"/>
                </a:cubicBezTo>
                <a:cubicBezTo>
                  <a:pt x="3153536" y="4469459"/>
                  <a:pt x="3096638" y="4461770"/>
                  <a:pt x="3039228" y="4450493"/>
                </a:cubicBezTo>
                <a:cubicBezTo>
                  <a:pt x="3030002" y="4448443"/>
                  <a:pt x="3020263" y="4447930"/>
                  <a:pt x="3011036" y="4445367"/>
                </a:cubicBezTo>
                <a:cubicBezTo>
                  <a:pt x="3003348" y="4443317"/>
                  <a:pt x="2998222" y="4446392"/>
                  <a:pt x="2994633" y="4452031"/>
                </a:cubicBezTo>
                <a:cubicBezTo>
                  <a:pt x="2984382" y="4466383"/>
                  <a:pt x="2973617" y="4481248"/>
                  <a:pt x="2965416" y="4497138"/>
                </a:cubicBezTo>
                <a:cubicBezTo>
                  <a:pt x="2962340" y="4503802"/>
                  <a:pt x="2962340" y="4514054"/>
                  <a:pt x="2964904" y="4521230"/>
                </a:cubicBezTo>
                <a:cubicBezTo>
                  <a:pt x="2976181" y="4549935"/>
                  <a:pt x="2995659" y="4570438"/>
                  <a:pt x="3027439" y="4578640"/>
                </a:cubicBezTo>
                <a:cubicBezTo>
                  <a:pt x="3048455" y="4584278"/>
                  <a:pt x="3068446" y="4591967"/>
                  <a:pt x="3087925" y="4600681"/>
                </a:cubicBezTo>
                <a:cubicBezTo>
                  <a:pt x="3106890" y="4608882"/>
                  <a:pt x="3116629" y="4647326"/>
                  <a:pt x="3100739" y="4663729"/>
                </a:cubicBezTo>
                <a:cubicBezTo>
                  <a:pt x="3093050" y="4671931"/>
                  <a:pt x="3082286" y="4673981"/>
                  <a:pt x="3067933" y="4668855"/>
                </a:cubicBezTo>
                <a:cubicBezTo>
                  <a:pt x="3040254" y="4658091"/>
                  <a:pt x="3013599" y="4645789"/>
                  <a:pt x="2996171" y="4620672"/>
                </a:cubicBezTo>
                <a:cubicBezTo>
                  <a:pt x="2989507" y="4611445"/>
                  <a:pt x="2983869" y="4601194"/>
                  <a:pt x="2977205" y="4591967"/>
                </a:cubicBezTo>
                <a:cubicBezTo>
                  <a:pt x="2971055" y="4583253"/>
                  <a:pt x="2964391" y="4584278"/>
                  <a:pt x="2956702" y="4591454"/>
                </a:cubicBezTo>
                <a:cubicBezTo>
                  <a:pt x="2918258" y="4627336"/>
                  <a:pt x="2871100" y="4642713"/>
                  <a:pt x="2819329" y="4645276"/>
                </a:cubicBezTo>
                <a:cubicBezTo>
                  <a:pt x="2809589" y="4645789"/>
                  <a:pt x="2799850" y="4640151"/>
                  <a:pt x="2790111" y="4636562"/>
                </a:cubicBezTo>
                <a:cubicBezTo>
                  <a:pt x="2786010" y="4635025"/>
                  <a:pt x="2782422" y="4632462"/>
                  <a:pt x="2777296" y="4629898"/>
                </a:cubicBezTo>
                <a:cubicBezTo>
                  <a:pt x="2775758" y="4651940"/>
                  <a:pt x="2773196" y="4672956"/>
                  <a:pt x="2772683" y="4693459"/>
                </a:cubicBezTo>
                <a:cubicBezTo>
                  <a:pt x="2772171" y="4720627"/>
                  <a:pt x="2757306" y="4740105"/>
                  <a:pt x="2739365" y="4758046"/>
                </a:cubicBezTo>
                <a:cubicBezTo>
                  <a:pt x="2733214" y="4764196"/>
                  <a:pt x="2725012" y="4768810"/>
                  <a:pt x="2716298" y="4775473"/>
                </a:cubicBezTo>
                <a:cubicBezTo>
                  <a:pt x="2724500" y="4779574"/>
                  <a:pt x="2732189" y="4783675"/>
                  <a:pt x="2740390" y="4787263"/>
                </a:cubicBezTo>
                <a:cubicBezTo>
                  <a:pt x="2768070" y="4798540"/>
                  <a:pt x="2786010" y="4818531"/>
                  <a:pt x="2792161" y="4848261"/>
                </a:cubicBezTo>
                <a:cubicBezTo>
                  <a:pt x="2795237" y="4864663"/>
                  <a:pt x="2788573" y="4877478"/>
                  <a:pt x="2772683" y="4882091"/>
                </a:cubicBezTo>
                <a:cubicBezTo>
                  <a:pt x="2751154" y="4888756"/>
                  <a:pt x="2729113" y="4892344"/>
                  <a:pt x="2707585" y="4880553"/>
                </a:cubicBezTo>
                <a:cubicBezTo>
                  <a:pt x="2694257" y="4872865"/>
                  <a:pt x="2684518" y="4862613"/>
                  <a:pt x="2680417" y="4847236"/>
                </a:cubicBezTo>
                <a:cubicBezTo>
                  <a:pt x="2676317" y="4833396"/>
                  <a:pt x="2671703" y="4820068"/>
                  <a:pt x="2667603" y="4806229"/>
                </a:cubicBezTo>
                <a:cubicBezTo>
                  <a:pt x="2665552" y="4799052"/>
                  <a:pt x="2661964" y="4795464"/>
                  <a:pt x="2652737" y="4795977"/>
                </a:cubicBezTo>
                <a:cubicBezTo>
                  <a:pt x="2613781" y="4797514"/>
                  <a:pt x="2578925" y="4784187"/>
                  <a:pt x="2546119" y="4764196"/>
                </a:cubicBezTo>
                <a:cubicBezTo>
                  <a:pt x="2535867" y="4758046"/>
                  <a:pt x="2531254" y="4749844"/>
                  <a:pt x="2528179" y="4738567"/>
                </a:cubicBezTo>
                <a:cubicBezTo>
                  <a:pt x="2521515" y="4714475"/>
                  <a:pt x="2510751" y="4691921"/>
                  <a:pt x="2504600" y="4667830"/>
                </a:cubicBezTo>
                <a:cubicBezTo>
                  <a:pt x="2502037" y="4658091"/>
                  <a:pt x="2504600" y="4645789"/>
                  <a:pt x="2508188" y="4636050"/>
                </a:cubicBezTo>
                <a:cubicBezTo>
                  <a:pt x="2512801" y="4623235"/>
                  <a:pt x="2521515" y="4611958"/>
                  <a:pt x="2527666" y="4599656"/>
                </a:cubicBezTo>
                <a:cubicBezTo>
                  <a:pt x="2529204" y="4596580"/>
                  <a:pt x="2528692" y="4591454"/>
                  <a:pt x="2526641" y="4588379"/>
                </a:cubicBezTo>
                <a:cubicBezTo>
                  <a:pt x="2511264" y="4564800"/>
                  <a:pt x="2493836" y="4543271"/>
                  <a:pt x="2467693" y="4530456"/>
                </a:cubicBezTo>
                <a:cubicBezTo>
                  <a:pt x="2458467" y="4525843"/>
                  <a:pt x="2447703" y="4522768"/>
                  <a:pt x="2436426" y="4518154"/>
                </a:cubicBezTo>
                <a:cubicBezTo>
                  <a:pt x="2430787" y="4561725"/>
                  <a:pt x="2423098" y="4603244"/>
                  <a:pt x="2420023" y="4645276"/>
                </a:cubicBezTo>
                <a:cubicBezTo>
                  <a:pt x="2418485" y="4667830"/>
                  <a:pt x="2424636" y="4690897"/>
                  <a:pt x="2427712" y="4713963"/>
                </a:cubicBezTo>
                <a:cubicBezTo>
                  <a:pt x="2428737" y="4721652"/>
                  <a:pt x="2431813" y="4728828"/>
                  <a:pt x="2433350" y="4736517"/>
                </a:cubicBezTo>
                <a:cubicBezTo>
                  <a:pt x="2436426" y="4749844"/>
                  <a:pt x="2437451" y="4761634"/>
                  <a:pt x="2425149" y="4773936"/>
                </a:cubicBezTo>
                <a:cubicBezTo>
                  <a:pt x="2393369" y="4805203"/>
                  <a:pt x="2362100" y="4836984"/>
                  <a:pt x="2316480" y="4847236"/>
                </a:cubicBezTo>
                <a:cubicBezTo>
                  <a:pt x="2297515" y="4851336"/>
                  <a:pt x="2279061" y="4855437"/>
                  <a:pt x="2260608" y="4845185"/>
                </a:cubicBezTo>
                <a:cubicBezTo>
                  <a:pt x="2259071" y="4844160"/>
                  <a:pt x="2257020" y="4843647"/>
                  <a:pt x="2254970" y="4843647"/>
                </a:cubicBezTo>
                <a:cubicBezTo>
                  <a:pt x="2206787" y="4845185"/>
                  <a:pt x="2160141" y="4834421"/>
                  <a:pt x="2114008" y="4818531"/>
                </a:cubicBezTo>
                <a:cubicBezTo>
                  <a:pt x="2114008" y="4833396"/>
                  <a:pt x="2114008" y="4846723"/>
                  <a:pt x="2114008" y="4860563"/>
                </a:cubicBezTo>
                <a:cubicBezTo>
                  <a:pt x="2114008" y="4881067"/>
                  <a:pt x="2113496" y="4882091"/>
                  <a:pt x="2094530" y="4889780"/>
                </a:cubicBezTo>
                <a:cubicBezTo>
                  <a:pt x="2087353" y="4892856"/>
                  <a:pt x="2080178" y="4896444"/>
                  <a:pt x="2073001" y="4899520"/>
                </a:cubicBezTo>
                <a:cubicBezTo>
                  <a:pt x="2071463" y="4900033"/>
                  <a:pt x="2070439" y="4901057"/>
                  <a:pt x="2067875" y="4903108"/>
                </a:cubicBezTo>
                <a:cubicBezTo>
                  <a:pt x="2081716" y="4906696"/>
                  <a:pt x="2094017" y="4911309"/>
                  <a:pt x="2106832" y="4912847"/>
                </a:cubicBezTo>
                <a:cubicBezTo>
                  <a:pt x="2148352" y="4917461"/>
                  <a:pt x="2165779" y="4958467"/>
                  <a:pt x="2158604" y="4993836"/>
                </a:cubicBezTo>
                <a:cubicBezTo>
                  <a:pt x="2158091" y="4996911"/>
                  <a:pt x="2157578" y="5000500"/>
                  <a:pt x="2156553" y="5004088"/>
                </a:cubicBezTo>
                <a:cubicBezTo>
                  <a:pt x="2125285" y="5009726"/>
                  <a:pt x="2093505" y="5010751"/>
                  <a:pt x="2064800" y="4994861"/>
                </a:cubicBezTo>
                <a:cubicBezTo>
                  <a:pt x="2055061" y="4989223"/>
                  <a:pt x="2049422" y="4974357"/>
                  <a:pt x="2043784" y="4963080"/>
                </a:cubicBezTo>
                <a:cubicBezTo>
                  <a:pt x="2037633" y="4949753"/>
                  <a:pt x="2034045" y="4935401"/>
                  <a:pt x="2027894" y="4922074"/>
                </a:cubicBezTo>
                <a:cubicBezTo>
                  <a:pt x="2026356" y="4918485"/>
                  <a:pt x="2021230" y="4915410"/>
                  <a:pt x="2017129" y="4914385"/>
                </a:cubicBezTo>
                <a:cubicBezTo>
                  <a:pt x="2008928" y="4912334"/>
                  <a:pt x="2000214" y="4911309"/>
                  <a:pt x="1991500" y="4910797"/>
                </a:cubicBezTo>
                <a:cubicBezTo>
                  <a:pt x="1987399" y="4910797"/>
                  <a:pt x="1982273" y="4912334"/>
                  <a:pt x="1978685" y="4914897"/>
                </a:cubicBezTo>
                <a:cubicBezTo>
                  <a:pt x="1955106" y="4931300"/>
                  <a:pt x="1928964" y="4928737"/>
                  <a:pt x="1908973" y="4908746"/>
                </a:cubicBezTo>
                <a:cubicBezTo>
                  <a:pt x="1899234" y="4899007"/>
                  <a:pt x="1902823" y="4880553"/>
                  <a:pt x="1916662" y="4866201"/>
                </a:cubicBezTo>
                <a:cubicBezTo>
                  <a:pt x="1901285" y="4854412"/>
                  <a:pt x="1907948" y="4841597"/>
                  <a:pt x="1913074" y="4827245"/>
                </a:cubicBezTo>
                <a:cubicBezTo>
                  <a:pt x="1918200" y="4811867"/>
                  <a:pt x="1920763" y="4794952"/>
                  <a:pt x="1922813" y="4778549"/>
                </a:cubicBezTo>
                <a:cubicBezTo>
                  <a:pt x="1923839" y="4769323"/>
                  <a:pt x="1929477" y="4767785"/>
                  <a:pt x="1935628" y="4766247"/>
                </a:cubicBezTo>
                <a:cubicBezTo>
                  <a:pt x="1951518" y="4762146"/>
                  <a:pt x="1967921" y="4759071"/>
                  <a:pt x="1986374" y="4754970"/>
                </a:cubicBezTo>
                <a:cubicBezTo>
                  <a:pt x="1965358" y="4739592"/>
                  <a:pt x="1945880" y="4725240"/>
                  <a:pt x="1924351" y="4709862"/>
                </a:cubicBezTo>
                <a:cubicBezTo>
                  <a:pt x="1922301" y="4725752"/>
                  <a:pt x="1920250" y="4740618"/>
                  <a:pt x="1918713" y="4754970"/>
                </a:cubicBezTo>
                <a:cubicBezTo>
                  <a:pt x="1917175" y="4770347"/>
                  <a:pt x="1906411" y="4779574"/>
                  <a:pt x="1893596" y="4777524"/>
                </a:cubicBezTo>
                <a:cubicBezTo>
                  <a:pt x="1875142" y="4774449"/>
                  <a:pt x="1866429" y="4763172"/>
                  <a:pt x="1871555" y="4747281"/>
                </a:cubicBezTo>
                <a:cubicBezTo>
                  <a:pt x="1876680" y="4729853"/>
                  <a:pt x="1883857" y="4713451"/>
                  <a:pt x="1890520" y="4696535"/>
                </a:cubicBezTo>
                <a:cubicBezTo>
                  <a:pt x="1893083" y="4689359"/>
                  <a:pt x="1892570" y="4684233"/>
                  <a:pt x="1886419" y="4679107"/>
                </a:cubicBezTo>
                <a:cubicBezTo>
                  <a:pt x="1866941" y="4662704"/>
                  <a:pt x="1847975" y="4645789"/>
                  <a:pt x="1828497" y="4628361"/>
                </a:cubicBezTo>
                <a:cubicBezTo>
                  <a:pt x="1801330" y="4643226"/>
                  <a:pt x="1771600" y="4647326"/>
                  <a:pt x="1738794" y="4647326"/>
                </a:cubicBezTo>
                <a:cubicBezTo>
                  <a:pt x="1766474" y="4667318"/>
                  <a:pt x="1780314" y="4692434"/>
                  <a:pt x="1775188" y="4724215"/>
                </a:cubicBezTo>
                <a:cubicBezTo>
                  <a:pt x="1771087" y="4748306"/>
                  <a:pt x="1760836" y="4770860"/>
                  <a:pt x="1745458" y="4789826"/>
                </a:cubicBezTo>
                <a:cubicBezTo>
                  <a:pt x="1725467" y="4814430"/>
                  <a:pt x="1702401" y="4835959"/>
                  <a:pt x="1674208" y="4851336"/>
                </a:cubicBezTo>
                <a:cubicBezTo>
                  <a:pt x="1616286" y="4883117"/>
                  <a:pt x="1557338" y="4890806"/>
                  <a:pt x="1496340" y="4860563"/>
                </a:cubicBezTo>
                <a:cubicBezTo>
                  <a:pt x="1492240" y="4858513"/>
                  <a:pt x="1488651" y="4854412"/>
                  <a:pt x="1484038" y="4852362"/>
                </a:cubicBezTo>
                <a:cubicBezTo>
                  <a:pt x="1475837" y="4848261"/>
                  <a:pt x="1466610" y="4845185"/>
                  <a:pt x="1458409" y="4840060"/>
                </a:cubicBezTo>
                <a:cubicBezTo>
                  <a:pt x="1452771" y="4836472"/>
                  <a:pt x="1448157" y="4830833"/>
                  <a:pt x="1444569" y="4825195"/>
                </a:cubicBezTo>
                <a:cubicBezTo>
                  <a:pt x="1438931" y="4816993"/>
                  <a:pt x="1435343" y="4808279"/>
                  <a:pt x="1430729" y="4800078"/>
                </a:cubicBezTo>
                <a:cubicBezTo>
                  <a:pt x="1413814" y="4810842"/>
                  <a:pt x="1398949" y="4821094"/>
                  <a:pt x="1382546" y="4829295"/>
                </a:cubicBezTo>
                <a:cubicBezTo>
                  <a:pt x="1371269" y="4834421"/>
                  <a:pt x="1359479" y="4838522"/>
                  <a:pt x="1347178" y="4840572"/>
                </a:cubicBezTo>
                <a:cubicBezTo>
                  <a:pt x="1329237" y="4843647"/>
                  <a:pt x="1315397" y="4833396"/>
                  <a:pt x="1310271" y="4815968"/>
                </a:cubicBezTo>
                <a:cubicBezTo>
                  <a:pt x="1304120" y="4795464"/>
                  <a:pt x="1325136" y="4750357"/>
                  <a:pt x="1343077" y="4738567"/>
                </a:cubicBezTo>
                <a:cubicBezTo>
                  <a:pt x="1354866" y="4730365"/>
                  <a:pt x="1367168" y="4736005"/>
                  <a:pt x="1378958" y="4737542"/>
                </a:cubicBezTo>
                <a:cubicBezTo>
                  <a:pt x="1384596" y="4738054"/>
                  <a:pt x="1390235" y="4739592"/>
                  <a:pt x="1396386" y="4741130"/>
                </a:cubicBezTo>
                <a:cubicBezTo>
                  <a:pt x="1388184" y="4717551"/>
                  <a:pt x="1371782" y="4708324"/>
                  <a:pt x="1349740" y="4706274"/>
                </a:cubicBezTo>
                <a:cubicBezTo>
                  <a:pt x="1308734" y="4702686"/>
                  <a:pt x="1268752" y="4707812"/>
                  <a:pt x="1231333" y="4726265"/>
                </a:cubicBezTo>
                <a:cubicBezTo>
                  <a:pt x="1230308" y="4726777"/>
                  <a:pt x="1229283" y="4727803"/>
                  <a:pt x="1227232" y="4729853"/>
                </a:cubicBezTo>
                <a:cubicBezTo>
                  <a:pt x="1245173" y="4750357"/>
                  <a:pt x="1249273" y="4774961"/>
                  <a:pt x="1246711" y="4801103"/>
                </a:cubicBezTo>
                <a:cubicBezTo>
                  <a:pt x="1246198" y="4810329"/>
                  <a:pt x="1244147" y="4819043"/>
                  <a:pt x="1241072" y="4827757"/>
                </a:cubicBezTo>
                <a:cubicBezTo>
                  <a:pt x="1236458" y="4841085"/>
                  <a:pt x="1233383" y="4853386"/>
                  <a:pt x="1240047" y="4866714"/>
                </a:cubicBezTo>
                <a:cubicBezTo>
                  <a:pt x="1244147" y="4874916"/>
                  <a:pt x="1248761" y="4882604"/>
                  <a:pt x="1252349" y="4890806"/>
                </a:cubicBezTo>
                <a:cubicBezTo>
                  <a:pt x="1254399" y="4895931"/>
                  <a:pt x="1256962" y="4901570"/>
                  <a:pt x="1256450" y="4906696"/>
                </a:cubicBezTo>
                <a:cubicBezTo>
                  <a:pt x="1255937" y="4911309"/>
                  <a:pt x="1251324" y="4917973"/>
                  <a:pt x="1247735" y="4918485"/>
                </a:cubicBezTo>
                <a:cubicBezTo>
                  <a:pt x="1242610" y="4918998"/>
                  <a:pt x="1236458" y="4915410"/>
                  <a:pt x="1232358" y="4911309"/>
                </a:cubicBezTo>
                <a:cubicBezTo>
                  <a:pt x="1229283" y="4908746"/>
                  <a:pt x="1229795" y="4903108"/>
                  <a:pt x="1229283" y="4898495"/>
                </a:cubicBezTo>
                <a:cubicBezTo>
                  <a:pt x="1228770" y="4890806"/>
                  <a:pt x="1228770" y="4883629"/>
                  <a:pt x="1228770" y="4875940"/>
                </a:cubicBezTo>
                <a:cubicBezTo>
                  <a:pt x="1229283" y="4853386"/>
                  <a:pt x="1217493" y="4835959"/>
                  <a:pt x="1206729" y="4817506"/>
                </a:cubicBezTo>
                <a:cubicBezTo>
                  <a:pt x="1201090" y="4807767"/>
                  <a:pt x="1199040" y="4795464"/>
                  <a:pt x="1194939" y="4784187"/>
                </a:cubicBezTo>
                <a:cubicBezTo>
                  <a:pt x="1193401" y="4786750"/>
                  <a:pt x="1190839" y="4790339"/>
                  <a:pt x="1189301" y="4794439"/>
                </a:cubicBezTo>
                <a:cubicBezTo>
                  <a:pt x="1181612" y="4818018"/>
                  <a:pt x="1173923" y="4841085"/>
                  <a:pt x="1166234" y="4864663"/>
                </a:cubicBezTo>
                <a:cubicBezTo>
                  <a:pt x="1158033" y="4888756"/>
                  <a:pt x="1149319" y="4912334"/>
                  <a:pt x="1142655" y="4936939"/>
                </a:cubicBezTo>
                <a:cubicBezTo>
                  <a:pt x="1139580" y="4949241"/>
                  <a:pt x="1140092" y="4962568"/>
                  <a:pt x="1139067" y="4975383"/>
                </a:cubicBezTo>
                <a:cubicBezTo>
                  <a:pt x="1138554" y="4987685"/>
                  <a:pt x="1138042" y="5000500"/>
                  <a:pt x="1137529" y="5012801"/>
                </a:cubicBezTo>
                <a:cubicBezTo>
                  <a:pt x="1136504" y="5022541"/>
                  <a:pt x="1130865" y="5029204"/>
                  <a:pt x="1122152" y="5029717"/>
                </a:cubicBezTo>
                <a:cubicBezTo>
                  <a:pt x="1113950" y="5030229"/>
                  <a:pt x="1105236" y="5028179"/>
                  <a:pt x="1097547" y="5025103"/>
                </a:cubicBezTo>
                <a:cubicBezTo>
                  <a:pt x="1091909" y="5022541"/>
                  <a:pt x="1094472" y="5006137"/>
                  <a:pt x="1099085" y="4997424"/>
                </a:cubicBezTo>
                <a:cubicBezTo>
                  <a:pt x="1107799" y="4981534"/>
                  <a:pt x="1117026" y="4965644"/>
                  <a:pt x="1123690" y="4948728"/>
                </a:cubicBezTo>
                <a:cubicBezTo>
                  <a:pt x="1140605" y="4906184"/>
                  <a:pt x="1152395" y="4861588"/>
                  <a:pt x="1160083" y="4815968"/>
                </a:cubicBezTo>
                <a:cubicBezTo>
                  <a:pt x="1163672" y="4795977"/>
                  <a:pt x="1168797" y="4776498"/>
                  <a:pt x="1170335" y="4756508"/>
                </a:cubicBezTo>
                <a:cubicBezTo>
                  <a:pt x="1171873" y="4739080"/>
                  <a:pt x="1157008" y="4729853"/>
                  <a:pt x="1140605" y="4736005"/>
                </a:cubicBezTo>
                <a:cubicBezTo>
                  <a:pt x="1138042" y="4737029"/>
                  <a:pt x="1133941" y="4741642"/>
                  <a:pt x="1134454" y="4744206"/>
                </a:cubicBezTo>
                <a:cubicBezTo>
                  <a:pt x="1135479" y="4752407"/>
                  <a:pt x="1134454" y="4758558"/>
                  <a:pt x="1126252" y="4761121"/>
                </a:cubicBezTo>
                <a:cubicBezTo>
                  <a:pt x="1117539" y="4763684"/>
                  <a:pt x="1108312" y="4765734"/>
                  <a:pt x="1101648" y="4755995"/>
                </a:cubicBezTo>
                <a:cubicBezTo>
                  <a:pt x="1100110" y="4753432"/>
                  <a:pt x="1097547" y="4750357"/>
                  <a:pt x="1095497" y="4747281"/>
                </a:cubicBezTo>
                <a:cubicBezTo>
                  <a:pt x="1070380" y="4750357"/>
                  <a:pt x="1045264" y="4754970"/>
                  <a:pt x="1019634" y="4756508"/>
                </a:cubicBezTo>
                <a:cubicBezTo>
                  <a:pt x="994005" y="4758046"/>
                  <a:pt x="968375" y="4757020"/>
                  <a:pt x="941721" y="4757020"/>
                </a:cubicBezTo>
                <a:cubicBezTo>
                  <a:pt x="941208" y="4770860"/>
                  <a:pt x="939670" y="4783675"/>
                  <a:pt x="939670" y="4797002"/>
                </a:cubicBezTo>
                <a:cubicBezTo>
                  <a:pt x="939670" y="4800590"/>
                  <a:pt x="942746" y="4804691"/>
                  <a:pt x="945309" y="4807767"/>
                </a:cubicBezTo>
                <a:cubicBezTo>
                  <a:pt x="962737" y="4828270"/>
                  <a:pt x="951460" y="4844673"/>
                  <a:pt x="937108" y="4856462"/>
                </a:cubicBezTo>
                <a:cubicBezTo>
                  <a:pt x="919167" y="4871327"/>
                  <a:pt x="884311" y="4870302"/>
                  <a:pt x="867908" y="4854412"/>
                </a:cubicBezTo>
                <a:cubicBezTo>
                  <a:pt x="859194" y="4846211"/>
                  <a:pt x="849967" y="4835446"/>
                  <a:pt x="854581" y="4822119"/>
                </a:cubicBezTo>
                <a:cubicBezTo>
                  <a:pt x="859194" y="4807767"/>
                  <a:pt x="868933" y="4795977"/>
                  <a:pt x="884824" y="4792389"/>
                </a:cubicBezTo>
                <a:cubicBezTo>
                  <a:pt x="893538" y="4790339"/>
                  <a:pt x="902764" y="4789826"/>
                  <a:pt x="914041" y="4788288"/>
                </a:cubicBezTo>
                <a:cubicBezTo>
                  <a:pt x="917116" y="4777524"/>
                  <a:pt x="920192" y="4765221"/>
                  <a:pt x="923268" y="4752919"/>
                </a:cubicBezTo>
                <a:cubicBezTo>
                  <a:pt x="889949" y="4740105"/>
                  <a:pt x="861757" y="4722164"/>
                  <a:pt x="839203" y="4697047"/>
                </a:cubicBezTo>
                <a:cubicBezTo>
                  <a:pt x="824338" y="4680644"/>
                  <a:pt x="813061" y="4661679"/>
                  <a:pt x="821263" y="4635025"/>
                </a:cubicBezTo>
                <a:cubicBezTo>
                  <a:pt x="808961" y="4649889"/>
                  <a:pt x="798709" y="4662704"/>
                  <a:pt x="788458" y="4675007"/>
                </a:cubicBezTo>
                <a:cubicBezTo>
                  <a:pt x="780769" y="4684233"/>
                  <a:pt x="771542" y="4687308"/>
                  <a:pt x="759753" y="4684233"/>
                </a:cubicBezTo>
                <a:cubicBezTo>
                  <a:pt x="747963" y="4681157"/>
                  <a:pt x="736686" y="4682183"/>
                  <a:pt x="727459" y="4691921"/>
                </a:cubicBezTo>
                <a:cubicBezTo>
                  <a:pt x="739761" y="4701148"/>
                  <a:pt x="752064" y="4709862"/>
                  <a:pt x="763853" y="4719088"/>
                </a:cubicBezTo>
                <a:cubicBezTo>
                  <a:pt x="778718" y="4730878"/>
                  <a:pt x="789995" y="4746769"/>
                  <a:pt x="795633" y="4764709"/>
                </a:cubicBezTo>
                <a:cubicBezTo>
                  <a:pt x="801272" y="4784187"/>
                  <a:pt x="792045" y="4801103"/>
                  <a:pt x="778718" y="4814942"/>
                </a:cubicBezTo>
                <a:cubicBezTo>
                  <a:pt x="732072" y="4864663"/>
                  <a:pt x="669537" y="4856975"/>
                  <a:pt x="620841" y="4829808"/>
                </a:cubicBezTo>
                <a:cubicBezTo>
                  <a:pt x="583935" y="4809304"/>
                  <a:pt x="544466" y="4798027"/>
                  <a:pt x="502946" y="4793414"/>
                </a:cubicBezTo>
                <a:cubicBezTo>
                  <a:pt x="456813" y="4787775"/>
                  <a:pt x="411193" y="4783162"/>
                  <a:pt x="368136" y="4765734"/>
                </a:cubicBezTo>
                <a:cubicBezTo>
                  <a:pt x="337380" y="4753432"/>
                  <a:pt x="309701" y="4737542"/>
                  <a:pt x="287147" y="4712938"/>
                </a:cubicBezTo>
                <a:cubicBezTo>
                  <a:pt x="268181" y="4692434"/>
                  <a:pt x="263568" y="4657066"/>
                  <a:pt x="275870" y="4629898"/>
                </a:cubicBezTo>
                <a:cubicBezTo>
                  <a:pt x="281508" y="4617597"/>
                  <a:pt x="286122" y="4604269"/>
                  <a:pt x="292273" y="4591967"/>
                </a:cubicBezTo>
                <a:cubicBezTo>
                  <a:pt x="317390" y="4543784"/>
                  <a:pt x="358909" y="4518667"/>
                  <a:pt x="410168" y="4506365"/>
                </a:cubicBezTo>
                <a:cubicBezTo>
                  <a:pt x="440411" y="4499189"/>
                  <a:pt x="470653" y="4490987"/>
                  <a:pt x="500896" y="4482274"/>
                </a:cubicBezTo>
                <a:cubicBezTo>
                  <a:pt x="519349" y="4477148"/>
                  <a:pt x="522424" y="4473046"/>
                  <a:pt x="534214" y="4455619"/>
                </a:cubicBezTo>
                <a:cubicBezTo>
                  <a:pt x="524988" y="4455619"/>
                  <a:pt x="516273" y="4455619"/>
                  <a:pt x="506022" y="4455619"/>
                </a:cubicBezTo>
                <a:cubicBezTo>
                  <a:pt x="512173" y="4446905"/>
                  <a:pt x="520374" y="4440754"/>
                  <a:pt x="521912" y="4433065"/>
                </a:cubicBezTo>
                <a:cubicBezTo>
                  <a:pt x="524474" y="4417688"/>
                  <a:pt x="526012" y="4401284"/>
                  <a:pt x="523962" y="4385394"/>
                </a:cubicBezTo>
                <a:cubicBezTo>
                  <a:pt x="522937" y="4378731"/>
                  <a:pt x="513711" y="4371555"/>
                  <a:pt x="507047" y="4366942"/>
                </a:cubicBezTo>
                <a:cubicBezTo>
                  <a:pt x="475779" y="4345412"/>
                  <a:pt x="443486" y="4324396"/>
                  <a:pt x="411706" y="4303380"/>
                </a:cubicBezTo>
                <a:cubicBezTo>
                  <a:pt x="409142" y="4301843"/>
                  <a:pt x="406067" y="4300305"/>
                  <a:pt x="403504" y="4298255"/>
                </a:cubicBezTo>
                <a:cubicBezTo>
                  <a:pt x="395303" y="4290566"/>
                  <a:pt x="386589" y="4289028"/>
                  <a:pt x="376337" y="4293129"/>
                </a:cubicBezTo>
                <a:cubicBezTo>
                  <a:pt x="367111" y="4296717"/>
                  <a:pt x="357371" y="4299280"/>
                  <a:pt x="347119" y="4299792"/>
                </a:cubicBezTo>
                <a:cubicBezTo>
                  <a:pt x="354808" y="4292616"/>
                  <a:pt x="362497" y="4285440"/>
                  <a:pt x="370698" y="4277239"/>
                </a:cubicBezTo>
                <a:cubicBezTo>
                  <a:pt x="360447" y="4270062"/>
                  <a:pt x="349683" y="4262886"/>
                  <a:pt x="337893" y="4254685"/>
                </a:cubicBezTo>
                <a:cubicBezTo>
                  <a:pt x="354296" y="4245458"/>
                  <a:pt x="368648" y="4235719"/>
                  <a:pt x="384026" y="4228030"/>
                </a:cubicBezTo>
                <a:cubicBezTo>
                  <a:pt x="403504" y="4218291"/>
                  <a:pt x="404017" y="4200863"/>
                  <a:pt x="407092" y="4181385"/>
                </a:cubicBezTo>
                <a:cubicBezTo>
                  <a:pt x="370186" y="4197275"/>
                  <a:pt x="331742" y="4209577"/>
                  <a:pt x="303037" y="4236231"/>
                </a:cubicBezTo>
                <a:cubicBezTo>
                  <a:pt x="274332" y="4263399"/>
                  <a:pt x="241526" y="4273650"/>
                  <a:pt x="204108" y="4273650"/>
                </a:cubicBezTo>
                <a:cubicBezTo>
                  <a:pt x="183091" y="4274163"/>
                  <a:pt x="169252" y="4257247"/>
                  <a:pt x="175403" y="4237257"/>
                </a:cubicBezTo>
                <a:cubicBezTo>
                  <a:pt x="177965" y="4228542"/>
                  <a:pt x="187192" y="4219829"/>
                  <a:pt x="195393" y="4214190"/>
                </a:cubicBezTo>
                <a:cubicBezTo>
                  <a:pt x="210259" y="4203939"/>
                  <a:pt x="227687" y="4199325"/>
                  <a:pt x="246140" y="4201888"/>
                </a:cubicBezTo>
                <a:cubicBezTo>
                  <a:pt x="290735" y="4208039"/>
                  <a:pt x="332255" y="4196250"/>
                  <a:pt x="373262" y="4179847"/>
                </a:cubicBezTo>
                <a:cubicBezTo>
                  <a:pt x="379925" y="4177284"/>
                  <a:pt x="386589" y="4173696"/>
                  <a:pt x="393252" y="4172670"/>
                </a:cubicBezTo>
                <a:cubicBezTo>
                  <a:pt x="406580" y="4170620"/>
                  <a:pt x="410168" y="4163444"/>
                  <a:pt x="408630" y="4151142"/>
                </a:cubicBezTo>
                <a:cubicBezTo>
                  <a:pt x="405555" y="4126025"/>
                  <a:pt x="402479" y="4100908"/>
                  <a:pt x="399403" y="4075792"/>
                </a:cubicBezTo>
                <a:cubicBezTo>
                  <a:pt x="397866" y="4065028"/>
                  <a:pt x="392740" y="4058364"/>
                  <a:pt x="380950" y="4056313"/>
                </a:cubicBezTo>
                <a:cubicBezTo>
                  <a:pt x="350708" y="4051187"/>
                  <a:pt x="319952" y="4045036"/>
                  <a:pt x="289709" y="4038885"/>
                </a:cubicBezTo>
                <a:cubicBezTo>
                  <a:pt x="283046" y="4037348"/>
                  <a:pt x="277408" y="4033759"/>
                  <a:pt x="270744" y="4031197"/>
                </a:cubicBezTo>
                <a:cubicBezTo>
                  <a:pt x="277920" y="4019407"/>
                  <a:pt x="285609" y="4019407"/>
                  <a:pt x="295348" y="4021458"/>
                </a:cubicBezTo>
                <a:cubicBezTo>
                  <a:pt x="325591" y="4027608"/>
                  <a:pt x="355321" y="4032222"/>
                  <a:pt x="389152" y="4038373"/>
                </a:cubicBezTo>
                <a:cubicBezTo>
                  <a:pt x="383001" y="4024020"/>
                  <a:pt x="378387" y="4013256"/>
                  <a:pt x="373774" y="4001467"/>
                </a:cubicBezTo>
                <a:cubicBezTo>
                  <a:pt x="342506" y="4003517"/>
                  <a:pt x="315852" y="3994290"/>
                  <a:pt x="295861" y="3969174"/>
                </a:cubicBezTo>
                <a:cubicBezTo>
                  <a:pt x="292273" y="3984039"/>
                  <a:pt x="270231" y="3989677"/>
                  <a:pt x="256391" y="3979425"/>
                </a:cubicBezTo>
                <a:cubicBezTo>
                  <a:pt x="250753" y="3975325"/>
                  <a:pt x="245627" y="3970199"/>
                  <a:pt x="240501" y="3965586"/>
                </a:cubicBezTo>
                <a:cubicBezTo>
                  <a:pt x="239476" y="3964560"/>
                  <a:pt x="237938" y="3961485"/>
                  <a:pt x="238451" y="3960459"/>
                </a:cubicBezTo>
                <a:cubicBezTo>
                  <a:pt x="244602" y="3951746"/>
                  <a:pt x="249728" y="3939443"/>
                  <a:pt x="258442" y="3935855"/>
                </a:cubicBezTo>
                <a:cubicBezTo>
                  <a:pt x="264080" y="3933292"/>
                  <a:pt x="274845" y="3943032"/>
                  <a:pt x="283559" y="3947645"/>
                </a:cubicBezTo>
                <a:cubicBezTo>
                  <a:pt x="285096" y="3948670"/>
                  <a:pt x="286634" y="3950720"/>
                  <a:pt x="289197" y="3953796"/>
                </a:cubicBezTo>
                <a:cubicBezTo>
                  <a:pt x="282534" y="3930730"/>
                  <a:pt x="299962" y="3898437"/>
                  <a:pt x="330717" y="3887160"/>
                </a:cubicBezTo>
                <a:cubicBezTo>
                  <a:pt x="371724" y="3872294"/>
                  <a:pt x="422983" y="3886135"/>
                  <a:pt x="438873" y="3924579"/>
                </a:cubicBezTo>
                <a:cubicBezTo>
                  <a:pt x="442973" y="3919453"/>
                  <a:pt x="447074" y="3915352"/>
                  <a:pt x="452200" y="3909201"/>
                </a:cubicBezTo>
                <a:cubicBezTo>
                  <a:pt x="433234" y="3897411"/>
                  <a:pt x="415294" y="3886135"/>
                  <a:pt x="396840" y="3874858"/>
                </a:cubicBezTo>
                <a:cubicBezTo>
                  <a:pt x="385563" y="3868194"/>
                  <a:pt x="374286" y="3863068"/>
                  <a:pt x="363522" y="3855892"/>
                </a:cubicBezTo>
                <a:cubicBezTo>
                  <a:pt x="359934" y="3853329"/>
                  <a:pt x="358396" y="3847691"/>
                  <a:pt x="355834" y="3843077"/>
                </a:cubicBezTo>
                <a:cubicBezTo>
                  <a:pt x="360447" y="3842052"/>
                  <a:pt x="366598" y="3840002"/>
                  <a:pt x="370186" y="3841539"/>
                </a:cubicBezTo>
                <a:cubicBezTo>
                  <a:pt x="390689" y="3850766"/>
                  <a:pt x="411193" y="3861530"/>
                  <a:pt x="431696" y="3872294"/>
                </a:cubicBezTo>
                <a:cubicBezTo>
                  <a:pt x="442461" y="3877933"/>
                  <a:pt x="453225" y="3885109"/>
                  <a:pt x="465527" y="3892286"/>
                </a:cubicBezTo>
                <a:cubicBezTo>
                  <a:pt x="472704" y="3883571"/>
                  <a:pt x="479367" y="3875883"/>
                  <a:pt x="486543" y="3867169"/>
                </a:cubicBezTo>
                <a:cubicBezTo>
                  <a:pt x="481930" y="3861530"/>
                  <a:pt x="477317" y="3856404"/>
                  <a:pt x="473216" y="3850766"/>
                </a:cubicBezTo>
                <a:cubicBezTo>
                  <a:pt x="471166" y="3847178"/>
                  <a:pt x="470653" y="3843077"/>
                  <a:pt x="469116" y="3839489"/>
                </a:cubicBezTo>
                <a:cubicBezTo>
                  <a:pt x="472704" y="3838464"/>
                  <a:pt x="476804" y="3836414"/>
                  <a:pt x="480393" y="3836926"/>
                </a:cubicBezTo>
                <a:cubicBezTo>
                  <a:pt x="486030" y="3837438"/>
                  <a:pt x="491156" y="3840002"/>
                  <a:pt x="496795" y="3841539"/>
                </a:cubicBezTo>
                <a:cubicBezTo>
                  <a:pt x="509610" y="3844615"/>
                  <a:pt x="518324" y="3835901"/>
                  <a:pt x="514735" y="3822574"/>
                </a:cubicBezTo>
                <a:cubicBezTo>
                  <a:pt x="510122" y="3804633"/>
                  <a:pt x="497307" y="3793356"/>
                  <a:pt x="477317" y="3794381"/>
                </a:cubicBezTo>
                <a:cubicBezTo>
                  <a:pt x="459376" y="3794894"/>
                  <a:pt x="440923" y="3797969"/>
                  <a:pt x="423495" y="3802583"/>
                </a:cubicBezTo>
                <a:cubicBezTo>
                  <a:pt x="381975" y="3813347"/>
                  <a:pt x="340968" y="3826161"/>
                  <a:pt x="303550" y="3848715"/>
                </a:cubicBezTo>
                <a:cubicBezTo>
                  <a:pt x="292785" y="3855379"/>
                  <a:pt x="282021" y="3862555"/>
                  <a:pt x="271257" y="3869219"/>
                </a:cubicBezTo>
                <a:cubicBezTo>
                  <a:pt x="237938" y="3890748"/>
                  <a:pt x="170277" y="3872807"/>
                  <a:pt x="152849" y="3842052"/>
                </a:cubicBezTo>
                <a:cubicBezTo>
                  <a:pt x="149260" y="3836414"/>
                  <a:pt x="146185" y="3829237"/>
                  <a:pt x="147210" y="3823086"/>
                </a:cubicBezTo>
                <a:cubicBezTo>
                  <a:pt x="151311" y="3792331"/>
                  <a:pt x="177453" y="3759012"/>
                  <a:pt x="214359" y="3762088"/>
                </a:cubicBezTo>
                <a:cubicBezTo>
                  <a:pt x="227687" y="3763114"/>
                  <a:pt x="241526" y="3765164"/>
                  <a:pt x="254341" y="3769777"/>
                </a:cubicBezTo>
                <a:cubicBezTo>
                  <a:pt x="307137" y="3788230"/>
                  <a:pt x="359934" y="3788743"/>
                  <a:pt x="413244" y="3773365"/>
                </a:cubicBezTo>
                <a:cubicBezTo>
                  <a:pt x="437847" y="3766701"/>
                  <a:pt x="462452" y="3761063"/>
                  <a:pt x="486543" y="3754399"/>
                </a:cubicBezTo>
                <a:cubicBezTo>
                  <a:pt x="493719" y="3752349"/>
                  <a:pt x="500383" y="3747736"/>
                  <a:pt x="508072" y="3743635"/>
                </a:cubicBezTo>
                <a:cubicBezTo>
                  <a:pt x="490644" y="3726720"/>
                  <a:pt x="473729" y="3710829"/>
                  <a:pt x="493207" y="3684175"/>
                </a:cubicBezTo>
                <a:cubicBezTo>
                  <a:pt x="480393" y="3681612"/>
                  <a:pt x="469628" y="3679562"/>
                  <a:pt x="459376" y="3677511"/>
                </a:cubicBezTo>
                <a:cubicBezTo>
                  <a:pt x="468090" y="3668798"/>
                  <a:pt x="477317" y="3660596"/>
                  <a:pt x="485518" y="3651370"/>
                </a:cubicBezTo>
                <a:cubicBezTo>
                  <a:pt x="498845" y="3636504"/>
                  <a:pt x="507560" y="3619589"/>
                  <a:pt x="509610" y="3599086"/>
                </a:cubicBezTo>
                <a:cubicBezTo>
                  <a:pt x="513198" y="3564742"/>
                  <a:pt x="487568" y="3543726"/>
                  <a:pt x="451688" y="3540651"/>
                </a:cubicBezTo>
                <a:cubicBezTo>
                  <a:pt x="406580" y="3536550"/>
                  <a:pt x="361472" y="3534500"/>
                  <a:pt x="316364" y="3529887"/>
                </a:cubicBezTo>
                <a:cubicBezTo>
                  <a:pt x="296373" y="3527836"/>
                  <a:pt x="276382" y="3522710"/>
                  <a:pt x="256904" y="3517584"/>
                </a:cubicBezTo>
                <a:cubicBezTo>
                  <a:pt x="252291" y="3516046"/>
                  <a:pt x="245114" y="3507333"/>
                  <a:pt x="246140" y="3504257"/>
                </a:cubicBezTo>
                <a:cubicBezTo>
                  <a:pt x="247678" y="3498618"/>
                  <a:pt x="254854" y="3491955"/>
                  <a:pt x="259980" y="3491442"/>
                </a:cubicBezTo>
                <a:cubicBezTo>
                  <a:pt x="271257" y="3490417"/>
                  <a:pt x="283046" y="3492467"/>
                  <a:pt x="294323" y="3495030"/>
                </a:cubicBezTo>
                <a:cubicBezTo>
                  <a:pt x="338918" y="3504770"/>
                  <a:pt x="383001" y="3515021"/>
                  <a:pt x="427596" y="3524248"/>
                </a:cubicBezTo>
                <a:cubicBezTo>
                  <a:pt x="436310" y="3526298"/>
                  <a:pt x="445536" y="3525785"/>
                  <a:pt x="454763" y="3525273"/>
                </a:cubicBezTo>
                <a:cubicBezTo>
                  <a:pt x="471678" y="3523735"/>
                  <a:pt x="474754" y="3515534"/>
                  <a:pt x="467065" y="3500669"/>
                </a:cubicBezTo>
                <a:cubicBezTo>
                  <a:pt x="451175" y="3471451"/>
                  <a:pt x="428621" y="3447872"/>
                  <a:pt x="406580" y="3423780"/>
                </a:cubicBezTo>
                <a:cubicBezTo>
                  <a:pt x="383001" y="3398664"/>
                  <a:pt x="358909" y="3373547"/>
                  <a:pt x="336868" y="3347405"/>
                </a:cubicBezTo>
                <a:cubicBezTo>
                  <a:pt x="305087" y="3309986"/>
                  <a:pt x="273819" y="3272055"/>
                  <a:pt x="243576" y="3233610"/>
                </a:cubicBezTo>
                <a:cubicBezTo>
                  <a:pt x="217435" y="3200805"/>
                  <a:pt x="192831" y="3167487"/>
                  <a:pt x="167714" y="3134169"/>
                </a:cubicBezTo>
                <a:cubicBezTo>
                  <a:pt x="145673" y="3104952"/>
                  <a:pt x="123631" y="3075734"/>
                  <a:pt x="101590" y="3046004"/>
                </a:cubicBezTo>
                <a:cubicBezTo>
                  <a:pt x="92876" y="3034727"/>
                  <a:pt x="93388" y="3003459"/>
                  <a:pt x="100565" y="2991157"/>
                </a:cubicBezTo>
                <a:cubicBezTo>
                  <a:pt x="135933" y="2930672"/>
                  <a:pt x="216409" y="2929647"/>
                  <a:pt x="258954" y="2960402"/>
                </a:cubicBezTo>
                <a:cubicBezTo>
                  <a:pt x="281508" y="2976292"/>
                  <a:pt x="295861" y="2997821"/>
                  <a:pt x="291760" y="3027550"/>
                </a:cubicBezTo>
                <a:cubicBezTo>
                  <a:pt x="289709" y="3043441"/>
                  <a:pt x="280996" y="3055743"/>
                  <a:pt x="270231" y="3066508"/>
                </a:cubicBezTo>
                <a:cubicBezTo>
                  <a:pt x="268181" y="3068558"/>
                  <a:pt x="266643" y="3070096"/>
                  <a:pt x="264080" y="3073171"/>
                </a:cubicBezTo>
                <a:cubicBezTo>
                  <a:pt x="320465" y="3090086"/>
                  <a:pt x="375824" y="3107514"/>
                  <a:pt x="431184" y="3122892"/>
                </a:cubicBezTo>
                <a:cubicBezTo>
                  <a:pt x="458863" y="3130068"/>
                  <a:pt x="476291" y="3121354"/>
                  <a:pt x="488081" y="3094699"/>
                </a:cubicBezTo>
                <a:cubicBezTo>
                  <a:pt x="510122" y="3044466"/>
                  <a:pt x="558306" y="3035239"/>
                  <a:pt x="597262" y="3049592"/>
                </a:cubicBezTo>
                <a:cubicBezTo>
                  <a:pt x="641857" y="3065995"/>
                  <a:pt x="683377" y="3056255"/>
                  <a:pt x="723359" y="3037803"/>
                </a:cubicBezTo>
                <a:cubicBezTo>
                  <a:pt x="742325" y="3029088"/>
                  <a:pt x="760265" y="3016274"/>
                  <a:pt x="776668" y="3002947"/>
                </a:cubicBezTo>
                <a:cubicBezTo>
                  <a:pt x="800759" y="2982955"/>
                  <a:pt x="798197" y="2951175"/>
                  <a:pt x="773080" y="2931184"/>
                </a:cubicBezTo>
                <a:cubicBezTo>
                  <a:pt x="728997" y="2896328"/>
                  <a:pt x="684915" y="2861985"/>
                  <a:pt x="641345" y="2827129"/>
                </a:cubicBezTo>
                <a:cubicBezTo>
                  <a:pt x="617253" y="2808163"/>
                  <a:pt x="594187" y="2788172"/>
                  <a:pt x="570095" y="2768694"/>
                </a:cubicBezTo>
                <a:cubicBezTo>
                  <a:pt x="547541" y="2750241"/>
                  <a:pt x="523962" y="2732813"/>
                  <a:pt x="501408" y="2714360"/>
                </a:cubicBezTo>
                <a:cubicBezTo>
                  <a:pt x="491669" y="2706158"/>
                  <a:pt x="482955" y="2696419"/>
                  <a:pt x="476291" y="2686168"/>
                </a:cubicBezTo>
                <a:cubicBezTo>
                  <a:pt x="472704" y="2681042"/>
                  <a:pt x="472191" y="2669765"/>
                  <a:pt x="475779" y="2665664"/>
                </a:cubicBezTo>
                <a:cubicBezTo>
                  <a:pt x="479879" y="2660538"/>
                  <a:pt x="490644" y="2656438"/>
                  <a:pt x="496283" y="2658488"/>
                </a:cubicBezTo>
                <a:cubicBezTo>
                  <a:pt x="510122" y="2663101"/>
                  <a:pt x="524988" y="2668740"/>
                  <a:pt x="535751" y="2677966"/>
                </a:cubicBezTo>
                <a:cubicBezTo>
                  <a:pt x="559330" y="2697445"/>
                  <a:pt x="580346" y="2718973"/>
                  <a:pt x="602388" y="2739989"/>
                </a:cubicBezTo>
                <a:cubicBezTo>
                  <a:pt x="636219" y="2771769"/>
                  <a:pt x="673638" y="2798424"/>
                  <a:pt x="715158" y="2818928"/>
                </a:cubicBezTo>
                <a:cubicBezTo>
                  <a:pt x="761290" y="2841994"/>
                  <a:pt x="805885" y="2867623"/>
                  <a:pt x="841766" y="2905555"/>
                </a:cubicBezTo>
                <a:cubicBezTo>
                  <a:pt x="843816" y="2907605"/>
                  <a:pt x="847405" y="2909143"/>
                  <a:pt x="849967" y="2909143"/>
                </a:cubicBezTo>
                <a:cubicBezTo>
                  <a:pt x="883798" y="2907605"/>
                  <a:pt x="915579" y="2901454"/>
                  <a:pt x="942746" y="2879413"/>
                </a:cubicBezTo>
                <a:cubicBezTo>
                  <a:pt x="954023" y="2870187"/>
                  <a:pt x="957611" y="2860960"/>
                  <a:pt x="952998" y="2848145"/>
                </a:cubicBezTo>
                <a:cubicBezTo>
                  <a:pt x="943259" y="2820466"/>
                  <a:pt x="933520" y="2792785"/>
                  <a:pt x="922243" y="2765618"/>
                </a:cubicBezTo>
                <a:cubicBezTo>
                  <a:pt x="905840" y="2727174"/>
                  <a:pt x="875085" y="2703596"/>
                  <a:pt x="837153" y="2688218"/>
                </a:cubicBezTo>
                <a:cubicBezTo>
                  <a:pt x="827414" y="2684117"/>
                  <a:pt x="817162" y="2681042"/>
                  <a:pt x="807423" y="2676428"/>
                </a:cubicBezTo>
                <a:cubicBezTo>
                  <a:pt x="803835" y="2674378"/>
                  <a:pt x="801785" y="2668740"/>
                  <a:pt x="799221" y="2664639"/>
                </a:cubicBezTo>
                <a:cubicBezTo>
                  <a:pt x="803835" y="2663101"/>
                  <a:pt x="808448" y="2659001"/>
                  <a:pt x="812036" y="2660025"/>
                </a:cubicBezTo>
                <a:cubicBezTo>
                  <a:pt x="827414" y="2665151"/>
                  <a:pt x="843816" y="2670278"/>
                  <a:pt x="857656" y="2678479"/>
                </a:cubicBezTo>
                <a:cubicBezTo>
                  <a:pt x="882261" y="2693344"/>
                  <a:pt x="905840" y="2710259"/>
                  <a:pt x="928393" y="2727687"/>
                </a:cubicBezTo>
                <a:cubicBezTo>
                  <a:pt x="937620" y="2734863"/>
                  <a:pt x="943259" y="2746653"/>
                  <a:pt x="950947" y="2755879"/>
                </a:cubicBezTo>
                <a:cubicBezTo>
                  <a:pt x="968888" y="2777921"/>
                  <a:pt x="990417" y="2792273"/>
                  <a:pt x="1020147" y="2789710"/>
                </a:cubicBezTo>
                <a:cubicBezTo>
                  <a:pt x="1039113" y="2788172"/>
                  <a:pt x="1056541" y="2781509"/>
                  <a:pt x="1066792" y="2764081"/>
                </a:cubicBezTo>
                <a:cubicBezTo>
                  <a:pt x="1069868" y="2758955"/>
                  <a:pt x="1070380" y="2748191"/>
                  <a:pt x="1066792" y="2744090"/>
                </a:cubicBezTo>
                <a:cubicBezTo>
                  <a:pt x="1057053" y="2733326"/>
                  <a:pt x="1044751" y="2724612"/>
                  <a:pt x="1033474" y="2714360"/>
                </a:cubicBezTo>
                <a:cubicBezTo>
                  <a:pt x="1017584" y="2700007"/>
                  <a:pt x="1000156" y="2686680"/>
                  <a:pt x="987341" y="2670278"/>
                </a:cubicBezTo>
                <a:cubicBezTo>
                  <a:pt x="970426" y="2648749"/>
                  <a:pt x="956074" y="2624657"/>
                  <a:pt x="951460" y="2595952"/>
                </a:cubicBezTo>
                <a:cubicBezTo>
                  <a:pt x="943259" y="2545206"/>
                  <a:pt x="960687" y="2516501"/>
                  <a:pt x="1002719" y="2492922"/>
                </a:cubicBezTo>
                <a:cubicBezTo>
                  <a:pt x="1025273" y="2480620"/>
                  <a:pt x="1049364" y="2472931"/>
                  <a:pt x="1075506" y="2474981"/>
                </a:cubicBezTo>
                <a:cubicBezTo>
                  <a:pt x="1118051" y="2478057"/>
                  <a:pt x="1150344" y="2493435"/>
                  <a:pt x="1152395" y="2548281"/>
                </a:cubicBezTo>
                <a:cubicBezTo>
                  <a:pt x="1153932" y="2586213"/>
                  <a:pt x="1139067" y="2610817"/>
                  <a:pt x="1099085" y="2624145"/>
                </a:cubicBezTo>
                <a:cubicBezTo>
                  <a:pt x="1074993" y="2632346"/>
                  <a:pt x="1059103" y="2646699"/>
                  <a:pt x="1050902" y="2670790"/>
                </a:cubicBezTo>
                <a:cubicBezTo>
                  <a:pt x="1043726" y="2692319"/>
                  <a:pt x="1067305" y="2727174"/>
                  <a:pt x="1089859" y="2727687"/>
                </a:cubicBezTo>
                <a:cubicBezTo>
                  <a:pt x="1134454" y="2728712"/>
                  <a:pt x="1171360" y="2712310"/>
                  <a:pt x="1200065" y="2678479"/>
                </a:cubicBezTo>
                <a:cubicBezTo>
                  <a:pt x="1211342" y="2665151"/>
                  <a:pt x="1220568" y="2649261"/>
                  <a:pt x="1229795" y="2633884"/>
                </a:cubicBezTo>
                <a:cubicBezTo>
                  <a:pt x="1243122" y="2611842"/>
                  <a:pt x="1258500" y="2589801"/>
                  <a:pt x="1268239" y="2566222"/>
                </a:cubicBezTo>
                <a:cubicBezTo>
                  <a:pt x="1287205" y="2520090"/>
                  <a:pt x="1304120" y="2472931"/>
                  <a:pt x="1285155" y="2422185"/>
                </a:cubicBezTo>
                <a:cubicBezTo>
                  <a:pt x="1270289" y="2382203"/>
                  <a:pt x="1253374" y="2341709"/>
                  <a:pt x="1237484" y="2301727"/>
                </a:cubicBezTo>
                <a:cubicBezTo>
                  <a:pt x="1227745" y="2277636"/>
                  <a:pt x="1217493" y="2254056"/>
                  <a:pt x="1208779" y="2229965"/>
                </a:cubicBezTo>
                <a:cubicBezTo>
                  <a:pt x="1203140" y="2214075"/>
                  <a:pt x="1197502" y="2198184"/>
                  <a:pt x="1194427" y="2181782"/>
                </a:cubicBezTo>
                <a:cubicBezTo>
                  <a:pt x="1184687" y="2132061"/>
                  <a:pt x="1207753" y="2100793"/>
                  <a:pt x="1258500" y="2099255"/>
                </a:cubicBezTo>
                <a:cubicBezTo>
                  <a:pt x="1312322" y="2097717"/>
                  <a:pt x="1363068" y="2110020"/>
                  <a:pt x="1405612" y="2145388"/>
                </a:cubicBezTo>
                <a:cubicBezTo>
                  <a:pt x="1422015" y="2159228"/>
                  <a:pt x="1430729" y="2178706"/>
                  <a:pt x="1432267" y="2200748"/>
                </a:cubicBezTo>
                <a:cubicBezTo>
                  <a:pt x="1434317" y="2228427"/>
                  <a:pt x="1430217" y="2255082"/>
                  <a:pt x="1423040" y="2281736"/>
                </a:cubicBezTo>
                <a:cubicBezTo>
                  <a:pt x="1416889" y="2305315"/>
                  <a:pt x="1412276" y="2328894"/>
                  <a:pt x="1406638" y="2352474"/>
                </a:cubicBezTo>
                <a:cubicBezTo>
                  <a:pt x="1394336" y="2404245"/>
                  <a:pt x="1393823" y="2457554"/>
                  <a:pt x="1392285" y="2510350"/>
                </a:cubicBezTo>
                <a:cubicBezTo>
                  <a:pt x="1391260" y="2539055"/>
                  <a:pt x="1398437" y="2566222"/>
                  <a:pt x="1415351" y="2589801"/>
                </a:cubicBezTo>
                <a:cubicBezTo>
                  <a:pt x="1435855" y="2617994"/>
                  <a:pt x="1459947" y="2629783"/>
                  <a:pt x="1503004" y="2609792"/>
                </a:cubicBezTo>
                <a:cubicBezTo>
                  <a:pt x="1513256" y="2605179"/>
                  <a:pt x="1522482" y="2598515"/>
                  <a:pt x="1532222" y="2592877"/>
                </a:cubicBezTo>
                <a:cubicBezTo>
                  <a:pt x="1527095" y="2581087"/>
                  <a:pt x="1522995" y="2570323"/>
                  <a:pt x="1518382" y="2559558"/>
                </a:cubicBezTo>
                <a:cubicBezTo>
                  <a:pt x="1517356" y="2555970"/>
                  <a:pt x="1515306" y="2552382"/>
                  <a:pt x="1515306" y="2548794"/>
                </a:cubicBezTo>
                <a:cubicBezTo>
                  <a:pt x="1515306" y="2544181"/>
                  <a:pt x="1517356" y="2539055"/>
                  <a:pt x="1518894" y="2534442"/>
                </a:cubicBezTo>
                <a:cubicBezTo>
                  <a:pt x="1524020" y="2535980"/>
                  <a:pt x="1530684" y="2535980"/>
                  <a:pt x="1534272" y="2539568"/>
                </a:cubicBezTo>
                <a:cubicBezTo>
                  <a:pt x="1541961" y="2546744"/>
                  <a:pt x="1547599" y="2555458"/>
                  <a:pt x="1554776" y="2564172"/>
                </a:cubicBezTo>
                <a:cubicBezTo>
                  <a:pt x="1560414" y="2560071"/>
                  <a:pt x="1565540" y="2552895"/>
                  <a:pt x="1572204" y="2550845"/>
                </a:cubicBezTo>
                <a:cubicBezTo>
                  <a:pt x="1586043" y="2546231"/>
                  <a:pt x="1600908" y="2544181"/>
                  <a:pt x="1615261" y="2540080"/>
                </a:cubicBezTo>
                <a:cubicBezTo>
                  <a:pt x="1634226" y="2534954"/>
                  <a:pt x="1653705" y="2530853"/>
                  <a:pt x="1671133" y="2522140"/>
                </a:cubicBezTo>
                <a:cubicBezTo>
                  <a:pt x="1690098" y="2512401"/>
                  <a:pt x="1698300" y="2492409"/>
                  <a:pt x="1701888" y="2471393"/>
                </a:cubicBezTo>
                <a:cubicBezTo>
                  <a:pt x="1710602" y="2422698"/>
                  <a:pt x="1732643" y="2382716"/>
                  <a:pt x="1775701" y="2356061"/>
                </a:cubicBezTo>
                <a:cubicBezTo>
                  <a:pt x="1781852" y="2351960"/>
                  <a:pt x="1784415" y="2347347"/>
                  <a:pt x="1784415" y="2339659"/>
                </a:cubicBezTo>
                <a:cubicBezTo>
                  <a:pt x="1783902" y="2318643"/>
                  <a:pt x="1783902" y="2297626"/>
                  <a:pt x="1784927" y="2277123"/>
                </a:cubicBezTo>
                <a:cubicBezTo>
                  <a:pt x="1785440" y="2266871"/>
                  <a:pt x="1781852" y="2262258"/>
                  <a:pt x="1773138" y="2257132"/>
                </a:cubicBezTo>
                <a:cubicBezTo>
                  <a:pt x="1752634" y="2245343"/>
                  <a:pt x="1743920" y="2227915"/>
                  <a:pt x="1752634" y="2207923"/>
                </a:cubicBezTo>
                <a:cubicBezTo>
                  <a:pt x="1756223" y="2199210"/>
                  <a:pt x="1764424" y="2190495"/>
                  <a:pt x="1772625" y="2186395"/>
                </a:cubicBezTo>
                <a:cubicBezTo>
                  <a:pt x="1785952" y="2180244"/>
                  <a:pt x="1790053" y="2172555"/>
                  <a:pt x="1789541" y="2158203"/>
                </a:cubicBezTo>
                <a:cubicBezTo>
                  <a:pt x="1788515" y="2134111"/>
                  <a:pt x="1789028" y="2110020"/>
                  <a:pt x="1790053" y="2085928"/>
                </a:cubicBezTo>
                <a:cubicBezTo>
                  <a:pt x="1790053" y="2079265"/>
                  <a:pt x="1795179" y="2066962"/>
                  <a:pt x="1798254" y="2066962"/>
                </a:cubicBezTo>
                <a:cubicBezTo>
                  <a:pt x="1810044" y="2066450"/>
                  <a:pt x="1809019" y="2077727"/>
                  <a:pt x="1809019" y="2085415"/>
                </a:cubicBezTo>
                <a:cubicBezTo>
                  <a:pt x="1809531" y="2115145"/>
                  <a:pt x="1809019" y="2144876"/>
                  <a:pt x="1809019" y="2174605"/>
                </a:cubicBezTo>
                <a:cubicBezTo>
                  <a:pt x="1845925" y="2183320"/>
                  <a:pt x="1867454" y="2201260"/>
                  <a:pt x="1865916" y="2221764"/>
                </a:cubicBezTo>
                <a:cubicBezTo>
                  <a:pt x="1864378" y="2244830"/>
                  <a:pt x="1842850" y="2262258"/>
                  <a:pt x="1809531" y="2266871"/>
                </a:cubicBezTo>
                <a:cubicBezTo>
                  <a:pt x="1809531" y="2293013"/>
                  <a:pt x="1807481" y="2319155"/>
                  <a:pt x="1810557" y="2344785"/>
                </a:cubicBezTo>
                <a:cubicBezTo>
                  <a:pt x="1811582" y="2354011"/>
                  <a:pt x="1824909" y="2361700"/>
                  <a:pt x="1832085" y="2370414"/>
                </a:cubicBezTo>
                <a:cubicBezTo>
                  <a:pt x="1844900" y="2385279"/>
                  <a:pt x="1857714" y="2400144"/>
                  <a:pt x="1870017" y="2415521"/>
                </a:cubicBezTo>
                <a:cubicBezTo>
                  <a:pt x="1885907" y="2435513"/>
                  <a:pt x="1899747" y="2457041"/>
                  <a:pt x="1917175" y="2474981"/>
                </a:cubicBezTo>
                <a:cubicBezTo>
                  <a:pt x="1935628" y="2494460"/>
                  <a:pt x="1961257" y="2502149"/>
                  <a:pt x="1987399" y="2505737"/>
                </a:cubicBezTo>
                <a:cubicBezTo>
                  <a:pt x="2002008" y="2507787"/>
                  <a:pt x="2016264" y="2508236"/>
                  <a:pt x="2030208" y="2507299"/>
                </a:cubicBezTo>
                <a:lnTo>
                  <a:pt x="2052994" y="2503540"/>
                </a:lnTo>
                <a:lnTo>
                  <a:pt x="2016886" y="2428585"/>
                </a:lnTo>
                <a:cubicBezTo>
                  <a:pt x="1928426" y="2219442"/>
                  <a:pt x="1879509" y="1989500"/>
                  <a:pt x="1879509" y="1748133"/>
                </a:cubicBezTo>
                <a:cubicBezTo>
                  <a:pt x="1879509" y="782666"/>
                  <a:pt x="2662175" y="0"/>
                  <a:pt x="362764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3D41DCB9-C6FD-4B28-8EED-04EA3D47BB0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156841" y="1798398"/>
            <a:ext cx="2592156" cy="208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44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554840AB-C1D5-4EB3-AD28-CE29988D76A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84887" y="3963932"/>
            <a:ext cx="5364000" cy="208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44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09C275AA-B5E8-4C95-A1D1-8368E333EA8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883863" y="1798398"/>
            <a:ext cx="2592156" cy="208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44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791BAF74-65AF-4DE6-A860-4858A1ACF0F6}"/>
              </a:ext>
            </a:extLst>
          </p:cNvPr>
          <p:cNvSpPr/>
          <p:nvPr userDrawn="1"/>
        </p:nvSpPr>
        <p:spPr>
          <a:xfrm>
            <a:off x="6142354" y="3963932"/>
            <a:ext cx="5333665" cy="529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CC0A0E6D-0B37-4DE2-9D66-BC7107ADFA60}"/>
              </a:ext>
            </a:extLst>
          </p:cNvPr>
          <p:cNvSpPr/>
          <p:nvPr userDrawn="1"/>
        </p:nvSpPr>
        <p:spPr>
          <a:xfrm>
            <a:off x="684887" y="2554398"/>
            <a:ext cx="5364000" cy="13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47F10904-529D-4118-9BAA-D5B8DB0A240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8B22B34-E40F-4904-8119-4198C64BCF18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605501" y="-8359"/>
            <a:ext cx="3840000" cy="6866359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0CAA9AD-DA22-4142-9E75-B6A74CEEFA85}"/>
              </a:ext>
            </a:extLst>
          </p:cNvPr>
          <p:cNvSpPr/>
          <p:nvPr userDrawn="1"/>
        </p:nvSpPr>
        <p:spPr>
          <a:xfrm>
            <a:off x="8445501" y="0"/>
            <a:ext cx="3746500" cy="6858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Graphic 207">
            <a:extLst>
              <a:ext uri="{FF2B5EF4-FFF2-40B4-BE49-F238E27FC236}">
                <a16:creationId xmlns:a16="http://schemas.microsoft.com/office/drawing/2014/main" id="{911C5258-6E1D-4262-AF30-6D4FA09CBB43}"/>
              </a:ext>
            </a:extLst>
          </p:cNvPr>
          <p:cNvSpPr/>
          <p:nvPr userDrawn="1"/>
        </p:nvSpPr>
        <p:spPr>
          <a:xfrm>
            <a:off x="704243" y="1640490"/>
            <a:ext cx="2517052" cy="4559069"/>
          </a:xfrm>
          <a:custGeom>
            <a:avLst/>
            <a:gdLst>
              <a:gd name="connsiteX0" fmla="*/ 0 w 2267097"/>
              <a:gd name="connsiteY0" fmla="*/ 0 h 3428480"/>
              <a:gd name="connsiteX1" fmla="*/ 2267098 w 2267097"/>
              <a:gd name="connsiteY1" fmla="*/ 0 h 3428480"/>
              <a:gd name="connsiteX2" fmla="*/ 2267098 w 2267097"/>
              <a:gd name="connsiteY2" fmla="*/ 3428481 h 3428480"/>
              <a:gd name="connsiteX3" fmla="*/ 0 w 2267097"/>
              <a:gd name="connsiteY3" fmla="*/ 3428481 h 3428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67097" h="3428480">
                <a:moveTo>
                  <a:pt x="0" y="0"/>
                </a:moveTo>
                <a:lnTo>
                  <a:pt x="2267098" y="0"/>
                </a:lnTo>
                <a:lnTo>
                  <a:pt x="2267098" y="3428481"/>
                </a:lnTo>
                <a:lnTo>
                  <a:pt x="0" y="3428481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4903BF32-B244-44FD-AE41-F8874EEEE3B7}"/>
              </a:ext>
            </a:extLst>
          </p:cNvPr>
          <p:cNvSpPr/>
          <p:nvPr userDrawn="1"/>
        </p:nvSpPr>
        <p:spPr>
          <a:xfrm>
            <a:off x="704243" y="1640490"/>
            <a:ext cx="2517052" cy="619367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Graphic 207">
            <a:extLst>
              <a:ext uri="{FF2B5EF4-FFF2-40B4-BE49-F238E27FC236}">
                <a16:creationId xmlns:a16="http://schemas.microsoft.com/office/drawing/2014/main" id="{B2DA499D-B417-4FB6-ADAC-9D6F1A461828}"/>
              </a:ext>
            </a:extLst>
          </p:cNvPr>
          <p:cNvSpPr/>
          <p:nvPr userDrawn="1"/>
        </p:nvSpPr>
        <p:spPr>
          <a:xfrm>
            <a:off x="3477938" y="1640490"/>
            <a:ext cx="2517052" cy="4559069"/>
          </a:xfrm>
          <a:custGeom>
            <a:avLst/>
            <a:gdLst>
              <a:gd name="connsiteX0" fmla="*/ 0 w 2267097"/>
              <a:gd name="connsiteY0" fmla="*/ 0 h 3428480"/>
              <a:gd name="connsiteX1" fmla="*/ 2267098 w 2267097"/>
              <a:gd name="connsiteY1" fmla="*/ 0 h 3428480"/>
              <a:gd name="connsiteX2" fmla="*/ 2267098 w 2267097"/>
              <a:gd name="connsiteY2" fmla="*/ 3428481 h 3428480"/>
              <a:gd name="connsiteX3" fmla="*/ 0 w 2267097"/>
              <a:gd name="connsiteY3" fmla="*/ 3428481 h 3428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67097" h="3428480">
                <a:moveTo>
                  <a:pt x="0" y="0"/>
                </a:moveTo>
                <a:lnTo>
                  <a:pt x="2267098" y="0"/>
                </a:lnTo>
                <a:lnTo>
                  <a:pt x="2267098" y="3428481"/>
                </a:lnTo>
                <a:lnTo>
                  <a:pt x="0" y="3428481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dirty="0"/>
          </a:p>
        </p:txBody>
      </p:sp>
      <p:sp>
        <p:nvSpPr>
          <p:cNvPr id="7" name="Rectangle 98">
            <a:extLst>
              <a:ext uri="{FF2B5EF4-FFF2-40B4-BE49-F238E27FC236}">
                <a16:creationId xmlns:a16="http://schemas.microsoft.com/office/drawing/2014/main" id="{1B11EDAF-000E-4542-8B4A-4E0F36CDDBEB}"/>
              </a:ext>
            </a:extLst>
          </p:cNvPr>
          <p:cNvSpPr/>
          <p:nvPr userDrawn="1"/>
        </p:nvSpPr>
        <p:spPr>
          <a:xfrm>
            <a:off x="3477938" y="1640490"/>
            <a:ext cx="2517052" cy="619367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100000">
                <a:schemeClr val="accent2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Graphic 207">
            <a:extLst>
              <a:ext uri="{FF2B5EF4-FFF2-40B4-BE49-F238E27FC236}">
                <a16:creationId xmlns:a16="http://schemas.microsoft.com/office/drawing/2014/main" id="{1DD092C3-D077-4565-ACF2-18917AB2ECD9}"/>
              </a:ext>
            </a:extLst>
          </p:cNvPr>
          <p:cNvSpPr/>
          <p:nvPr userDrawn="1"/>
        </p:nvSpPr>
        <p:spPr>
          <a:xfrm>
            <a:off x="6251633" y="1640490"/>
            <a:ext cx="2517052" cy="4559069"/>
          </a:xfrm>
          <a:custGeom>
            <a:avLst/>
            <a:gdLst>
              <a:gd name="connsiteX0" fmla="*/ 0 w 2267097"/>
              <a:gd name="connsiteY0" fmla="*/ 0 h 3428480"/>
              <a:gd name="connsiteX1" fmla="*/ 2267098 w 2267097"/>
              <a:gd name="connsiteY1" fmla="*/ 0 h 3428480"/>
              <a:gd name="connsiteX2" fmla="*/ 2267098 w 2267097"/>
              <a:gd name="connsiteY2" fmla="*/ 3428481 h 3428480"/>
              <a:gd name="connsiteX3" fmla="*/ 0 w 2267097"/>
              <a:gd name="connsiteY3" fmla="*/ 3428481 h 3428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67097" h="3428480">
                <a:moveTo>
                  <a:pt x="0" y="0"/>
                </a:moveTo>
                <a:lnTo>
                  <a:pt x="2267098" y="0"/>
                </a:lnTo>
                <a:lnTo>
                  <a:pt x="2267098" y="3428481"/>
                </a:lnTo>
                <a:lnTo>
                  <a:pt x="0" y="3428481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dirty="0"/>
          </a:p>
        </p:txBody>
      </p:sp>
      <p:sp>
        <p:nvSpPr>
          <p:cNvPr id="9" name="Rectangle 111">
            <a:extLst>
              <a:ext uri="{FF2B5EF4-FFF2-40B4-BE49-F238E27FC236}">
                <a16:creationId xmlns:a16="http://schemas.microsoft.com/office/drawing/2014/main" id="{BAAC4581-6969-4B69-844E-EDA6D21FDEED}"/>
              </a:ext>
            </a:extLst>
          </p:cNvPr>
          <p:cNvSpPr/>
          <p:nvPr userDrawn="1"/>
        </p:nvSpPr>
        <p:spPr>
          <a:xfrm>
            <a:off x="6251633" y="1640490"/>
            <a:ext cx="2517052" cy="619367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Graphic 207">
            <a:extLst>
              <a:ext uri="{FF2B5EF4-FFF2-40B4-BE49-F238E27FC236}">
                <a16:creationId xmlns:a16="http://schemas.microsoft.com/office/drawing/2014/main" id="{5A7EB243-E9C3-42A7-9DB0-6D5F94B4B8D9}"/>
              </a:ext>
            </a:extLst>
          </p:cNvPr>
          <p:cNvSpPr/>
          <p:nvPr userDrawn="1"/>
        </p:nvSpPr>
        <p:spPr>
          <a:xfrm>
            <a:off x="9025328" y="1640490"/>
            <a:ext cx="2517052" cy="4559069"/>
          </a:xfrm>
          <a:custGeom>
            <a:avLst/>
            <a:gdLst>
              <a:gd name="connsiteX0" fmla="*/ 0 w 2267097"/>
              <a:gd name="connsiteY0" fmla="*/ 0 h 3428480"/>
              <a:gd name="connsiteX1" fmla="*/ 2267098 w 2267097"/>
              <a:gd name="connsiteY1" fmla="*/ 0 h 3428480"/>
              <a:gd name="connsiteX2" fmla="*/ 2267098 w 2267097"/>
              <a:gd name="connsiteY2" fmla="*/ 3428481 h 3428480"/>
              <a:gd name="connsiteX3" fmla="*/ 0 w 2267097"/>
              <a:gd name="connsiteY3" fmla="*/ 3428481 h 3428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67097" h="3428480">
                <a:moveTo>
                  <a:pt x="0" y="0"/>
                </a:moveTo>
                <a:lnTo>
                  <a:pt x="2267098" y="0"/>
                </a:lnTo>
                <a:lnTo>
                  <a:pt x="2267098" y="3428481"/>
                </a:lnTo>
                <a:lnTo>
                  <a:pt x="0" y="3428481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dirty="0"/>
          </a:p>
        </p:txBody>
      </p:sp>
      <p:sp>
        <p:nvSpPr>
          <p:cNvPr id="11" name="Rectangle 124">
            <a:extLst>
              <a:ext uri="{FF2B5EF4-FFF2-40B4-BE49-F238E27FC236}">
                <a16:creationId xmlns:a16="http://schemas.microsoft.com/office/drawing/2014/main" id="{9C4D9492-ECF3-4416-AD77-E9B07AC76321}"/>
              </a:ext>
            </a:extLst>
          </p:cNvPr>
          <p:cNvSpPr/>
          <p:nvPr userDrawn="1"/>
        </p:nvSpPr>
        <p:spPr>
          <a:xfrm>
            <a:off x="9025328" y="1640490"/>
            <a:ext cx="2517052" cy="619367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75000"/>
                </a:schemeClr>
              </a:gs>
              <a:gs pos="100000">
                <a:schemeClr val="accent4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DE26BA2F-0073-4AFD-849C-AB984CAE7F59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900769" y="2396856"/>
            <a:ext cx="2124000" cy="233159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AF11CED6-65DD-45FB-8B50-4E0A52FB3B6F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3674464" y="2396856"/>
            <a:ext cx="2124000" cy="233159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EB7B2E0A-FBD2-4BC3-9A62-2891101FF7FB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6448159" y="2396856"/>
            <a:ext cx="2124000" cy="233159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6912CF97-56CD-4715-B709-EE03AB93782C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9221854" y="2396856"/>
            <a:ext cx="2124000" cy="233159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937559CE-85B9-429B-AE75-DB28AB90DEDA}"/>
              </a:ext>
            </a:extLst>
          </p:cNvPr>
          <p:cNvSpPr/>
          <p:nvPr userDrawn="1"/>
        </p:nvSpPr>
        <p:spPr>
          <a:xfrm>
            <a:off x="647699" y="619125"/>
            <a:ext cx="10906125" cy="5619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그림 개체 틀 5">
            <a:extLst>
              <a:ext uri="{FF2B5EF4-FFF2-40B4-BE49-F238E27FC236}">
                <a16:creationId xmlns:a16="http://schemas.microsoft.com/office/drawing/2014/main" id="{6964F65B-2AFF-40AB-8BB1-F1FA32D8B07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133600" y="0"/>
            <a:ext cx="3960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0">
            <a:extLst>
              <a:ext uri="{FF2B5EF4-FFF2-40B4-BE49-F238E27FC236}">
                <a16:creationId xmlns:a16="http://schemas.microsoft.com/office/drawing/2014/main" id="{674310D8-1A6F-49AF-833B-94B7D395A481}"/>
              </a:ext>
            </a:extLst>
          </p:cNvPr>
          <p:cNvSpPr/>
          <p:nvPr userDrawn="1"/>
        </p:nvSpPr>
        <p:spPr>
          <a:xfrm>
            <a:off x="6576053" y="4347258"/>
            <a:ext cx="5615947" cy="18002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548DB374-5E7B-4A68-93AB-2D931C3F668C}"/>
              </a:ext>
            </a:extLst>
          </p:cNvPr>
          <p:cNvSpPr/>
          <p:nvPr userDrawn="1"/>
        </p:nvSpPr>
        <p:spPr>
          <a:xfrm>
            <a:off x="0" y="4347258"/>
            <a:ext cx="5615947" cy="18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173B8251-7EC5-48BB-9644-6B4B1B20C7DD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354871" y="1536176"/>
            <a:ext cx="4993984" cy="47772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95A22B27-0A10-42CE-ACFF-0B10453D3B98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822524" y="1536176"/>
            <a:ext cx="4993984" cy="47772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4959AA36-E143-4E24-90FE-7590E708FD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80F30558-FFDC-4D3D-8CF4-0B7BFDA129F1}"/>
              </a:ext>
            </a:extLst>
          </p:cNvPr>
          <p:cNvGrpSpPr/>
          <p:nvPr/>
        </p:nvGrpSpPr>
        <p:grpSpPr>
          <a:xfrm>
            <a:off x="0" y="5097447"/>
            <a:ext cx="12192000" cy="1572961"/>
            <a:chOff x="148599" y="2748437"/>
            <a:chExt cx="11984687" cy="1572961"/>
          </a:xfrm>
        </p:grpSpPr>
        <p:sp>
          <p:nvSpPr>
            <p:cNvPr id="8" name="TextBox 7">
              <a:hlinkClick r:id="rId2"/>
              <a:extLst>
                <a:ext uri="{FF2B5EF4-FFF2-40B4-BE49-F238E27FC236}">
                  <a16:creationId xmlns:a16="http://schemas.microsoft.com/office/drawing/2014/main" id="{6AA9D6BC-07CF-4258-9C38-59CE69CFCC8E}"/>
                </a:ext>
              </a:extLst>
            </p:cNvPr>
            <p:cNvSpPr txBox="1"/>
            <p:nvPr/>
          </p:nvSpPr>
          <p:spPr>
            <a:xfrm>
              <a:off x="148601" y="4075177"/>
              <a:ext cx="11984684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accent4">
                      <a:lumMod val="75000"/>
                    </a:schemeClr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2DAA667-36E5-482D-9F54-32B2E46999CA}"/>
                </a:ext>
              </a:extLst>
            </p:cNvPr>
            <p:cNvSpPr txBox="1"/>
            <p:nvPr/>
          </p:nvSpPr>
          <p:spPr>
            <a:xfrm>
              <a:off x="148599" y="2748437"/>
              <a:ext cx="11984687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accent4">
                      <a:lumMod val="75000"/>
                    </a:schemeClr>
                  </a:solidFill>
                  <a:latin typeface="+mj-lt"/>
                </a:rPr>
                <a:t>Free PPT Templates</a:t>
              </a:r>
              <a:endParaRPr lang="ko-KR" altLang="en-US" sz="5400" dirty="0">
                <a:solidFill>
                  <a:schemeClr val="accent4">
                    <a:lumMod val="7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A94EB18-56FD-424D-A0AA-1D17E8496CA2}"/>
                </a:ext>
              </a:extLst>
            </p:cNvPr>
            <p:cNvSpPr txBox="1"/>
            <p:nvPr/>
          </p:nvSpPr>
          <p:spPr>
            <a:xfrm>
              <a:off x="148599" y="3673231"/>
              <a:ext cx="11984687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accent4">
                      <a:lumMod val="7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5485E5BB-B593-4A52-B02D-852433D11D8C}"/>
              </a:ext>
            </a:extLst>
          </p:cNvPr>
          <p:cNvSpPr/>
          <p:nvPr/>
        </p:nvSpPr>
        <p:spPr>
          <a:xfrm>
            <a:off x="5239130" y="187592"/>
            <a:ext cx="1713739" cy="432917"/>
          </a:xfrm>
          <a:custGeom>
            <a:avLst/>
            <a:gdLst>
              <a:gd name="connsiteX0" fmla="*/ 1270457 w 1684599"/>
              <a:gd name="connsiteY0" fmla="*/ 318010 h 432917"/>
              <a:gd name="connsiteX1" fmla="*/ 1282754 w 1684599"/>
              <a:gd name="connsiteY1" fmla="*/ 318010 h 432917"/>
              <a:gd name="connsiteX2" fmla="*/ 1282754 w 1684599"/>
              <a:gd name="connsiteY2" fmla="*/ 328456 h 432917"/>
              <a:gd name="connsiteX3" fmla="*/ 1270457 w 1684599"/>
              <a:gd name="connsiteY3" fmla="*/ 328456 h 432917"/>
              <a:gd name="connsiteX4" fmla="*/ 1388670 w 1684599"/>
              <a:gd name="connsiteY4" fmla="*/ 282441 h 432917"/>
              <a:gd name="connsiteX5" fmla="*/ 1375712 w 1684599"/>
              <a:gd name="connsiteY5" fmla="*/ 287069 h 432917"/>
              <a:gd name="connsiteX6" fmla="*/ 1370819 w 1684599"/>
              <a:gd name="connsiteY6" fmla="*/ 301217 h 432917"/>
              <a:gd name="connsiteX7" fmla="*/ 1375844 w 1684599"/>
              <a:gd name="connsiteY7" fmla="*/ 315234 h 432917"/>
              <a:gd name="connsiteX8" fmla="*/ 1388670 w 1684599"/>
              <a:gd name="connsiteY8" fmla="*/ 319994 h 432917"/>
              <a:gd name="connsiteX9" fmla="*/ 1401364 w 1684599"/>
              <a:gd name="connsiteY9" fmla="*/ 315234 h 432917"/>
              <a:gd name="connsiteX10" fmla="*/ 1406389 w 1684599"/>
              <a:gd name="connsiteY10" fmla="*/ 300953 h 432917"/>
              <a:gd name="connsiteX11" fmla="*/ 1401496 w 1684599"/>
              <a:gd name="connsiteY11" fmla="*/ 286937 h 432917"/>
              <a:gd name="connsiteX12" fmla="*/ 1388670 w 1684599"/>
              <a:gd name="connsiteY12" fmla="*/ 282441 h 432917"/>
              <a:gd name="connsiteX13" fmla="*/ 1425033 w 1684599"/>
              <a:gd name="connsiteY13" fmla="*/ 273846 h 432917"/>
              <a:gd name="connsiteX14" fmla="*/ 1444339 w 1684599"/>
              <a:gd name="connsiteY14" fmla="*/ 273846 h 432917"/>
              <a:gd name="connsiteX15" fmla="*/ 1455975 w 1684599"/>
              <a:gd name="connsiteY15" fmla="*/ 311134 h 432917"/>
              <a:gd name="connsiteX16" fmla="*/ 1467479 w 1684599"/>
              <a:gd name="connsiteY16" fmla="*/ 273846 h 432917"/>
              <a:gd name="connsiteX17" fmla="*/ 1486916 w 1684599"/>
              <a:gd name="connsiteY17" fmla="*/ 273846 h 432917"/>
              <a:gd name="connsiteX18" fmla="*/ 1486916 w 1684599"/>
              <a:gd name="connsiteY18" fmla="*/ 328456 h 432917"/>
              <a:gd name="connsiteX19" fmla="*/ 1474883 w 1684599"/>
              <a:gd name="connsiteY19" fmla="*/ 328456 h 432917"/>
              <a:gd name="connsiteX20" fmla="*/ 1474883 w 1684599"/>
              <a:gd name="connsiteY20" fmla="*/ 285482 h 432917"/>
              <a:gd name="connsiteX21" fmla="*/ 1462190 w 1684599"/>
              <a:gd name="connsiteY21" fmla="*/ 328456 h 432917"/>
              <a:gd name="connsiteX22" fmla="*/ 1449760 w 1684599"/>
              <a:gd name="connsiteY22" fmla="*/ 328456 h 432917"/>
              <a:gd name="connsiteX23" fmla="*/ 1437066 w 1684599"/>
              <a:gd name="connsiteY23" fmla="*/ 285482 h 432917"/>
              <a:gd name="connsiteX24" fmla="*/ 1437066 w 1684599"/>
              <a:gd name="connsiteY24" fmla="*/ 328456 h 432917"/>
              <a:gd name="connsiteX25" fmla="*/ 1425033 w 1684599"/>
              <a:gd name="connsiteY25" fmla="*/ 328456 h 432917"/>
              <a:gd name="connsiteX26" fmla="*/ 1388538 w 1684599"/>
              <a:gd name="connsiteY26" fmla="*/ 272920 h 432917"/>
              <a:gd name="connsiteX27" fmla="*/ 1411149 w 1684599"/>
              <a:gd name="connsiteY27" fmla="*/ 280457 h 432917"/>
              <a:gd name="connsiteX28" fmla="*/ 1419612 w 1684599"/>
              <a:gd name="connsiteY28" fmla="*/ 301217 h 432917"/>
              <a:gd name="connsiteX29" fmla="*/ 1411149 w 1684599"/>
              <a:gd name="connsiteY29" fmla="*/ 321845 h 432917"/>
              <a:gd name="connsiteX30" fmla="*/ 1388538 w 1684599"/>
              <a:gd name="connsiteY30" fmla="*/ 329250 h 432917"/>
              <a:gd name="connsiteX31" fmla="*/ 1365795 w 1684599"/>
              <a:gd name="connsiteY31" fmla="*/ 321845 h 432917"/>
              <a:gd name="connsiteX32" fmla="*/ 1357332 w 1684599"/>
              <a:gd name="connsiteY32" fmla="*/ 301350 h 432917"/>
              <a:gd name="connsiteX33" fmla="*/ 1360241 w 1684599"/>
              <a:gd name="connsiteY33" fmla="*/ 287333 h 432917"/>
              <a:gd name="connsiteX34" fmla="*/ 1366191 w 1684599"/>
              <a:gd name="connsiteY34" fmla="*/ 279796 h 432917"/>
              <a:gd name="connsiteX35" fmla="*/ 1374522 w 1684599"/>
              <a:gd name="connsiteY35" fmla="*/ 274904 h 432917"/>
              <a:gd name="connsiteX36" fmla="*/ 1388538 w 1684599"/>
              <a:gd name="connsiteY36" fmla="*/ 272920 h 432917"/>
              <a:gd name="connsiteX37" fmla="*/ 1322688 w 1684599"/>
              <a:gd name="connsiteY37" fmla="*/ 272920 h 432917"/>
              <a:gd name="connsiteX38" fmla="*/ 1341729 w 1684599"/>
              <a:gd name="connsiteY38" fmla="*/ 278871 h 432917"/>
              <a:gd name="connsiteX39" fmla="*/ 1348340 w 1684599"/>
              <a:gd name="connsiteY39" fmla="*/ 288920 h 432917"/>
              <a:gd name="connsiteX40" fmla="*/ 1335514 w 1684599"/>
              <a:gd name="connsiteY40" fmla="*/ 291565 h 432917"/>
              <a:gd name="connsiteX41" fmla="*/ 1330754 w 1684599"/>
              <a:gd name="connsiteY41" fmla="*/ 284821 h 432917"/>
              <a:gd name="connsiteX42" fmla="*/ 1322027 w 1684599"/>
              <a:gd name="connsiteY42" fmla="*/ 282309 h 432917"/>
              <a:gd name="connsiteX43" fmla="*/ 1310523 w 1684599"/>
              <a:gd name="connsiteY43" fmla="*/ 286672 h 432917"/>
              <a:gd name="connsiteX44" fmla="*/ 1306027 w 1684599"/>
              <a:gd name="connsiteY44" fmla="*/ 300821 h 432917"/>
              <a:gd name="connsiteX45" fmla="*/ 1310390 w 1684599"/>
              <a:gd name="connsiteY45" fmla="*/ 315630 h 432917"/>
              <a:gd name="connsiteX46" fmla="*/ 1321762 w 1684599"/>
              <a:gd name="connsiteY46" fmla="*/ 319994 h 432917"/>
              <a:gd name="connsiteX47" fmla="*/ 1330622 w 1684599"/>
              <a:gd name="connsiteY47" fmla="*/ 317217 h 432917"/>
              <a:gd name="connsiteX48" fmla="*/ 1335911 w 1684599"/>
              <a:gd name="connsiteY48" fmla="*/ 308490 h 432917"/>
              <a:gd name="connsiteX49" fmla="*/ 1348472 w 1684599"/>
              <a:gd name="connsiteY49" fmla="*/ 311928 h 432917"/>
              <a:gd name="connsiteX50" fmla="*/ 1338820 w 1684599"/>
              <a:gd name="connsiteY50" fmla="*/ 325151 h 432917"/>
              <a:gd name="connsiteX51" fmla="*/ 1321762 w 1684599"/>
              <a:gd name="connsiteY51" fmla="*/ 329514 h 432917"/>
              <a:gd name="connsiteX52" fmla="*/ 1300738 w 1684599"/>
              <a:gd name="connsiteY52" fmla="*/ 322109 h 432917"/>
              <a:gd name="connsiteX53" fmla="*/ 1292540 w 1684599"/>
              <a:gd name="connsiteY53" fmla="*/ 301746 h 432917"/>
              <a:gd name="connsiteX54" fmla="*/ 1300738 w 1684599"/>
              <a:gd name="connsiteY54" fmla="*/ 280590 h 432917"/>
              <a:gd name="connsiteX55" fmla="*/ 1322688 w 1684599"/>
              <a:gd name="connsiteY55" fmla="*/ 272920 h 432917"/>
              <a:gd name="connsiteX56" fmla="*/ 1016180 w 1684599"/>
              <a:gd name="connsiteY56" fmla="*/ 134080 h 432917"/>
              <a:gd name="connsiteX57" fmla="*/ 1016180 w 1684599"/>
              <a:gd name="connsiteY57" fmla="*/ 200723 h 432917"/>
              <a:gd name="connsiteX58" fmla="*/ 1039055 w 1684599"/>
              <a:gd name="connsiteY58" fmla="*/ 200723 h 432917"/>
              <a:gd name="connsiteX59" fmla="*/ 1072113 w 1684599"/>
              <a:gd name="connsiteY59" fmla="*/ 197021 h 432917"/>
              <a:gd name="connsiteX60" fmla="*/ 1085203 w 1684599"/>
              <a:gd name="connsiteY60" fmla="*/ 185517 h 432917"/>
              <a:gd name="connsiteX61" fmla="*/ 1089964 w 1684599"/>
              <a:gd name="connsiteY61" fmla="*/ 167269 h 432917"/>
              <a:gd name="connsiteX62" fmla="*/ 1083352 w 1684599"/>
              <a:gd name="connsiteY62" fmla="*/ 146113 h 432917"/>
              <a:gd name="connsiteX63" fmla="*/ 1066559 w 1684599"/>
              <a:gd name="connsiteY63" fmla="*/ 135667 h 432917"/>
              <a:gd name="connsiteX64" fmla="*/ 1036411 w 1684599"/>
              <a:gd name="connsiteY64" fmla="*/ 134080 h 432917"/>
              <a:gd name="connsiteX65" fmla="*/ 822993 w 1684599"/>
              <a:gd name="connsiteY65" fmla="*/ 134080 h 432917"/>
              <a:gd name="connsiteX66" fmla="*/ 822993 w 1684599"/>
              <a:gd name="connsiteY66" fmla="*/ 200723 h 432917"/>
              <a:gd name="connsiteX67" fmla="*/ 845869 w 1684599"/>
              <a:gd name="connsiteY67" fmla="*/ 200723 h 432917"/>
              <a:gd name="connsiteX68" fmla="*/ 878926 w 1684599"/>
              <a:gd name="connsiteY68" fmla="*/ 197021 h 432917"/>
              <a:gd name="connsiteX69" fmla="*/ 892017 w 1684599"/>
              <a:gd name="connsiteY69" fmla="*/ 185517 h 432917"/>
              <a:gd name="connsiteX70" fmla="*/ 896777 w 1684599"/>
              <a:gd name="connsiteY70" fmla="*/ 167269 h 432917"/>
              <a:gd name="connsiteX71" fmla="*/ 890166 w 1684599"/>
              <a:gd name="connsiteY71" fmla="*/ 146113 h 432917"/>
              <a:gd name="connsiteX72" fmla="*/ 873373 w 1684599"/>
              <a:gd name="connsiteY72" fmla="*/ 135667 h 432917"/>
              <a:gd name="connsiteX73" fmla="*/ 843224 w 1684599"/>
              <a:gd name="connsiteY73" fmla="*/ 134080 h 432917"/>
              <a:gd name="connsiteX74" fmla="*/ 626501 w 1684599"/>
              <a:gd name="connsiteY74" fmla="*/ 103271 h 432917"/>
              <a:gd name="connsiteX75" fmla="*/ 645278 w 1684599"/>
              <a:gd name="connsiteY75" fmla="*/ 103800 h 432917"/>
              <a:gd name="connsiteX76" fmla="*/ 640121 w 1684599"/>
              <a:gd name="connsiteY76" fmla="*/ 319994 h 432917"/>
              <a:gd name="connsiteX77" fmla="*/ 743524 w 1684599"/>
              <a:gd name="connsiteY77" fmla="*/ 319994 h 432917"/>
              <a:gd name="connsiteX78" fmla="*/ 743524 w 1684599"/>
              <a:gd name="connsiteY78" fmla="*/ 338902 h 432917"/>
              <a:gd name="connsiteX79" fmla="*/ 620948 w 1684599"/>
              <a:gd name="connsiteY79" fmla="*/ 338902 h 432917"/>
              <a:gd name="connsiteX80" fmla="*/ 475496 w 1684599"/>
              <a:gd name="connsiteY80" fmla="*/ 103271 h 432917"/>
              <a:gd name="connsiteX81" fmla="*/ 494272 w 1684599"/>
              <a:gd name="connsiteY81" fmla="*/ 103800 h 432917"/>
              <a:gd name="connsiteX82" fmla="*/ 489644 w 1684599"/>
              <a:gd name="connsiteY82" fmla="*/ 319994 h 432917"/>
              <a:gd name="connsiteX83" fmla="*/ 583527 w 1684599"/>
              <a:gd name="connsiteY83" fmla="*/ 319994 h 432917"/>
              <a:gd name="connsiteX84" fmla="*/ 583527 w 1684599"/>
              <a:gd name="connsiteY84" fmla="*/ 338902 h 432917"/>
              <a:gd name="connsiteX85" fmla="*/ 470339 w 1684599"/>
              <a:gd name="connsiteY85" fmla="*/ 338902 h 432917"/>
              <a:gd name="connsiteX86" fmla="*/ 340754 w 1684599"/>
              <a:gd name="connsiteY86" fmla="*/ 103271 h 432917"/>
              <a:gd name="connsiteX87" fmla="*/ 441645 w 1684599"/>
              <a:gd name="connsiteY87" fmla="*/ 332422 h 432917"/>
              <a:gd name="connsiteX88" fmla="*/ 424191 w 1684599"/>
              <a:gd name="connsiteY88" fmla="*/ 338902 h 432917"/>
              <a:gd name="connsiteX89" fmla="*/ 341019 w 1684599"/>
              <a:gd name="connsiteY89" fmla="*/ 150226 h 432917"/>
              <a:gd name="connsiteX90" fmla="*/ 262871 w 1684599"/>
              <a:gd name="connsiteY90" fmla="*/ 334133 h 432917"/>
              <a:gd name="connsiteX91" fmla="*/ 245285 w 1684599"/>
              <a:gd name="connsiteY91" fmla="*/ 327653 h 432917"/>
              <a:gd name="connsiteX92" fmla="*/ 1152640 w 1684599"/>
              <a:gd name="connsiteY92" fmla="*/ 94147 h 432917"/>
              <a:gd name="connsiteX93" fmla="*/ 1317530 w 1684599"/>
              <a:gd name="connsiteY93" fmla="*/ 94147 h 432917"/>
              <a:gd name="connsiteX94" fmla="*/ 1317530 w 1684599"/>
              <a:gd name="connsiteY94" fmla="*/ 133948 h 432917"/>
              <a:gd name="connsiteX95" fmla="*/ 1256176 w 1684599"/>
              <a:gd name="connsiteY95" fmla="*/ 133948 h 432917"/>
              <a:gd name="connsiteX96" fmla="*/ 1256176 w 1684599"/>
              <a:gd name="connsiteY96" fmla="*/ 329514 h 432917"/>
              <a:gd name="connsiteX97" fmla="*/ 1214259 w 1684599"/>
              <a:gd name="connsiteY97" fmla="*/ 329514 h 432917"/>
              <a:gd name="connsiteX98" fmla="*/ 1214259 w 1684599"/>
              <a:gd name="connsiteY98" fmla="*/ 133948 h 432917"/>
              <a:gd name="connsiteX99" fmla="*/ 1152640 w 1684599"/>
              <a:gd name="connsiteY99" fmla="*/ 133948 h 432917"/>
              <a:gd name="connsiteX100" fmla="*/ 974396 w 1684599"/>
              <a:gd name="connsiteY100" fmla="*/ 94147 h 432917"/>
              <a:gd name="connsiteX101" fmla="*/ 1041568 w 1684599"/>
              <a:gd name="connsiteY101" fmla="*/ 94147 h 432917"/>
              <a:gd name="connsiteX102" fmla="*/ 1091418 w 1684599"/>
              <a:gd name="connsiteY102" fmla="*/ 97717 h 432917"/>
              <a:gd name="connsiteX103" fmla="*/ 1121302 w 1684599"/>
              <a:gd name="connsiteY103" fmla="*/ 120725 h 432917"/>
              <a:gd name="connsiteX104" fmla="*/ 1133335 w 1684599"/>
              <a:gd name="connsiteY104" fmla="*/ 166608 h 432917"/>
              <a:gd name="connsiteX105" fmla="*/ 1126459 w 1684599"/>
              <a:gd name="connsiteY105" fmla="*/ 203103 h 432917"/>
              <a:gd name="connsiteX106" fmla="*/ 1108872 w 1684599"/>
              <a:gd name="connsiteY106" fmla="*/ 226243 h 432917"/>
              <a:gd name="connsiteX107" fmla="*/ 1087187 w 1684599"/>
              <a:gd name="connsiteY107" fmla="*/ 237350 h 432917"/>
              <a:gd name="connsiteX108" fmla="*/ 1043684 w 1684599"/>
              <a:gd name="connsiteY108" fmla="*/ 240656 h 432917"/>
              <a:gd name="connsiteX109" fmla="*/ 1016312 w 1684599"/>
              <a:gd name="connsiteY109" fmla="*/ 240656 h 432917"/>
              <a:gd name="connsiteX110" fmla="*/ 1016312 w 1684599"/>
              <a:gd name="connsiteY110" fmla="*/ 329382 h 432917"/>
              <a:gd name="connsiteX111" fmla="*/ 974396 w 1684599"/>
              <a:gd name="connsiteY111" fmla="*/ 329382 h 432917"/>
              <a:gd name="connsiteX112" fmla="*/ 781077 w 1684599"/>
              <a:gd name="connsiteY112" fmla="*/ 94147 h 432917"/>
              <a:gd name="connsiteX113" fmla="*/ 848249 w 1684599"/>
              <a:gd name="connsiteY113" fmla="*/ 94147 h 432917"/>
              <a:gd name="connsiteX114" fmla="*/ 898099 w 1684599"/>
              <a:gd name="connsiteY114" fmla="*/ 97717 h 432917"/>
              <a:gd name="connsiteX115" fmla="*/ 927983 w 1684599"/>
              <a:gd name="connsiteY115" fmla="*/ 120725 h 432917"/>
              <a:gd name="connsiteX116" fmla="*/ 940016 w 1684599"/>
              <a:gd name="connsiteY116" fmla="*/ 166608 h 432917"/>
              <a:gd name="connsiteX117" fmla="*/ 933140 w 1684599"/>
              <a:gd name="connsiteY117" fmla="*/ 203103 h 432917"/>
              <a:gd name="connsiteX118" fmla="*/ 915554 w 1684599"/>
              <a:gd name="connsiteY118" fmla="*/ 226243 h 432917"/>
              <a:gd name="connsiteX119" fmla="*/ 893868 w 1684599"/>
              <a:gd name="connsiteY119" fmla="*/ 237350 h 432917"/>
              <a:gd name="connsiteX120" fmla="*/ 850365 w 1684599"/>
              <a:gd name="connsiteY120" fmla="*/ 240656 h 432917"/>
              <a:gd name="connsiteX121" fmla="*/ 822993 w 1684599"/>
              <a:gd name="connsiteY121" fmla="*/ 240656 h 432917"/>
              <a:gd name="connsiteX122" fmla="*/ 822993 w 1684599"/>
              <a:gd name="connsiteY122" fmla="*/ 329382 h 432917"/>
              <a:gd name="connsiteX123" fmla="*/ 781077 w 1684599"/>
              <a:gd name="connsiteY123" fmla="*/ 329382 h 432917"/>
              <a:gd name="connsiteX124" fmla="*/ 216459 w 1684599"/>
              <a:gd name="connsiteY124" fmla="*/ 18776 h 432917"/>
              <a:gd name="connsiteX125" fmla="*/ 18776 w 1684599"/>
              <a:gd name="connsiteY125" fmla="*/ 216458 h 432917"/>
              <a:gd name="connsiteX126" fmla="*/ 216459 w 1684599"/>
              <a:gd name="connsiteY126" fmla="*/ 414141 h 432917"/>
              <a:gd name="connsiteX127" fmla="*/ 1468140 w 1684599"/>
              <a:gd name="connsiteY127" fmla="*/ 414141 h 432917"/>
              <a:gd name="connsiteX128" fmla="*/ 1665823 w 1684599"/>
              <a:gd name="connsiteY128" fmla="*/ 216458 h 432917"/>
              <a:gd name="connsiteX129" fmla="*/ 1468140 w 1684599"/>
              <a:gd name="connsiteY129" fmla="*/ 18776 h 432917"/>
              <a:gd name="connsiteX130" fmla="*/ 216459 w 1684599"/>
              <a:gd name="connsiteY130" fmla="*/ 0 h 432917"/>
              <a:gd name="connsiteX131" fmla="*/ 1468140 w 1684599"/>
              <a:gd name="connsiteY131" fmla="*/ 0 h 432917"/>
              <a:gd name="connsiteX132" fmla="*/ 1684599 w 1684599"/>
              <a:gd name="connsiteY132" fmla="*/ 216458 h 432917"/>
              <a:gd name="connsiteX133" fmla="*/ 1468140 w 1684599"/>
              <a:gd name="connsiteY133" fmla="*/ 432917 h 432917"/>
              <a:gd name="connsiteX134" fmla="*/ 216459 w 1684599"/>
              <a:gd name="connsiteY134" fmla="*/ 432917 h 432917"/>
              <a:gd name="connsiteX135" fmla="*/ 0 w 1684599"/>
              <a:gd name="connsiteY135" fmla="*/ 216458 h 432917"/>
              <a:gd name="connsiteX136" fmla="*/ 216459 w 1684599"/>
              <a:gd name="connsiteY136" fmla="*/ 0 h 432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</a:cxnLst>
            <a:rect l="l" t="t" r="r" b="b"/>
            <a:pathLst>
              <a:path w="1684599" h="432917">
                <a:moveTo>
                  <a:pt x="1270457" y="318010"/>
                </a:moveTo>
                <a:lnTo>
                  <a:pt x="1282754" y="318010"/>
                </a:lnTo>
                <a:lnTo>
                  <a:pt x="1282754" y="328456"/>
                </a:lnTo>
                <a:lnTo>
                  <a:pt x="1270457" y="328456"/>
                </a:lnTo>
                <a:close/>
                <a:moveTo>
                  <a:pt x="1388670" y="282441"/>
                </a:moveTo>
                <a:cubicBezTo>
                  <a:pt x="1383381" y="282441"/>
                  <a:pt x="1379017" y="284027"/>
                  <a:pt x="1375712" y="287069"/>
                </a:cubicBezTo>
                <a:cubicBezTo>
                  <a:pt x="1372406" y="290242"/>
                  <a:pt x="1370819" y="294870"/>
                  <a:pt x="1370819" y="301217"/>
                </a:cubicBezTo>
                <a:cubicBezTo>
                  <a:pt x="1370819" y="307432"/>
                  <a:pt x="1372538" y="312060"/>
                  <a:pt x="1375844" y="315234"/>
                </a:cubicBezTo>
                <a:cubicBezTo>
                  <a:pt x="1379150" y="318407"/>
                  <a:pt x="1383513" y="319994"/>
                  <a:pt x="1388670" y="319994"/>
                </a:cubicBezTo>
                <a:cubicBezTo>
                  <a:pt x="1393827" y="319994"/>
                  <a:pt x="1398058" y="318407"/>
                  <a:pt x="1401364" y="315234"/>
                </a:cubicBezTo>
                <a:cubicBezTo>
                  <a:pt x="1404670" y="312060"/>
                  <a:pt x="1406389" y="307300"/>
                  <a:pt x="1406389" y="300953"/>
                </a:cubicBezTo>
                <a:cubicBezTo>
                  <a:pt x="1406389" y="294738"/>
                  <a:pt x="1404802" y="289978"/>
                  <a:pt x="1401496" y="286937"/>
                </a:cubicBezTo>
                <a:cubicBezTo>
                  <a:pt x="1398191" y="283895"/>
                  <a:pt x="1393959" y="282441"/>
                  <a:pt x="1388670" y="282441"/>
                </a:cubicBezTo>
                <a:close/>
                <a:moveTo>
                  <a:pt x="1425033" y="273846"/>
                </a:moveTo>
                <a:lnTo>
                  <a:pt x="1444339" y="273846"/>
                </a:lnTo>
                <a:lnTo>
                  <a:pt x="1455975" y="311134"/>
                </a:lnTo>
                <a:lnTo>
                  <a:pt x="1467479" y="273846"/>
                </a:lnTo>
                <a:lnTo>
                  <a:pt x="1486916" y="273846"/>
                </a:lnTo>
                <a:lnTo>
                  <a:pt x="1486916" y="328456"/>
                </a:lnTo>
                <a:lnTo>
                  <a:pt x="1474883" y="328456"/>
                </a:lnTo>
                <a:lnTo>
                  <a:pt x="1474883" y="285482"/>
                </a:lnTo>
                <a:lnTo>
                  <a:pt x="1462190" y="328456"/>
                </a:lnTo>
                <a:lnTo>
                  <a:pt x="1449760" y="328456"/>
                </a:lnTo>
                <a:lnTo>
                  <a:pt x="1437066" y="285482"/>
                </a:lnTo>
                <a:lnTo>
                  <a:pt x="1437066" y="328456"/>
                </a:lnTo>
                <a:lnTo>
                  <a:pt x="1425033" y="328456"/>
                </a:lnTo>
                <a:close/>
                <a:moveTo>
                  <a:pt x="1388538" y="272920"/>
                </a:moveTo>
                <a:cubicBezTo>
                  <a:pt x="1397926" y="272920"/>
                  <a:pt x="1405595" y="275433"/>
                  <a:pt x="1411149" y="280457"/>
                </a:cubicBezTo>
                <a:cubicBezTo>
                  <a:pt x="1416835" y="285482"/>
                  <a:pt x="1419612" y="292358"/>
                  <a:pt x="1419612" y="301217"/>
                </a:cubicBezTo>
                <a:cubicBezTo>
                  <a:pt x="1419612" y="310077"/>
                  <a:pt x="1416835" y="316953"/>
                  <a:pt x="1411149" y="321845"/>
                </a:cubicBezTo>
                <a:cubicBezTo>
                  <a:pt x="1405463" y="326870"/>
                  <a:pt x="1398058" y="329250"/>
                  <a:pt x="1388538" y="329250"/>
                </a:cubicBezTo>
                <a:cubicBezTo>
                  <a:pt x="1379017" y="329250"/>
                  <a:pt x="1371480" y="326738"/>
                  <a:pt x="1365795" y="321845"/>
                </a:cubicBezTo>
                <a:cubicBezTo>
                  <a:pt x="1360109" y="316953"/>
                  <a:pt x="1357332" y="310077"/>
                  <a:pt x="1357332" y="301350"/>
                </a:cubicBezTo>
                <a:cubicBezTo>
                  <a:pt x="1357332" y="295796"/>
                  <a:pt x="1358257" y="291168"/>
                  <a:pt x="1360241" y="287333"/>
                </a:cubicBezTo>
                <a:cubicBezTo>
                  <a:pt x="1361695" y="284556"/>
                  <a:pt x="1363679" y="282044"/>
                  <a:pt x="1366191" y="279796"/>
                </a:cubicBezTo>
                <a:cubicBezTo>
                  <a:pt x="1368703" y="277548"/>
                  <a:pt x="1371480" y="275962"/>
                  <a:pt x="1374522" y="274904"/>
                </a:cubicBezTo>
                <a:cubicBezTo>
                  <a:pt x="1378621" y="273714"/>
                  <a:pt x="1383249" y="272920"/>
                  <a:pt x="1388538" y="272920"/>
                </a:cubicBezTo>
                <a:close/>
                <a:moveTo>
                  <a:pt x="1322688" y="272920"/>
                </a:moveTo>
                <a:cubicBezTo>
                  <a:pt x="1330489" y="272920"/>
                  <a:pt x="1336836" y="274904"/>
                  <a:pt x="1341729" y="278871"/>
                </a:cubicBezTo>
                <a:cubicBezTo>
                  <a:pt x="1344638" y="281251"/>
                  <a:pt x="1346886" y="284556"/>
                  <a:pt x="1348340" y="288920"/>
                </a:cubicBezTo>
                <a:lnTo>
                  <a:pt x="1335514" y="291565"/>
                </a:lnTo>
                <a:cubicBezTo>
                  <a:pt x="1334721" y="288788"/>
                  <a:pt x="1333134" y="286540"/>
                  <a:pt x="1330754" y="284821"/>
                </a:cubicBezTo>
                <a:cubicBezTo>
                  <a:pt x="1328374" y="283234"/>
                  <a:pt x="1325465" y="282309"/>
                  <a:pt x="1322027" y="282309"/>
                </a:cubicBezTo>
                <a:cubicBezTo>
                  <a:pt x="1317266" y="282309"/>
                  <a:pt x="1313432" y="283763"/>
                  <a:pt x="1310523" y="286672"/>
                </a:cubicBezTo>
                <a:cubicBezTo>
                  <a:pt x="1307614" y="289581"/>
                  <a:pt x="1306027" y="294341"/>
                  <a:pt x="1306027" y="300821"/>
                </a:cubicBezTo>
                <a:cubicBezTo>
                  <a:pt x="1306027" y="307697"/>
                  <a:pt x="1307481" y="312589"/>
                  <a:pt x="1310390" y="315630"/>
                </a:cubicBezTo>
                <a:cubicBezTo>
                  <a:pt x="1313299" y="318539"/>
                  <a:pt x="1317134" y="319994"/>
                  <a:pt x="1321762" y="319994"/>
                </a:cubicBezTo>
                <a:cubicBezTo>
                  <a:pt x="1325200" y="319994"/>
                  <a:pt x="1328109" y="319068"/>
                  <a:pt x="1330622" y="317217"/>
                </a:cubicBezTo>
                <a:cubicBezTo>
                  <a:pt x="1333134" y="315366"/>
                  <a:pt x="1334853" y="312457"/>
                  <a:pt x="1335911" y="308490"/>
                </a:cubicBezTo>
                <a:lnTo>
                  <a:pt x="1348472" y="311928"/>
                </a:lnTo>
                <a:cubicBezTo>
                  <a:pt x="1346489" y="317878"/>
                  <a:pt x="1343316" y="322374"/>
                  <a:pt x="1338820" y="325151"/>
                </a:cubicBezTo>
                <a:cubicBezTo>
                  <a:pt x="1334324" y="328060"/>
                  <a:pt x="1328638" y="329514"/>
                  <a:pt x="1321762" y="329514"/>
                </a:cubicBezTo>
                <a:cubicBezTo>
                  <a:pt x="1313299" y="329514"/>
                  <a:pt x="1306291" y="327002"/>
                  <a:pt x="1300738" y="322109"/>
                </a:cubicBezTo>
                <a:cubicBezTo>
                  <a:pt x="1295316" y="317217"/>
                  <a:pt x="1292540" y="310341"/>
                  <a:pt x="1292540" y="301746"/>
                </a:cubicBezTo>
                <a:cubicBezTo>
                  <a:pt x="1292540" y="292622"/>
                  <a:pt x="1295316" y="285614"/>
                  <a:pt x="1300738" y="280590"/>
                </a:cubicBezTo>
                <a:cubicBezTo>
                  <a:pt x="1306159" y="275565"/>
                  <a:pt x="1313696" y="272920"/>
                  <a:pt x="1322688" y="272920"/>
                </a:cubicBezTo>
                <a:close/>
                <a:moveTo>
                  <a:pt x="1016180" y="134080"/>
                </a:moveTo>
                <a:lnTo>
                  <a:pt x="1016180" y="200723"/>
                </a:lnTo>
                <a:lnTo>
                  <a:pt x="1039055" y="200723"/>
                </a:lnTo>
                <a:cubicBezTo>
                  <a:pt x="1055584" y="200723"/>
                  <a:pt x="1066559" y="199533"/>
                  <a:pt x="1072113" y="197021"/>
                </a:cubicBezTo>
                <a:cubicBezTo>
                  <a:pt x="1077666" y="194508"/>
                  <a:pt x="1082030" y="190674"/>
                  <a:pt x="1085203" y="185517"/>
                </a:cubicBezTo>
                <a:cubicBezTo>
                  <a:pt x="1088377" y="180228"/>
                  <a:pt x="1089964" y="174145"/>
                  <a:pt x="1089964" y="167269"/>
                </a:cubicBezTo>
                <a:cubicBezTo>
                  <a:pt x="1089964" y="158674"/>
                  <a:pt x="1087716" y="151666"/>
                  <a:pt x="1083352" y="146113"/>
                </a:cubicBezTo>
                <a:cubicBezTo>
                  <a:pt x="1078856" y="140559"/>
                  <a:pt x="1073303" y="137121"/>
                  <a:pt x="1066559" y="135667"/>
                </a:cubicBezTo>
                <a:cubicBezTo>
                  <a:pt x="1061534" y="134609"/>
                  <a:pt x="1051485" y="134080"/>
                  <a:pt x="1036411" y="134080"/>
                </a:cubicBezTo>
                <a:close/>
                <a:moveTo>
                  <a:pt x="822993" y="134080"/>
                </a:moveTo>
                <a:lnTo>
                  <a:pt x="822993" y="200723"/>
                </a:lnTo>
                <a:lnTo>
                  <a:pt x="845869" y="200723"/>
                </a:lnTo>
                <a:cubicBezTo>
                  <a:pt x="862398" y="200723"/>
                  <a:pt x="873373" y="199533"/>
                  <a:pt x="878926" y="197021"/>
                </a:cubicBezTo>
                <a:cubicBezTo>
                  <a:pt x="884480" y="194508"/>
                  <a:pt x="888843" y="190674"/>
                  <a:pt x="892017" y="185517"/>
                </a:cubicBezTo>
                <a:cubicBezTo>
                  <a:pt x="895190" y="180228"/>
                  <a:pt x="896777" y="174145"/>
                  <a:pt x="896777" y="167269"/>
                </a:cubicBezTo>
                <a:cubicBezTo>
                  <a:pt x="896777" y="158674"/>
                  <a:pt x="894529" y="151666"/>
                  <a:pt x="890166" y="146113"/>
                </a:cubicBezTo>
                <a:cubicBezTo>
                  <a:pt x="885670" y="140559"/>
                  <a:pt x="880116" y="137121"/>
                  <a:pt x="873373" y="135667"/>
                </a:cubicBezTo>
                <a:cubicBezTo>
                  <a:pt x="868348" y="134609"/>
                  <a:pt x="858298" y="134080"/>
                  <a:pt x="843224" y="134080"/>
                </a:cubicBezTo>
                <a:close/>
                <a:moveTo>
                  <a:pt x="626501" y="103271"/>
                </a:moveTo>
                <a:lnTo>
                  <a:pt x="645278" y="103800"/>
                </a:lnTo>
                <a:lnTo>
                  <a:pt x="640121" y="319994"/>
                </a:lnTo>
                <a:lnTo>
                  <a:pt x="743524" y="319994"/>
                </a:lnTo>
                <a:lnTo>
                  <a:pt x="743524" y="338902"/>
                </a:lnTo>
                <a:lnTo>
                  <a:pt x="620948" y="338902"/>
                </a:lnTo>
                <a:close/>
                <a:moveTo>
                  <a:pt x="475496" y="103271"/>
                </a:moveTo>
                <a:lnTo>
                  <a:pt x="494272" y="103800"/>
                </a:lnTo>
                <a:lnTo>
                  <a:pt x="489644" y="319994"/>
                </a:lnTo>
                <a:lnTo>
                  <a:pt x="583527" y="319994"/>
                </a:lnTo>
                <a:lnTo>
                  <a:pt x="583527" y="338902"/>
                </a:lnTo>
                <a:lnTo>
                  <a:pt x="470339" y="338902"/>
                </a:lnTo>
                <a:close/>
                <a:moveTo>
                  <a:pt x="340754" y="103271"/>
                </a:moveTo>
                <a:lnTo>
                  <a:pt x="441645" y="332422"/>
                </a:lnTo>
                <a:lnTo>
                  <a:pt x="424191" y="338902"/>
                </a:lnTo>
                <a:lnTo>
                  <a:pt x="341019" y="150226"/>
                </a:lnTo>
                <a:lnTo>
                  <a:pt x="262871" y="334133"/>
                </a:lnTo>
                <a:lnTo>
                  <a:pt x="245285" y="327653"/>
                </a:lnTo>
                <a:close/>
                <a:moveTo>
                  <a:pt x="1152640" y="94147"/>
                </a:moveTo>
                <a:lnTo>
                  <a:pt x="1317530" y="94147"/>
                </a:lnTo>
                <a:lnTo>
                  <a:pt x="1317530" y="133948"/>
                </a:lnTo>
                <a:lnTo>
                  <a:pt x="1256176" y="133948"/>
                </a:lnTo>
                <a:lnTo>
                  <a:pt x="1256176" y="329514"/>
                </a:lnTo>
                <a:lnTo>
                  <a:pt x="1214259" y="329514"/>
                </a:lnTo>
                <a:lnTo>
                  <a:pt x="1214259" y="133948"/>
                </a:lnTo>
                <a:lnTo>
                  <a:pt x="1152640" y="133948"/>
                </a:lnTo>
                <a:close/>
                <a:moveTo>
                  <a:pt x="974396" y="94147"/>
                </a:moveTo>
                <a:lnTo>
                  <a:pt x="1041568" y="94147"/>
                </a:lnTo>
                <a:cubicBezTo>
                  <a:pt x="1067088" y="94147"/>
                  <a:pt x="1083617" y="95337"/>
                  <a:pt x="1091418" y="97717"/>
                </a:cubicBezTo>
                <a:cubicBezTo>
                  <a:pt x="1103319" y="101287"/>
                  <a:pt x="1113236" y="108956"/>
                  <a:pt x="1121302" y="120725"/>
                </a:cubicBezTo>
                <a:cubicBezTo>
                  <a:pt x="1129368" y="132493"/>
                  <a:pt x="1133335" y="147832"/>
                  <a:pt x="1133335" y="166608"/>
                </a:cubicBezTo>
                <a:cubicBezTo>
                  <a:pt x="1133335" y="181021"/>
                  <a:pt x="1131087" y="193186"/>
                  <a:pt x="1126459" y="203103"/>
                </a:cubicBezTo>
                <a:cubicBezTo>
                  <a:pt x="1121831" y="212888"/>
                  <a:pt x="1116013" y="220690"/>
                  <a:pt x="1108872" y="226243"/>
                </a:cubicBezTo>
                <a:cubicBezTo>
                  <a:pt x="1101732" y="231797"/>
                  <a:pt x="1094460" y="235631"/>
                  <a:pt x="1087187" y="237350"/>
                </a:cubicBezTo>
                <a:cubicBezTo>
                  <a:pt x="1077137" y="239598"/>
                  <a:pt x="1062725" y="240656"/>
                  <a:pt x="1043684" y="240656"/>
                </a:cubicBezTo>
                <a:lnTo>
                  <a:pt x="1016312" y="240656"/>
                </a:lnTo>
                <a:lnTo>
                  <a:pt x="1016312" y="329382"/>
                </a:lnTo>
                <a:lnTo>
                  <a:pt x="974396" y="329382"/>
                </a:lnTo>
                <a:close/>
                <a:moveTo>
                  <a:pt x="781077" y="94147"/>
                </a:moveTo>
                <a:lnTo>
                  <a:pt x="848249" y="94147"/>
                </a:lnTo>
                <a:cubicBezTo>
                  <a:pt x="873769" y="94147"/>
                  <a:pt x="890298" y="95337"/>
                  <a:pt x="898099" y="97717"/>
                </a:cubicBezTo>
                <a:cubicBezTo>
                  <a:pt x="910000" y="101287"/>
                  <a:pt x="919917" y="108956"/>
                  <a:pt x="927983" y="120725"/>
                </a:cubicBezTo>
                <a:cubicBezTo>
                  <a:pt x="936049" y="132493"/>
                  <a:pt x="940016" y="147832"/>
                  <a:pt x="940016" y="166608"/>
                </a:cubicBezTo>
                <a:cubicBezTo>
                  <a:pt x="940016" y="181021"/>
                  <a:pt x="937768" y="193186"/>
                  <a:pt x="933140" y="203103"/>
                </a:cubicBezTo>
                <a:cubicBezTo>
                  <a:pt x="928512" y="212888"/>
                  <a:pt x="922694" y="220690"/>
                  <a:pt x="915554" y="226243"/>
                </a:cubicBezTo>
                <a:cubicBezTo>
                  <a:pt x="908413" y="231797"/>
                  <a:pt x="901141" y="235631"/>
                  <a:pt x="893868" y="237350"/>
                </a:cubicBezTo>
                <a:cubicBezTo>
                  <a:pt x="883819" y="239598"/>
                  <a:pt x="869406" y="240656"/>
                  <a:pt x="850365" y="240656"/>
                </a:cubicBezTo>
                <a:lnTo>
                  <a:pt x="822993" y="240656"/>
                </a:lnTo>
                <a:lnTo>
                  <a:pt x="822993" y="329382"/>
                </a:lnTo>
                <a:lnTo>
                  <a:pt x="781077" y="329382"/>
                </a:lnTo>
                <a:close/>
                <a:moveTo>
                  <a:pt x="216459" y="18776"/>
                </a:moveTo>
                <a:cubicBezTo>
                  <a:pt x="107502" y="18776"/>
                  <a:pt x="18776" y="107502"/>
                  <a:pt x="18776" y="216458"/>
                </a:cubicBezTo>
                <a:cubicBezTo>
                  <a:pt x="18776" y="325415"/>
                  <a:pt x="107370" y="414141"/>
                  <a:pt x="216459" y="414141"/>
                </a:cubicBezTo>
                <a:lnTo>
                  <a:pt x="1468140" y="414141"/>
                </a:lnTo>
                <a:cubicBezTo>
                  <a:pt x="1577097" y="414141"/>
                  <a:pt x="1665823" y="325415"/>
                  <a:pt x="1665823" y="216458"/>
                </a:cubicBezTo>
                <a:cubicBezTo>
                  <a:pt x="1665823" y="107502"/>
                  <a:pt x="1577229" y="18776"/>
                  <a:pt x="1468140" y="18776"/>
                </a:cubicBezTo>
                <a:close/>
                <a:moveTo>
                  <a:pt x="216459" y="0"/>
                </a:moveTo>
                <a:lnTo>
                  <a:pt x="1468140" y="0"/>
                </a:lnTo>
                <a:cubicBezTo>
                  <a:pt x="1587543" y="0"/>
                  <a:pt x="1684599" y="97056"/>
                  <a:pt x="1684599" y="216458"/>
                </a:cubicBezTo>
                <a:cubicBezTo>
                  <a:pt x="1684599" y="335861"/>
                  <a:pt x="1587543" y="432917"/>
                  <a:pt x="1468140" y="432917"/>
                </a:cubicBezTo>
                <a:lnTo>
                  <a:pt x="216459" y="432917"/>
                </a:lnTo>
                <a:cubicBezTo>
                  <a:pt x="97056" y="432917"/>
                  <a:pt x="0" y="335861"/>
                  <a:pt x="0" y="216458"/>
                </a:cubicBezTo>
                <a:cubicBezTo>
                  <a:pt x="0" y="97056"/>
                  <a:pt x="97056" y="0"/>
                  <a:pt x="216459" y="0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705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4" name="Group 1">
            <a:extLst>
              <a:ext uri="{FF2B5EF4-FFF2-40B4-BE49-F238E27FC236}">
                <a16:creationId xmlns:a16="http://schemas.microsoft.com/office/drawing/2014/main" id="{F601216C-E37F-4C6D-85BD-E64C1014840E}"/>
              </a:ext>
            </a:extLst>
          </p:cNvPr>
          <p:cNvGrpSpPr/>
          <p:nvPr/>
        </p:nvGrpSpPr>
        <p:grpSpPr>
          <a:xfrm>
            <a:off x="4223794" y="2048072"/>
            <a:ext cx="3744414" cy="3744416"/>
            <a:chOff x="2699794" y="1988840"/>
            <a:chExt cx="3744414" cy="3744416"/>
          </a:xfrm>
        </p:grpSpPr>
        <p:sp>
          <p:nvSpPr>
            <p:cNvPr id="25" name="Block Arc 20">
              <a:extLst>
                <a:ext uri="{FF2B5EF4-FFF2-40B4-BE49-F238E27FC236}">
                  <a16:creationId xmlns:a16="http://schemas.microsoft.com/office/drawing/2014/main" id="{62F2692F-3EC6-4BA9-8DF0-FEDD1CCAD4DF}"/>
                </a:ext>
              </a:extLst>
            </p:cNvPr>
            <p:cNvSpPr/>
            <p:nvPr/>
          </p:nvSpPr>
          <p:spPr>
            <a:xfrm rot="5400000">
              <a:off x="4570246" y="2375755"/>
              <a:ext cx="2260846" cy="1487016"/>
            </a:xfrm>
            <a:custGeom>
              <a:avLst/>
              <a:gdLst/>
              <a:ahLst/>
              <a:cxnLst/>
              <a:rect l="l" t="t" r="r" b="b"/>
              <a:pathLst>
                <a:path w="2260846" h="1487016">
                  <a:moveTo>
                    <a:pt x="126" y="1487016"/>
                  </a:moveTo>
                  <a:cubicBezTo>
                    <a:pt x="-4997" y="1096104"/>
                    <a:pt x="146037" y="719300"/>
                    <a:pt x="419742" y="440151"/>
                  </a:cubicBezTo>
                  <a:cubicBezTo>
                    <a:pt x="693447" y="161002"/>
                    <a:pt x="1067203" y="2576"/>
                    <a:pt x="1458140" y="0"/>
                  </a:cubicBezTo>
                  <a:lnTo>
                    <a:pt x="1460343" y="334356"/>
                  </a:lnTo>
                  <a:lnTo>
                    <a:pt x="2018530" y="334356"/>
                  </a:lnTo>
                  <a:lnTo>
                    <a:pt x="2018530" y="213198"/>
                  </a:lnTo>
                  <a:lnTo>
                    <a:pt x="2260846" y="455514"/>
                  </a:lnTo>
                  <a:lnTo>
                    <a:pt x="2018530" y="697830"/>
                  </a:lnTo>
                  <a:lnTo>
                    <a:pt x="2018530" y="576672"/>
                  </a:lnTo>
                  <a:lnTo>
                    <a:pt x="1461940" y="576672"/>
                  </a:lnTo>
                  <a:cubicBezTo>
                    <a:pt x="1462705" y="692809"/>
                    <a:pt x="1463470" y="808946"/>
                    <a:pt x="1464235" y="925083"/>
                  </a:cubicBezTo>
                  <a:cubicBezTo>
                    <a:pt x="1319690" y="926035"/>
                    <a:pt x="1181497" y="984612"/>
                    <a:pt x="1080298" y="1087824"/>
                  </a:cubicBezTo>
                  <a:cubicBezTo>
                    <a:pt x="979099" y="1191036"/>
                    <a:pt x="923255" y="1330356"/>
                    <a:pt x="925149" y="1474891"/>
                  </a:cubicBezTo>
                  <a:close/>
                </a:path>
              </a:pathLst>
            </a:custGeom>
            <a:solidFill>
              <a:schemeClr val="accent2"/>
            </a:solidFill>
            <a:ln w="3810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6" name="Block Arc 21">
              <a:extLst>
                <a:ext uri="{FF2B5EF4-FFF2-40B4-BE49-F238E27FC236}">
                  <a16:creationId xmlns:a16="http://schemas.microsoft.com/office/drawing/2014/main" id="{CF5690C5-4F81-48B6-8A71-998D2134B65B}"/>
                </a:ext>
              </a:extLst>
            </p:cNvPr>
            <p:cNvSpPr/>
            <p:nvPr/>
          </p:nvSpPr>
          <p:spPr>
            <a:xfrm rot="10800000">
              <a:off x="4167603" y="4223716"/>
              <a:ext cx="2276605" cy="1509539"/>
            </a:xfrm>
            <a:custGeom>
              <a:avLst/>
              <a:gdLst/>
              <a:ahLst/>
              <a:cxnLst/>
              <a:rect l="l" t="t" r="r" b="b"/>
              <a:pathLst>
                <a:path w="2276605" h="1509539">
                  <a:moveTo>
                    <a:pt x="593" y="1509539"/>
                  </a:moveTo>
                  <a:cubicBezTo>
                    <a:pt x="-10743" y="1110932"/>
                    <a:pt x="140588" y="724868"/>
                    <a:pt x="419780" y="440143"/>
                  </a:cubicBezTo>
                  <a:cubicBezTo>
                    <a:pt x="698972" y="155419"/>
                    <a:pt x="1081993" y="-3457"/>
                    <a:pt x="1480746" y="57"/>
                  </a:cubicBezTo>
                  <a:lnTo>
                    <a:pt x="1478073" y="303452"/>
                  </a:lnTo>
                  <a:lnTo>
                    <a:pt x="2034289" y="303452"/>
                  </a:lnTo>
                  <a:lnTo>
                    <a:pt x="2034289" y="182294"/>
                  </a:lnTo>
                  <a:lnTo>
                    <a:pt x="2276605" y="424610"/>
                  </a:lnTo>
                  <a:lnTo>
                    <a:pt x="2034289" y="666926"/>
                  </a:lnTo>
                  <a:lnTo>
                    <a:pt x="2034289" y="545768"/>
                  </a:lnTo>
                  <a:lnTo>
                    <a:pt x="1475937" y="545768"/>
                  </a:lnTo>
                  <a:lnTo>
                    <a:pt x="1472760" y="906248"/>
                  </a:lnTo>
                  <a:cubicBezTo>
                    <a:pt x="1320197" y="904903"/>
                    <a:pt x="1173654" y="965689"/>
                    <a:pt x="1066835" y="1074625"/>
                  </a:cubicBezTo>
                  <a:cubicBezTo>
                    <a:pt x="960016" y="1183560"/>
                    <a:pt x="902117" y="1331268"/>
                    <a:pt x="906454" y="1483775"/>
                  </a:cubicBezTo>
                  <a:close/>
                </a:path>
              </a:pathLst>
            </a:custGeom>
            <a:solidFill>
              <a:schemeClr val="accent3"/>
            </a:solidFill>
            <a:ln w="3810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Block Arc 22">
              <a:extLst>
                <a:ext uri="{FF2B5EF4-FFF2-40B4-BE49-F238E27FC236}">
                  <a16:creationId xmlns:a16="http://schemas.microsoft.com/office/drawing/2014/main" id="{475B6CC6-97BD-4DEA-A4C3-A6472B35AFF3}"/>
                </a:ext>
              </a:extLst>
            </p:cNvPr>
            <p:cNvSpPr/>
            <p:nvPr/>
          </p:nvSpPr>
          <p:spPr>
            <a:xfrm rot="16200000">
              <a:off x="2295412" y="3861064"/>
              <a:ext cx="2276605" cy="1467779"/>
            </a:xfrm>
            <a:custGeom>
              <a:avLst/>
              <a:gdLst/>
              <a:ahLst/>
              <a:cxnLst/>
              <a:rect l="l" t="t" r="r" b="b"/>
              <a:pathLst>
                <a:path w="2276605" h="1467779">
                  <a:moveTo>
                    <a:pt x="2276605" y="442016"/>
                  </a:moveTo>
                  <a:lnTo>
                    <a:pt x="2034289" y="684332"/>
                  </a:lnTo>
                  <a:lnTo>
                    <a:pt x="2034289" y="563174"/>
                  </a:lnTo>
                  <a:lnTo>
                    <a:pt x="1461851" y="563174"/>
                  </a:lnTo>
                  <a:cubicBezTo>
                    <a:pt x="1462645" y="683810"/>
                    <a:pt x="1463440" y="804446"/>
                    <a:pt x="1464235" y="925082"/>
                  </a:cubicBezTo>
                  <a:cubicBezTo>
                    <a:pt x="1165908" y="927048"/>
                    <a:pt x="925103" y="1169444"/>
                    <a:pt x="925103" y="1467778"/>
                  </a:cubicBezTo>
                  <a:lnTo>
                    <a:pt x="0" y="1467779"/>
                  </a:lnTo>
                  <a:cubicBezTo>
                    <a:pt x="0" y="660904"/>
                    <a:pt x="651282" y="5316"/>
                    <a:pt x="1458140" y="0"/>
                  </a:cubicBezTo>
                  <a:lnTo>
                    <a:pt x="1460254" y="320858"/>
                  </a:lnTo>
                  <a:lnTo>
                    <a:pt x="2034289" y="320858"/>
                  </a:lnTo>
                  <a:lnTo>
                    <a:pt x="2034289" y="199700"/>
                  </a:lnTo>
                  <a:close/>
                </a:path>
              </a:pathLst>
            </a:custGeom>
            <a:solidFill>
              <a:schemeClr val="accent4"/>
            </a:solidFill>
            <a:ln w="3810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9" name="Up Arrow 23">
              <a:extLst>
                <a:ext uri="{FF2B5EF4-FFF2-40B4-BE49-F238E27FC236}">
                  <a16:creationId xmlns:a16="http://schemas.microsoft.com/office/drawing/2014/main" id="{1EE72C69-E7BB-4289-9906-8FF3FFF3FF8A}"/>
                </a:ext>
              </a:extLst>
            </p:cNvPr>
            <p:cNvSpPr/>
            <p:nvPr/>
          </p:nvSpPr>
          <p:spPr>
            <a:xfrm rot="5400000">
              <a:off x="3094948" y="1593716"/>
              <a:ext cx="1486295" cy="2276604"/>
            </a:xfrm>
            <a:custGeom>
              <a:avLst/>
              <a:gdLst/>
              <a:ahLst/>
              <a:cxnLst/>
              <a:rect l="l" t="t" r="r" b="b"/>
              <a:pathLst>
                <a:path w="1486295" h="2276604">
                  <a:moveTo>
                    <a:pt x="0" y="818464"/>
                  </a:moveTo>
                  <a:lnTo>
                    <a:pt x="327724" y="816305"/>
                  </a:lnTo>
                  <a:lnTo>
                    <a:pt x="327724" y="242316"/>
                  </a:lnTo>
                  <a:lnTo>
                    <a:pt x="206566" y="242316"/>
                  </a:lnTo>
                  <a:lnTo>
                    <a:pt x="448882" y="0"/>
                  </a:lnTo>
                  <a:lnTo>
                    <a:pt x="691198" y="242316"/>
                  </a:lnTo>
                  <a:lnTo>
                    <a:pt x="570040" y="242316"/>
                  </a:lnTo>
                  <a:lnTo>
                    <a:pt x="570040" y="814708"/>
                  </a:lnTo>
                  <a:cubicBezTo>
                    <a:pt x="688388" y="813929"/>
                    <a:pt x="806735" y="813149"/>
                    <a:pt x="925083" y="812370"/>
                  </a:cubicBezTo>
                  <a:cubicBezTo>
                    <a:pt x="926035" y="956869"/>
                    <a:pt x="984574" y="1095021"/>
                    <a:pt x="1087729" y="1196214"/>
                  </a:cubicBezTo>
                  <a:cubicBezTo>
                    <a:pt x="1190884" y="1297406"/>
                    <a:pt x="1330135" y="1353282"/>
                    <a:pt x="1474625" y="1351460"/>
                  </a:cubicBezTo>
                  <a:lnTo>
                    <a:pt x="1486295" y="2276488"/>
                  </a:lnTo>
                  <a:cubicBezTo>
                    <a:pt x="1095506" y="2281418"/>
                    <a:pt x="718886" y="2130296"/>
                    <a:pt x="439894" y="1856610"/>
                  </a:cubicBezTo>
                  <a:cubicBezTo>
                    <a:pt x="160901" y="1582924"/>
                    <a:pt x="2575" y="1209276"/>
                    <a:pt x="0" y="818464"/>
                  </a:cubicBezTo>
                  <a:close/>
                </a:path>
              </a:pathLst>
            </a:custGeom>
            <a:solidFill>
              <a:schemeClr val="accent1"/>
            </a:solidFill>
            <a:ln w="3810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1" name="Group 8">
            <a:extLst>
              <a:ext uri="{FF2B5EF4-FFF2-40B4-BE49-F238E27FC236}">
                <a16:creationId xmlns:a16="http://schemas.microsoft.com/office/drawing/2014/main" id="{5844D65A-8123-44D9-9AA5-77ACFB390918}"/>
              </a:ext>
            </a:extLst>
          </p:cNvPr>
          <p:cNvGrpSpPr/>
          <p:nvPr/>
        </p:nvGrpSpPr>
        <p:grpSpPr>
          <a:xfrm>
            <a:off x="896686" y="2659313"/>
            <a:ext cx="3327107" cy="1065468"/>
            <a:chOff x="2079598" y="4324401"/>
            <a:chExt cx="4492794" cy="1065468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1B83F3A-D326-4F76-B732-839405B35826}"/>
                </a:ext>
              </a:extLst>
            </p:cNvPr>
            <p:cNvSpPr txBox="1"/>
            <p:nvPr/>
          </p:nvSpPr>
          <p:spPr>
            <a:xfrm>
              <a:off x="2098431" y="4558872"/>
              <a:ext cx="44282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3E9B0BF-3782-4F1B-8691-8FF8D0221710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11">
            <a:extLst>
              <a:ext uri="{FF2B5EF4-FFF2-40B4-BE49-F238E27FC236}">
                <a16:creationId xmlns:a16="http://schemas.microsoft.com/office/drawing/2014/main" id="{C8952478-3F71-4D07-915D-22C5F96ADF9D}"/>
              </a:ext>
            </a:extLst>
          </p:cNvPr>
          <p:cNvGrpSpPr/>
          <p:nvPr/>
        </p:nvGrpSpPr>
        <p:grpSpPr>
          <a:xfrm>
            <a:off x="896686" y="5224428"/>
            <a:ext cx="3327107" cy="1065468"/>
            <a:chOff x="2079598" y="4324401"/>
            <a:chExt cx="4492794" cy="106546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F76D9C5-3617-4A65-A9E5-4FEB3878F7A8}"/>
                </a:ext>
              </a:extLst>
            </p:cNvPr>
            <p:cNvSpPr txBox="1"/>
            <p:nvPr/>
          </p:nvSpPr>
          <p:spPr>
            <a:xfrm>
              <a:off x="2098431" y="4558872"/>
              <a:ext cx="44282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6EC02FF-F6C3-429F-AC59-57C2C5EEB324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14">
            <a:extLst>
              <a:ext uri="{FF2B5EF4-FFF2-40B4-BE49-F238E27FC236}">
                <a16:creationId xmlns:a16="http://schemas.microsoft.com/office/drawing/2014/main" id="{A086B99C-E703-4AE3-8899-85605FCAE0B5}"/>
              </a:ext>
            </a:extLst>
          </p:cNvPr>
          <p:cNvGrpSpPr/>
          <p:nvPr/>
        </p:nvGrpSpPr>
        <p:grpSpPr>
          <a:xfrm>
            <a:off x="8061104" y="1828316"/>
            <a:ext cx="3328230" cy="1065468"/>
            <a:chOff x="2079598" y="4324401"/>
            <a:chExt cx="4492794" cy="1065468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AB32EFC-0509-4409-839E-B4E8BD75BAAC}"/>
                </a:ext>
              </a:extLst>
            </p:cNvPr>
            <p:cNvSpPr txBox="1"/>
            <p:nvPr/>
          </p:nvSpPr>
          <p:spPr>
            <a:xfrm>
              <a:off x="2098432" y="4558872"/>
              <a:ext cx="44282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632808A-1D44-4E5F-A4B3-8420083C6546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17">
            <a:extLst>
              <a:ext uri="{FF2B5EF4-FFF2-40B4-BE49-F238E27FC236}">
                <a16:creationId xmlns:a16="http://schemas.microsoft.com/office/drawing/2014/main" id="{370B68CC-14F5-4DF7-8544-668190090DB5}"/>
              </a:ext>
            </a:extLst>
          </p:cNvPr>
          <p:cNvGrpSpPr/>
          <p:nvPr/>
        </p:nvGrpSpPr>
        <p:grpSpPr>
          <a:xfrm>
            <a:off x="8061104" y="4247510"/>
            <a:ext cx="3328230" cy="1065468"/>
            <a:chOff x="2079598" y="4324401"/>
            <a:chExt cx="4492794" cy="1065468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8115BB4-5FA5-48DD-9D65-F686262B152C}"/>
                </a:ext>
              </a:extLst>
            </p:cNvPr>
            <p:cNvSpPr txBox="1"/>
            <p:nvPr/>
          </p:nvSpPr>
          <p:spPr>
            <a:xfrm>
              <a:off x="2098432" y="4558872"/>
              <a:ext cx="44282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623A997-CC46-411D-8E0B-B8F959CD1C0D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Donut 24">
            <a:extLst>
              <a:ext uri="{FF2B5EF4-FFF2-40B4-BE49-F238E27FC236}">
                <a16:creationId xmlns:a16="http://schemas.microsoft.com/office/drawing/2014/main" id="{47839ACA-0638-4DFD-A702-448E2B6FC10E}"/>
              </a:ext>
            </a:extLst>
          </p:cNvPr>
          <p:cNvSpPr/>
          <p:nvPr/>
        </p:nvSpPr>
        <p:spPr>
          <a:xfrm>
            <a:off x="4736661" y="2626362"/>
            <a:ext cx="458892" cy="462627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5" name="Block Arc 10">
            <a:extLst>
              <a:ext uri="{FF2B5EF4-FFF2-40B4-BE49-F238E27FC236}">
                <a16:creationId xmlns:a16="http://schemas.microsoft.com/office/drawing/2014/main" id="{2101E616-A56C-4344-ACAA-F3BD91A87EBB}"/>
              </a:ext>
            </a:extLst>
          </p:cNvPr>
          <p:cNvSpPr/>
          <p:nvPr/>
        </p:nvSpPr>
        <p:spPr>
          <a:xfrm>
            <a:off x="7026411" y="4845689"/>
            <a:ext cx="462064" cy="31297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6" name="Rectangle 16">
            <a:extLst>
              <a:ext uri="{FF2B5EF4-FFF2-40B4-BE49-F238E27FC236}">
                <a16:creationId xmlns:a16="http://schemas.microsoft.com/office/drawing/2014/main" id="{EAD35E8C-534B-43D4-9E59-F386FD37A4EC}"/>
              </a:ext>
            </a:extLst>
          </p:cNvPr>
          <p:cNvSpPr/>
          <p:nvPr/>
        </p:nvSpPr>
        <p:spPr>
          <a:xfrm rot="2700000">
            <a:off x="4827001" y="4704187"/>
            <a:ext cx="284750" cy="5105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Rounded Rectangle 5">
            <a:extLst>
              <a:ext uri="{FF2B5EF4-FFF2-40B4-BE49-F238E27FC236}">
                <a16:creationId xmlns:a16="http://schemas.microsoft.com/office/drawing/2014/main" id="{7EEE87A5-2447-4B03-A038-01DFA500EDDC}"/>
              </a:ext>
            </a:extLst>
          </p:cNvPr>
          <p:cNvSpPr/>
          <p:nvPr/>
        </p:nvSpPr>
        <p:spPr>
          <a:xfrm flipH="1">
            <a:off x="7026411" y="2659313"/>
            <a:ext cx="419417" cy="34599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7CA06F39-E9EC-4786-969C-ED658DDA571D}"/>
              </a:ext>
            </a:extLst>
          </p:cNvPr>
          <p:cNvGrpSpPr/>
          <p:nvPr/>
        </p:nvGrpSpPr>
        <p:grpSpPr>
          <a:xfrm>
            <a:off x="5351934" y="3174225"/>
            <a:ext cx="1468898" cy="1468896"/>
            <a:chOff x="7809108" y="4722559"/>
            <a:chExt cx="2166461" cy="2166461"/>
          </a:xfrm>
        </p:grpSpPr>
        <p:sp>
          <p:nvSpPr>
            <p:cNvPr id="66" name="Oval 226">
              <a:extLst>
                <a:ext uri="{FF2B5EF4-FFF2-40B4-BE49-F238E27FC236}">
                  <a16:creationId xmlns:a16="http://schemas.microsoft.com/office/drawing/2014/main" id="{7BF45158-D703-43AF-97E3-36F116D0C28A}"/>
                </a:ext>
              </a:extLst>
            </p:cNvPr>
            <p:cNvSpPr/>
            <p:nvPr/>
          </p:nvSpPr>
          <p:spPr>
            <a:xfrm>
              <a:off x="7809108" y="4722559"/>
              <a:ext cx="2166461" cy="2166461"/>
            </a:xfrm>
            <a:prstGeom prst="roundRect">
              <a:avLst>
                <a:gd name="adj" fmla="val 24448"/>
              </a:avLst>
            </a:prstGeom>
            <a:solidFill>
              <a:schemeClr val="tx1">
                <a:lumMod val="75000"/>
                <a:lumOff val="25000"/>
              </a:schemeClr>
            </a:solidFill>
            <a:ln w="254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7" name="Group 238">
              <a:extLst>
                <a:ext uri="{FF2B5EF4-FFF2-40B4-BE49-F238E27FC236}">
                  <a16:creationId xmlns:a16="http://schemas.microsoft.com/office/drawing/2014/main" id="{EC381E12-BF15-416D-8F46-6C356B9E69BB}"/>
                </a:ext>
              </a:extLst>
            </p:cNvPr>
            <p:cNvGrpSpPr/>
            <p:nvPr/>
          </p:nvGrpSpPr>
          <p:grpSpPr>
            <a:xfrm>
              <a:off x="7976875" y="4962454"/>
              <a:ext cx="1830926" cy="1686671"/>
              <a:chOff x="4976928" y="2100124"/>
              <a:chExt cx="1830926" cy="1686671"/>
            </a:xfrm>
          </p:grpSpPr>
          <p:sp>
            <p:nvSpPr>
              <p:cNvPr id="68" name="Freeform: Shape 6">
                <a:extLst>
                  <a:ext uri="{FF2B5EF4-FFF2-40B4-BE49-F238E27FC236}">
                    <a16:creationId xmlns:a16="http://schemas.microsoft.com/office/drawing/2014/main" id="{6AC4B498-F449-4DE2-AA10-55DF414907FF}"/>
                  </a:ext>
                </a:extLst>
              </p:cNvPr>
              <p:cNvSpPr/>
              <p:nvPr/>
            </p:nvSpPr>
            <p:spPr>
              <a:xfrm>
                <a:off x="4976928" y="2100124"/>
                <a:ext cx="1830926" cy="1686671"/>
              </a:xfrm>
              <a:custGeom>
                <a:avLst/>
                <a:gdLst>
                  <a:gd name="connsiteX0" fmla="*/ 1827947 w 1830925"/>
                  <a:gd name="connsiteY0" fmla="*/ 753404 h 1686670"/>
                  <a:gd name="connsiteX1" fmla="*/ 1700337 w 1830925"/>
                  <a:gd name="connsiteY1" fmla="*/ 644658 h 1686670"/>
                  <a:gd name="connsiteX2" fmla="*/ 1633203 w 1830925"/>
                  <a:gd name="connsiteY2" fmla="*/ 635226 h 1686670"/>
                  <a:gd name="connsiteX3" fmla="*/ 1546650 w 1830925"/>
                  <a:gd name="connsiteY3" fmla="*/ 380006 h 1686670"/>
                  <a:gd name="connsiteX4" fmla="*/ 1407389 w 1830925"/>
                  <a:gd name="connsiteY4" fmla="*/ 328962 h 1686670"/>
                  <a:gd name="connsiteX5" fmla="*/ 1372435 w 1830925"/>
                  <a:gd name="connsiteY5" fmla="*/ 302885 h 1686670"/>
                  <a:gd name="connsiteX6" fmla="*/ 1288101 w 1830925"/>
                  <a:gd name="connsiteY6" fmla="*/ 110360 h 1686670"/>
                  <a:gd name="connsiteX7" fmla="*/ 1213755 w 1830925"/>
                  <a:gd name="connsiteY7" fmla="*/ 12711 h 1686670"/>
                  <a:gd name="connsiteX8" fmla="*/ 1100015 w 1830925"/>
                  <a:gd name="connsiteY8" fmla="*/ 72632 h 1686670"/>
                  <a:gd name="connsiteX9" fmla="*/ 1121653 w 1830925"/>
                  <a:gd name="connsiteY9" fmla="*/ 171946 h 1686670"/>
                  <a:gd name="connsiteX10" fmla="*/ 1188232 w 1830925"/>
                  <a:gd name="connsiteY10" fmla="*/ 327297 h 1686670"/>
                  <a:gd name="connsiteX11" fmla="*/ 1178246 w 1830925"/>
                  <a:gd name="connsiteY11" fmla="*/ 351710 h 1686670"/>
                  <a:gd name="connsiteX12" fmla="*/ 1113331 w 1830925"/>
                  <a:gd name="connsiteY12" fmla="*/ 387773 h 1686670"/>
                  <a:gd name="connsiteX13" fmla="*/ 1104454 w 1830925"/>
                  <a:gd name="connsiteY13" fmla="*/ 666296 h 1686670"/>
                  <a:gd name="connsiteX14" fmla="*/ 1123873 w 1830925"/>
                  <a:gd name="connsiteY14" fmla="*/ 685160 h 1686670"/>
                  <a:gd name="connsiteX15" fmla="*/ 1052300 w 1830925"/>
                  <a:gd name="connsiteY15" fmla="*/ 656309 h 1686670"/>
                  <a:gd name="connsiteX16" fmla="*/ 1036210 w 1830925"/>
                  <a:gd name="connsiteY16" fmla="*/ 645213 h 1686670"/>
                  <a:gd name="connsiteX17" fmla="*/ 946328 w 1830925"/>
                  <a:gd name="connsiteY17" fmla="*/ 603046 h 1686670"/>
                  <a:gd name="connsiteX18" fmla="*/ 901388 w 1830925"/>
                  <a:gd name="connsiteY18" fmla="*/ 511500 h 1686670"/>
                  <a:gd name="connsiteX19" fmla="*/ 899723 w 1830925"/>
                  <a:gd name="connsiteY19" fmla="*/ 509280 h 1686670"/>
                  <a:gd name="connsiteX20" fmla="*/ 908600 w 1830925"/>
                  <a:gd name="connsiteY20" fmla="*/ 482649 h 1686670"/>
                  <a:gd name="connsiteX21" fmla="*/ 1000701 w 1830925"/>
                  <a:gd name="connsiteY21" fmla="*/ 438817 h 1686670"/>
                  <a:gd name="connsiteX22" fmla="*/ 1014017 w 1830925"/>
                  <a:gd name="connsiteY22" fmla="*/ 117573 h 1686670"/>
                  <a:gd name="connsiteX23" fmla="*/ 745481 w 1830925"/>
                  <a:gd name="connsiteY23" fmla="*/ 60426 h 1686670"/>
                  <a:gd name="connsiteX24" fmla="*/ 560724 w 1830925"/>
                  <a:gd name="connsiteY24" fmla="*/ 302885 h 1686670"/>
                  <a:gd name="connsiteX25" fmla="*/ 544079 w 1830925"/>
                  <a:gd name="connsiteY25" fmla="*/ 323968 h 1686670"/>
                  <a:gd name="connsiteX26" fmla="*/ 394276 w 1830925"/>
                  <a:gd name="connsiteY26" fmla="*/ 525370 h 1686670"/>
                  <a:gd name="connsiteX27" fmla="*/ 407037 w 1830925"/>
                  <a:gd name="connsiteY27" fmla="*/ 583627 h 1686670"/>
                  <a:gd name="connsiteX28" fmla="*/ 36969 w 1830925"/>
                  <a:gd name="connsiteY28" fmla="*/ 678502 h 1686670"/>
                  <a:gd name="connsiteX29" fmla="*/ 130734 w 1830925"/>
                  <a:gd name="connsiteY29" fmla="*/ 1055784 h 1686670"/>
                  <a:gd name="connsiteX30" fmla="*/ 516338 w 1830925"/>
                  <a:gd name="connsiteY30" fmla="*/ 922071 h 1686670"/>
                  <a:gd name="connsiteX31" fmla="*/ 721069 w 1830925"/>
                  <a:gd name="connsiteY31" fmla="*/ 1058003 h 1686670"/>
                  <a:gd name="connsiteX32" fmla="*/ 557950 w 1830925"/>
                  <a:gd name="connsiteY32" fmla="*/ 1077977 h 1686670"/>
                  <a:gd name="connsiteX33" fmla="*/ 436443 w 1830925"/>
                  <a:gd name="connsiteY33" fmla="*/ 1131795 h 1686670"/>
                  <a:gd name="connsiteX34" fmla="*/ 373748 w 1830925"/>
                  <a:gd name="connsiteY34" fmla="*/ 1161201 h 1686670"/>
                  <a:gd name="connsiteX35" fmla="*/ 224500 w 1830925"/>
                  <a:gd name="connsiteY35" fmla="*/ 1278269 h 1686670"/>
                  <a:gd name="connsiteX36" fmla="*/ 256680 w 1830925"/>
                  <a:gd name="connsiteY36" fmla="*/ 1403660 h 1686670"/>
                  <a:gd name="connsiteX37" fmla="*/ 557950 w 1830925"/>
                  <a:gd name="connsiteY37" fmla="*/ 1592856 h 1686670"/>
                  <a:gd name="connsiteX38" fmla="*/ 736049 w 1830925"/>
                  <a:gd name="connsiteY38" fmla="*/ 1572327 h 1686670"/>
                  <a:gd name="connsiteX39" fmla="*/ 800409 w 1830925"/>
                  <a:gd name="connsiteY39" fmla="*/ 1509077 h 1686670"/>
                  <a:gd name="connsiteX40" fmla="*/ 804848 w 1830925"/>
                  <a:gd name="connsiteY40" fmla="*/ 1519064 h 1686670"/>
                  <a:gd name="connsiteX41" fmla="*/ 1015682 w 1830925"/>
                  <a:gd name="connsiteY41" fmla="*/ 1686621 h 1686670"/>
                  <a:gd name="connsiteX42" fmla="*/ 1273676 w 1830925"/>
                  <a:gd name="connsiteY42" fmla="*/ 1565669 h 1686670"/>
                  <a:gd name="connsiteX43" fmla="*/ 1303081 w 1830925"/>
                  <a:gd name="connsiteY43" fmla="*/ 1555127 h 1686670"/>
                  <a:gd name="connsiteX44" fmla="*/ 1379647 w 1830925"/>
                  <a:gd name="connsiteY44" fmla="*/ 1557347 h 1686670"/>
                  <a:gd name="connsiteX45" fmla="*/ 1661499 w 1830925"/>
                  <a:gd name="connsiteY45" fmla="*/ 1392563 h 1686670"/>
                  <a:gd name="connsiteX46" fmla="*/ 1743058 w 1830925"/>
                  <a:gd name="connsiteY46" fmla="*/ 1183949 h 1686670"/>
                  <a:gd name="connsiteX47" fmla="*/ 1609900 w 1830925"/>
                  <a:gd name="connsiteY47" fmla="*/ 1055229 h 1686670"/>
                  <a:gd name="connsiteX48" fmla="*/ 1475632 w 1830925"/>
                  <a:gd name="connsiteY48" fmla="*/ 1118479 h 1686670"/>
                  <a:gd name="connsiteX49" fmla="*/ 1349132 w 1830925"/>
                  <a:gd name="connsiteY49" fmla="*/ 1233883 h 1686670"/>
                  <a:gd name="connsiteX50" fmla="*/ 1348022 w 1830925"/>
                  <a:gd name="connsiteY50" fmla="*/ 1234438 h 1686670"/>
                  <a:gd name="connsiteX51" fmla="*/ 1288656 w 1830925"/>
                  <a:gd name="connsiteY51" fmla="*/ 1287701 h 1686670"/>
                  <a:gd name="connsiteX52" fmla="*/ 1262579 w 1830925"/>
                  <a:gd name="connsiteY52" fmla="*/ 1244980 h 1686670"/>
                  <a:gd name="connsiteX53" fmla="*/ 1346913 w 1830925"/>
                  <a:gd name="connsiteY53" fmla="*/ 1231664 h 1686670"/>
                  <a:gd name="connsiteX54" fmla="*/ 1347467 w 1830925"/>
                  <a:gd name="connsiteY54" fmla="*/ 1232219 h 1686670"/>
                  <a:gd name="connsiteX55" fmla="*/ 1348022 w 1830925"/>
                  <a:gd name="connsiteY55" fmla="*/ 1231664 h 1686670"/>
                  <a:gd name="connsiteX56" fmla="*/ 1416266 w 1830925"/>
                  <a:gd name="connsiteY56" fmla="*/ 1084635 h 1686670"/>
                  <a:gd name="connsiteX57" fmla="*/ 1435130 w 1830925"/>
                  <a:gd name="connsiteY57" fmla="*/ 1065216 h 1686670"/>
                  <a:gd name="connsiteX58" fmla="*/ 1522793 w 1830925"/>
                  <a:gd name="connsiteY58" fmla="*/ 1054674 h 1686670"/>
                  <a:gd name="connsiteX59" fmla="*/ 1789664 w 1830925"/>
                  <a:gd name="connsiteY59" fmla="*/ 894330 h 1686670"/>
                  <a:gd name="connsiteX60" fmla="*/ 1827947 w 1830925"/>
                  <a:gd name="connsiteY60" fmla="*/ 753404 h 1686670"/>
                  <a:gd name="connsiteX61" fmla="*/ 534093 w 1830925"/>
                  <a:gd name="connsiteY61" fmla="*/ 788358 h 1686670"/>
                  <a:gd name="connsiteX62" fmla="*/ 522441 w 1830925"/>
                  <a:gd name="connsiteY62" fmla="*/ 735649 h 1686670"/>
                  <a:gd name="connsiteX63" fmla="*/ 534093 w 1830925"/>
                  <a:gd name="connsiteY63" fmla="*/ 788358 h 1686670"/>
                  <a:gd name="connsiteX64" fmla="*/ 788758 w 1830925"/>
                  <a:gd name="connsiteY64" fmla="*/ 1373144 h 1686670"/>
                  <a:gd name="connsiteX65" fmla="*/ 673909 w 1830925"/>
                  <a:gd name="connsiteY65" fmla="*/ 1246644 h 1686670"/>
                  <a:gd name="connsiteX66" fmla="*/ 860330 w 1830925"/>
                  <a:gd name="connsiteY66" fmla="*/ 1223341 h 1686670"/>
                  <a:gd name="connsiteX67" fmla="*/ 788758 w 1830925"/>
                  <a:gd name="connsiteY67" fmla="*/ 1373144 h 1686670"/>
                  <a:gd name="connsiteX68" fmla="*/ 876420 w 1830925"/>
                  <a:gd name="connsiteY68" fmla="*/ 1041913 h 1686670"/>
                  <a:gd name="connsiteX69" fmla="*/ 970186 w 1830925"/>
                  <a:gd name="connsiteY69" fmla="*/ 997527 h 1686670"/>
                  <a:gd name="connsiteX70" fmla="*/ 987386 w 1830925"/>
                  <a:gd name="connsiteY70" fmla="*/ 1003630 h 1686670"/>
                  <a:gd name="connsiteX71" fmla="*/ 1010688 w 1830925"/>
                  <a:gd name="connsiteY71" fmla="*/ 1053010 h 1686670"/>
                  <a:gd name="connsiteX72" fmla="*/ 876420 w 1830925"/>
                  <a:gd name="connsiteY72" fmla="*/ 1041913 h 1686670"/>
                  <a:gd name="connsiteX73" fmla="*/ 1052300 w 1830925"/>
                  <a:gd name="connsiteY73" fmla="*/ 1110712 h 1686670"/>
                  <a:gd name="connsiteX74" fmla="*/ 1076158 w 1830925"/>
                  <a:gd name="connsiteY74" fmla="*/ 1136234 h 1686670"/>
                  <a:gd name="connsiteX75" fmla="*/ 1052300 w 1830925"/>
                  <a:gd name="connsiteY75" fmla="*/ 1110712 h 1686670"/>
                  <a:gd name="connsiteX76" fmla="*/ 1299198 w 1830925"/>
                  <a:gd name="connsiteY76" fmla="*/ 780590 h 1686670"/>
                  <a:gd name="connsiteX77" fmla="*/ 1281443 w 1830925"/>
                  <a:gd name="connsiteY77" fmla="*/ 780590 h 1686670"/>
                  <a:gd name="connsiteX78" fmla="*/ 1238167 w 1830925"/>
                  <a:gd name="connsiteY78" fmla="*/ 738978 h 1686670"/>
                  <a:gd name="connsiteX79" fmla="*/ 1319726 w 1830925"/>
                  <a:gd name="connsiteY79" fmla="*/ 752849 h 1686670"/>
                  <a:gd name="connsiteX80" fmla="*/ 1299198 w 1830925"/>
                  <a:gd name="connsiteY80" fmla="*/ 780590 h 1686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1830925" h="1686670">
                    <a:moveTo>
                      <a:pt x="1827947" y="753404"/>
                    </a:moveTo>
                    <a:cubicBezTo>
                      <a:pt x="1811857" y="687380"/>
                      <a:pt x="1760813" y="659638"/>
                      <a:pt x="1700337" y="644658"/>
                    </a:cubicBezTo>
                    <a:cubicBezTo>
                      <a:pt x="1678699" y="639110"/>
                      <a:pt x="1655951" y="638555"/>
                      <a:pt x="1633203" y="635226"/>
                    </a:cubicBezTo>
                    <a:cubicBezTo>
                      <a:pt x="1676479" y="523151"/>
                      <a:pt x="1648738" y="443256"/>
                      <a:pt x="1546650" y="380006"/>
                    </a:cubicBezTo>
                    <a:cubicBezTo>
                      <a:pt x="1503928" y="353374"/>
                      <a:pt x="1456768" y="336175"/>
                      <a:pt x="1407389" y="328962"/>
                    </a:cubicBezTo>
                    <a:cubicBezTo>
                      <a:pt x="1388525" y="326188"/>
                      <a:pt x="1380202" y="317865"/>
                      <a:pt x="1372435" y="302885"/>
                    </a:cubicBezTo>
                    <a:cubicBezTo>
                      <a:pt x="1340255" y="240190"/>
                      <a:pt x="1315288" y="174720"/>
                      <a:pt x="1288101" y="110360"/>
                    </a:cubicBezTo>
                    <a:cubicBezTo>
                      <a:pt x="1272011" y="71523"/>
                      <a:pt x="1250373" y="36014"/>
                      <a:pt x="1213755" y="12711"/>
                    </a:cubicBezTo>
                    <a:cubicBezTo>
                      <a:pt x="1163265" y="-19469"/>
                      <a:pt x="1102234" y="12711"/>
                      <a:pt x="1100015" y="72632"/>
                    </a:cubicBezTo>
                    <a:cubicBezTo>
                      <a:pt x="1098351" y="107586"/>
                      <a:pt x="1108338" y="140321"/>
                      <a:pt x="1121653" y="171946"/>
                    </a:cubicBezTo>
                    <a:cubicBezTo>
                      <a:pt x="1143292" y="224100"/>
                      <a:pt x="1165485" y="275699"/>
                      <a:pt x="1188232" y="327297"/>
                    </a:cubicBezTo>
                    <a:cubicBezTo>
                      <a:pt x="1194336" y="340613"/>
                      <a:pt x="1192671" y="346716"/>
                      <a:pt x="1178246" y="351710"/>
                    </a:cubicBezTo>
                    <a:cubicBezTo>
                      <a:pt x="1154388" y="360032"/>
                      <a:pt x="1133305" y="373348"/>
                      <a:pt x="1113331" y="387773"/>
                    </a:cubicBezTo>
                    <a:cubicBezTo>
                      <a:pt x="1012907" y="459901"/>
                      <a:pt x="1009024" y="587511"/>
                      <a:pt x="1104454" y="666296"/>
                    </a:cubicBezTo>
                    <a:cubicBezTo>
                      <a:pt x="1111666" y="671844"/>
                      <a:pt x="1120544" y="676283"/>
                      <a:pt x="1123873" y="685160"/>
                    </a:cubicBezTo>
                    <a:cubicBezTo>
                      <a:pt x="1093912" y="688489"/>
                      <a:pt x="1070609" y="677947"/>
                      <a:pt x="1052300" y="656309"/>
                    </a:cubicBezTo>
                    <a:cubicBezTo>
                      <a:pt x="1048416" y="651316"/>
                      <a:pt x="1041758" y="649097"/>
                      <a:pt x="1036210" y="645213"/>
                    </a:cubicBezTo>
                    <a:cubicBezTo>
                      <a:pt x="1009024" y="624129"/>
                      <a:pt x="964637" y="629678"/>
                      <a:pt x="946328" y="603046"/>
                    </a:cubicBezTo>
                    <a:cubicBezTo>
                      <a:pt x="928019" y="576414"/>
                      <a:pt x="920251" y="540351"/>
                      <a:pt x="901388" y="511500"/>
                    </a:cubicBezTo>
                    <a:cubicBezTo>
                      <a:pt x="900833" y="510945"/>
                      <a:pt x="900278" y="509835"/>
                      <a:pt x="899723" y="509280"/>
                    </a:cubicBezTo>
                    <a:cubicBezTo>
                      <a:pt x="889181" y="495965"/>
                      <a:pt x="885852" y="487642"/>
                      <a:pt x="908600" y="482649"/>
                    </a:cubicBezTo>
                    <a:cubicBezTo>
                      <a:pt x="941890" y="475436"/>
                      <a:pt x="972405" y="458791"/>
                      <a:pt x="1000701" y="438817"/>
                    </a:cubicBezTo>
                    <a:cubicBezTo>
                      <a:pt x="1113886" y="357813"/>
                      <a:pt x="1120544" y="206345"/>
                      <a:pt x="1014017" y="117573"/>
                    </a:cubicBezTo>
                    <a:cubicBezTo>
                      <a:pt x="935232" y="52104"/>
                      <a:pt x="844240" y="37678"/>
                      <a:pt x="745481" y="60426"/>
                    </a:cubicBezTo>
                    <a:cubicBezTo>
                      <a:pt x="642838" y="84284"/>
                      <a:pt x="541860" y="175275"/>
                      <a:pt x="560724" y="302885"/>
                    </a:cubicBezTo>
                    <a:cubicBezTo>
                      <a:pt x="562944" y="316756"/>
                      <a:pt x="558505" y="321194"/>
                      <a:pt x="544079" y="323968"/>
                    </a:cubicBezTo>
                    <a:cubicBezTo>
                      <a:pt x="430895" y="343387"/>
                      <a:pt x="380961" y="411076"/>
                      <a:pt x="394276" y="525370"/>
                    </a:cubicBezTo>
                    <a:cubicBezTo>
                      <a:pt x="396496" y="544234"/>
                      <a:pt x="402599" y="563099"/>
                      <a:pt x="407037" y="583627"/>
                    </a:cubicBezTo>
                    <a:cubicBezTo>
                      <a:pt x="268331" y="506506"/>
                      <a:pt x="113534" y="547009"/>
                      <a:pt x="36969" y="678502"/>
                    </a:cubicBezTo>
                    <a:cubicBezTo>
                      <a:pt x="-37933" y="807777"/>
                      <a:pt x="4789" y="976444"/>
                      <a:pt x="130734" y="1055784"/>
                    </a:cubicBezTo>
                    <a:cubicBezTo>
                      <a:pt x="237261" y="1122918"/>
                      <a:pt x="428121" y="1111822"/>
                      <a:pt x="516338" y="922071"/>
                    </a:cubicBezTo>
                    <a:cubicBezTo>
                      <a:pt x="551292" y="1014727"/>
                      <a:pt x="627303" y="1045242"/>
                      <a:pt x="721069" y="1058003"/>
                    </a:cubicBezTo>
                    <a:cubicBezTo>
                      <a:pt x="662812" y="1064661"/>
                      <a:pt x="610104" y="1069655"/>
                      <a:pt x="557950" y="1077977"/>
                    </a:cubicBezTo>
                    <a:cubicBezTo>
                      <a:pt x="513009" y="1085190"/>
                      <a:pt x="466959" y="1094622"/>
                      <a:pt x="436443" y="1131795"/>
                    </a:cubicBezTo>
                    <a:cubicBezTo>
                      <a:pt x="418689" y="1153988"/>
                      <a:pt x="400380" y="1160091"/>
                      <a:pt x="373748" y="1161201"/>
                    </a:cubicBezTo>
                    <a:cubicBezTo>
                      <a:pt x="297182" y="1164530"/>
                      <a:pt x="237261" y="1211690"/>
                      <a:pt x="224500" y="1278269"/>
                    </a:cubicBezTo>
                    <a:cubicBezTo>
                      <a:pt x="215622" y="1324320"/>
                      <a:pt x="231713" y="1366487"/>
                      <a:pt x="256680" y="1403660"/>
                    </a:cubicBezTo>
                    <a:cubicBezTo>
                      <a:pt x="328807" y="1510741"/>
                      <a:pt x="433114" y="1568998"/>
                      <a:pt x="557950" y="1592856"/>
                    </a:cubicBezTo>
                    <a:cubicBezTo>
                      <a:pt x="618981" y="1604507"/>
                      <a:pt x="678902" y="1601178"/>
                      <a:pt x="736049" y="1572327"/>
                    </a:cubicBezTo>
                    <a:cubicBezTo>
                      <a:pt x="763790" y="1558456"/>
                      <a:pt x="781545" y="1534044"/>
                      <a:pt x="800409" y="1509077"/>
                    </a:cubicBezTo>
                    <a:cubicBezTo>
                      <a:pt x="802628" y="1514070"/>
                      <a:pt x="803738" y="1516844"/>
                      <a:pt x="804848" y="1519064"/>
                    </a:cubicBezTo>
                    <a:cubicBezTo>
                      <a:pt x="845350" y="1612829"/>
                      <a:pt x="913593" y="1673305"/>
                      <a:pt x="1015682" y="1686621"/>
                    </a:cubicBezTo>
                    <a:cubicBezTo>
                      <a:pt x="1125537" y="1700492"/>
                      <a:pt x="1212645" y="1658880"/>
                      <a:pt x="1273676" y="1565669"/>
                    </a:cubicBezTo>
                    <a:cubicBezTo>
                      <a:pt x="1281998" y="1552908"/>
                      <a:pt x="1290320" y="1551244"/>
                      <a:pt x="1303081" y="1555127"/>
                    </a:cubicBezTo>
                    <a:cubicBezTo>
                      <a:pt x="1328604" y="1562895"/>
                      <a:pt x="1354680" y="1562895"/>
                      <a:pt x="1379647" y="1557347"/>
                    </a:cubicBezTo>
                    <a:cubicBezTo>
                      <a:pt x="1491168" y="1532380"/>
                      <a:pt x="1587152" y="1479671"/>
                      <a:pt x="1661499" y="1392563"/>
                    </a:cubicBezTo>
                    <a:cubicBezTo>
                      <a:pt x="1711988" y="1333197"/>
                      <a:pt x="1748607" y="1266618"/>
                      <a:pt x="1743058" y="1183949"/>
                    </a:cubicBezTo>
                    <a:cubicBezTo>
                      <a:pt x="1738620" y="1117924"/>
                      <a:pt x="1675924" y="1056339"/>
                      <a:pt x="1609900" y="1055229"/>
                    </a:cubicBezTo>
                    <a:cubicBezTo>
                      <a:pt x="1554417" y="1054119"/>
                      <a:pt x="1515025" y="1085190"/>
                      <a:pt x="1475632" y="1118479"/>
                    </a:cubicBezTo>
                    <a:cubicBezTo>
                      <a:pt x="1432356" y="1155653"/>
                      <a:pt x="1395737" y="1200039"/>
                      <a:pt x="1349132" y="1233883"/>
                    </a:cubicBezTo>
                    <a:cubicBezTo>
                      <a:pt x="1348577" y="1233883"/>
                      <a:pt x="1348022" y="1234438"/>
                      <a:pt x="1348022" y="1234438"/>
                    </a:cubicBezTo>
                    <a:cubicBezTo>
                      <a:pt x="1331378" y="1254967"/>
                      <a:pt x="1310294" y="1270502"/>
                      <a:pt x="1288656" y="1287701"/>
                    </a:cubicBezTo>
                    <a:cubicBezTo>
                      <a:pt x="1280888" y="1274940"/>
                      <a:pt x="1273121" y="1262734"/>
                      <a:pt x="1262579" y="1244980"/>
                    </a:cubicBezTo>
                    <a:cubicBezTo>
                      <a:pt x="1294204" y="1246644"/>
                      <a:pt x="1321391" y="1242760"/>
                      <a:pt x="1346913" y="1231664"/>
                    </a:cubicBezTo>
                    <a:cubicBezTo>
                      <a:pt x="1346913" y="1231664"/>
                      <a:pt x="1346913" y="1231664"/>
                      <a:pt x="1347467" y="1232219"/>
                    </a:cubicBezTo>
                    <a:cubicBezTo>
                      <a:pt x="1347467" y="1232219"/>
                      <a:pt x="1348022" y="1231664"/>
                      <a:pt x="1348022" y="1231664"/>
                    </a:cubicBezTo>
                    <a:cubicBezTo>
                      <a:pt x="1394628" y="1193936"/>
                      <a:pt x="1419595" y="1145666"/>
                      <a:pt x="1416266" y="1084635"/>
                    </a:cubicBezTo>
                    <a:cubicBezTo>
                      <a:pt x="1415711" y="1070764"/>
                      <a:pt x="1420150" y="1064661"/>
                      <a:pt x="1435130" y="1065216"/>
                    </a:cubicBezTo>
                    <a:cubicBezTo>
                      <a:pt x="1464536" y="1066326"/>
                      <a:pt x="1493942" y="1060777"/>
                      <a:pt x="1522793" y="1054674"/>
                    </a:cubicBezTo>
                    <a:cubicBezTo>
                      <a:pt x="1629874" y="1031926"/>
                      <a:pt x="1722530" y="983102"/>
                      <a:pt x="1789664" y="894330"/>
                    </a:cubicBezTo>
                    <a:cubicBezTo>
                      <a:pt x="1820734" y="852718"/>
                      <a:pt x="1840708" y="806112"/>
                      <a:pt x="1827947" y="753404"/>
                    </a:cubicBezTo>
                    <a:close/>
                    <a:moveTo>
                      <a:pt x="534093" y="788358"/>
                    </a:moveTo>
                    <a:cubicBezTo>
                      <a:pt x="530209" y="770603"/>
                      <a:pt x="526325" y="753959"/>
                      <a:pt x="522441" y="735649"/>
                    </a:cubicBezTo>
                    <a:cubicBezTo>
                      <a:pt x="559615" y="759507"/>
                      <a:pt x="559615" y="759507"/>
                      <a:pt x="534093" y="788358"/>
                    </a:cubicBezTo>
                    <a:close/>
                    <a:moveTo>
                      <a:pt x="788758" y="1373144"/>
                    </a:moveTo>
                    <a:cubicBezTo>
                      <a:pt x="758242" y="1320991"/>
                      <a:pt x="719404" y="1283263"/>
                      <a:pt x="673909" y="1246644"/>
                    </a:cubicBezTo>
                    <a:cubicBezTo>
                      <a:pt x="736049" y="1234438"/>
                      <a:pt x="795971" y="1227780"/>
                      <a:pt x="860330" y="1223341"/>
                    </a:cubicBezTo>
                    <a:cubicBezTo>
                      <a:pt x="823157" y="1267173"/>
                      <a:pt x="799854" y="1314333"/>
                      <a:pt x="788758" y="1373144"/>
                    </a:cubicBezTo>
                    <a:close/>
                    <a:moveTo>
                      <a:pt x="876420" y="1041913"/>
                    </a:moveTo>
                    <a:cubicBezTo>
                      <a:pt x="908045" y="1026933"/>
                      <a:pt x="940780" y="1015282"/>
                      <a:pt x="970186" y="997527"/>
                    </a:cubicBezTo>
                    <a:cubicBezTo>
                      <a:pt x="979063" y="991979"/>
                      <a:pt x="983502" y="995863"/>
                      <a:pt x="987386" y="1003630"/>
                    </a:cubicBezTo>
                    <a:cubicBezTo>
                      <a:pt x="994598" y="1019165"/>
                      <a:pt x="1001811" y="1034701"/>
                      <a:pt x="1010688" y="1053010"/>
                    </a:cubicBezTo>
                    <a:cubicBezTo>
                      <a:pt x="965193" y="1040804"/>
                      <a:pt x="921361" y="1034701"/>
                      <a:pt x="876420" y="1041913"/>
                    </a:cubicBezTo>
                    <a:close/>
                    <a:moveTo>
                      <a:pt x="1052300" y="1110712"/>
                    </a:moveTo>
                    <a:cubicBezTo>
                      <a:pt x="1062287" y="1121253"/>
                      <a:pt x="1068945" y="1128466"/>
                      <a:pt x="1076158" y="1136234"/>
                    </a:cubicBezTo>
                    <a:cubicBezTo>
                      <a:pt x="1049526" y="1140117"/>
                      <a:pt x="1049526" y="1140117"/>
                      <a:pt x="1052300" y="1110712"/>
                    </a:cubicBezTo>
                    <a:close/>
                    <a:moveTo>
                      <a:pt x="1299198" y="780590"/>
                    </a:moveTo>
                    <a:cubicBezTo>
                      <a:pt x="1293095" y="788358"/>
                      <a:pt x="1288101" y="787803"/>
                      <a:pt x="1281443" y="780590"/>
                    </a:cubicBezTo>
                    <a:cubicBezTo>
                      <a:pt x="1268127" y="767275"/>
                      <a:pt x="1254257" y="754513"/>
                      <a:pt x="1238167" y="738978"/>
                    </a:cubicBezTo>
                    <a:cubicBezTo>
                      <a:pt x="1267018" y="743972"/>
                      <a:pt x="1292540" y="748410"/>
                      <a:pt x="1319726" y="752849"/>
                    </a:cubicBezTo>
                    <a:cubicBezTo>
                      <a:pt x="1317507" y="766720"/>
                      <a:pt x="1305855" y="771713"/>
                      <a:pt x="1299198" y="780590"/>
                    </a:cubicBezTo>
                    <a:close/>
                  </a:path>
                </a:pathLst>
              </a:custGeom>
              <a:solidFill>
                <a:srgbClr val="920202"/>
              </a:solidFill>
              <a:ln w="55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237">
                <a:extLst>
                  <a:ext uri="{FF2B5EF4-FFF2-40B4-BE49-F238E27FC236}">
                    <a16:creationId xmlns:a16="http://schemas.microsoft.com/office/drawing/2014/main" id="{04B8156C-1010-4176-930E-6F6C7F46F463}"/>
                  </a:ext>
                </a:extLst>
              </p:cNvPr>
              <p:cNvSpPr/>
              <p:nvPr/>
            </p:nvSpPr>
            <p:spPr>
              <a:xfrm>
                <a:off x="4987974" y="2112307"/>
                <a:ext cx="1810281" cy="1669247"/>
              </a:xfrm>
              <a:custGeom>
                <a:avLst/>
                <a:gdLst>
                  <a:gd name="connsiteX0" fmla="*/ 385450 w 1810281"/>
                  <a:gd name="connsiteY0" fmla="*/ 1155676 h 1669247"/>
                  <a:gd name="connsiteX1" fmla="*/ 400430 w 1810281"/>
                  <a:gd name="connsiteY1" fmla="*/ 1168992 h 1669247"/>
                  <a:gd name="connsiteX2" fmla="*/ 488092 w 1810281"/>
                  <a:gd name="connsiteY2" fmla="*/ 1247777 h 1669247"/>
                  <a:gd name="connsiteX3" fmla="*/ 622915 w 1810281"/>
                  <a:gd name="connsiteY3" fmla="*/ 1237790 h 1669247"/>
                  <a:gd name="connsiteX4" fmla="*/ 655095 w 1810281"/>
                  <a:gd name="connsiteY4" fmla="*/ 1242229 h 1669247"/>
                  <a:gd name="connsiteX5" fmla="*/ 782705 w 1810281"/>
                  <a:gd name="connsiteY5" fmla="*/ 1407012 h 1669247"/>
                  <a:gd name="connsiteX6" fmla="*/ 692823 w 1810281"/>
                  <a:gd name="connsiteY6" fmla="*/ 1563473 h 1669247"/>
                  <a:gd name="connsiteX7" fmla="*/ 608490 w 1810281"/>
                  <a:gd name="connsiteY7" fmla="*/ 1575679 h 1669247"/>
                  <a:gd name="connsiteX8" fmla="*/ 328303 w 1810281"/>
                  <a:gd name="connsiteY8" fmla="*/ 1467488 h 1669247"/>
                  <a:gd name="connsiteX9" fmla="*/ 227324 w 1810281"/>
                  <a:gd name="connsiteY9" fmla="*/ 1319904 h 1669247"/>
                  <a:gd name="connsiteX10" fmla="*/ 290020 w 1810281"/>
                  <a:gd name="connsiteY10" fmla="*/ 1180643 h 1669247"/>
                  <a:gd name="connsiteX11" fmla="*/ 385450 w 1810281"/>
                  <a:gd name="connsiteY11" fmla="*/ 1155676 h 1669247"/>
                  <a:gd name="connsiteX12" fmla="*/ 1056234 w 1810281"/>
                  <a:gd name="connsiteY12" fmla="*/ 1136812 h 1669247"/>
                  <a:gd name="connsiteX13" fmla="*/ 1261519 w 1810281"/>
                  <a:gd name="connsiteY13" fmla="*/ 1265532 h 1669247"/>
                  <a:gd name="connsiteX14" fmla="*/ 1257635 w 1810281"/>
                  <a:gd name="connsiteY14" fmla="*/ 1298266 h 1669247"/>
                  <a:gd name="connsiteX15" fmla="*/ 1213804 w 1810281"/>
                  <a:gd name="connsiteY15" fmla="*/ 1351531 h 1669247"/>
                  <a:gd name="connsiteX16" fmla="*/ 1247094 w 1810281"/>
                  <a:gd name="connsiteY16" fmla="*/ 1522417 h 1669247"/>
                  <a:gd name="connsiteX17" fmla="*/ 1252087 w 1810281"/>
                  <a:gd name="connsiteY17" fmla="*/ 1553487 h 1669247"/>
                  <a:gd name="connsiteX18" fmla="*/ 1045137 w 1810281"/>
                  <a:gd name="connsiteY18" fmla="*/ 1668891 h 1669247"/>
                  <a:gd name="connsiteX19" fmla="*/ 810446 w 1810281"/>
                  <a:gd name="connsiteY19" fmla="*/ 1519088 h 1669247"/>
                  <a:gd name="connsiteX20" fmla="*/ 794911 w 1810281"/>
                  <a:gd name="connsiteY20" fmla="*/ 1414781 h 1669247"/>
                  <a:gd name="connsiteX21" fmla="*/ 854277 w 1810281"/>
                  <a:gd name="connsiteY21" fmla="*/ 1222810 h 1669247"/>
                  <a:gd name="connsiteX22" fmla="*/ 884792 w 1810281"/>
                  <a:gd name="connsiteY22" fmla="*/ 1208385 h 1669247"/>
                  <a:gd name="connsiteX23" fmla="*/ 1031821 w 1810281"/>
                  <a:gd name="connsiteY23" fmla="*/ 1144025 h 1669247"/>
                  <a:gd name="connsiteX24" fmla="*/ 1056234 w 1810281"/>
                  <a:gd name="connsiteY24" fmla="*/ 1136812 h 1669247"/>
                  <a:gd name="connsiteX25" fmla="*/ 1592820 w 1810281"/>
                  <a:gd name="connsiteY25" fmla="*/ 1053103 h 1669247"/>
                  <a:gd name="connsiteX26" fmla="*/ 1662658 w 1810281"/>
                  <a:gd name="connsiteY26" fmla="*/ 1076891 h 1669247"/>
                  <a:gd name="connsiteX27" fmla="*/ 1715367 w 1810281"/>
                  <a:gd name="connsiteY27" fmla="*/ 1226139 h 1669247"/>
                  <a:gd name="connsiteX28" fmla="*/ 1531719 w 1810281"/>
                  <a:gd name="connsiteY28" fmla="*/ 1464159 h 1669247"/>
                  <a:gd name="connsiteX29" fmla="*/ 1355840 w 1810281"/>
                  <a:gd name="connsiteY29" fmla="*/ 1533513 h 1669247"/>
                  <a:gd name="connsiteX30" fmla="*/ 1215469 w 1810281"/>
                  <a:gd name="connsiteY30" fmla="*/ 1472482 h 1669247"/>
                  <a:gd name="connsiteX31" fmla="*/ 1239326 w 1810281"/>
                  <a:gd name="connsiteY31" fmla="*/ 1337659 h 1669247"/>
                  <a:gd name="connsiteX32" fmla="*/ 1271506 w 1810281"/>
                  <a:gd name="connsiteY32" fmla="*/ 1303815 h 1669247"/>
                  <a:gd name="connsiteX33" fmla="*/ 1264293 w 1810281"/>
                  <a:gd name="connsiteY33" fmla="*/ 1331001 h 1669247"/>
                  <a:gd name="connsiteX34" fmla="*/ 1245429 w 1810281"/>
                  <a:gd name="connsiteY34" fmla="*/ 1364846 h 1669247"/>
                  <a:gd name="connsiteX35" fmla="*/ 1319221 w 1810281"/>
                  <a:gd name="connsiteY35" fmla="*/ 1459721 h 1669247"/>
                  <a:gd name="connsiteX36" fmla="*/ 1466250 w 1810281"/>
                  <a:gd name="connsiteY36" fmla="*/ 1388703 h 1669247"/>
                  <a:gd name="connsiteX37" fmla="*/ 1520623 w 1810281"/>
                  <a:gd name="connsiteY37" fmla="*/ 1314356 h 1669247"/>
                  <a:gd name="connsiteX38" fmla="*/ 1446276 w 1810281"/>
                  <a:gd name="connsiteY38" fmla="*/ 1355414 h 1669247"/>
                  <a:gd name="connsiteX39" fmla="*/ 1324769 w 1810281"/>
                  <a:gd name="connsiteY39" fmla="*/ 1387594 h 1669247"/>
                  <a:gd name="connsiteX40" fmla="*/ 1289260 w 1810281"/>
                  <a:gd name="connsiteY40" fmla="*/ 1331001 h 1669247"/>
                  <a:gd name="connsiteX41" fmla="*/ 1326434 w 1810281"/>
                  <a:gd name="connsiteY41" fmla="*/ 1275519 h 1669247"/>
                  <a:gd name="connsiteX42" fmla="*/ 1309789 w 1810281"/>
                  <a:gd name="connsiteY42" fmla="*/ 1269970 h 1669247"/>
                  <a:gd name="connsiteX43" fmla="*/ 1516739 w 1810281"/>
                  <a:gd name="connsiteY43" fmla="*/ 1082994 h 1669247"/>
                  <a:gd name="connsiteX44" fmla="*/ 1592820 w 1810281"/>
                  <a:gd name="connsiteY44" fmla="*/ 1053103 h 1669247"/>
                  <a:gd name="connsiteX45" fmla="*/ 893671 w 1810281"/>
                  <a:gd name="connsiteY45" fmla="*/ 1038053 h 1669247"/>
                  <a:gd name="connsiteX46" fmla="*/ 989101 w 1810281"/>
                  <a:gd name="connsiteY46" fmla="*/ 1050259 h 1669247"/>
                  <a:gd name="connsiteX47" fmla="*/ 1010185 w 1810281"/>
                  <a:gd name="connsiteY47" fmla="*/ 1151793 h 1669247"/>
                  <a:gd name="connsiteX48" fmla="*/ 885904 w 1810281"/>
                  <a:gd name="connsiteY48" fmla="*/ 1197843 h 1669247"/>
                  <a:gd name="connsiteX49" fmla="*/ 623471 w 1810281"/>
                  <a:gd name="connsiteY49" fmla="*/ 1228358 h 1669247"/>
                  <a:gd name="connsiteX50" fmla="*/ 519718 w 1810281"/>
                  <a:gd name="connsiteY50" fmla="*/ 1236681 h 1669247"/>
                  <a:gd name="connsiteX51" fmla="*/ 475332 w 1810281"/>
                  <a:gd name="connsiteY51" fmla="*/ 1236126 h 1669247"/>
                  <a:gd name="connsiteX52" fmla="*/ 412636 w 1810281"/>
                  <a:gd name="connsiteY52" fmla="*/ 1197288 h 1669247"/>
                  <a:gd name="connsiteX53" fmla="*/ 441487 w 1810281"/>
                  <a:gd name="connsiteY53" fmla="*/ 1116284 h 1669247"/>
                  <a:gd name="connsiteX54" fmla="*/ 575756 w 1810281"/>
                  <a:gd name="connsiteY54" fmla="*/ 1070788 h 1669247"/>
                  <a:gd name="connsiteX55" fmla="*/ 893671 w 1810281"/>
                  <a:gd name="connsiteY55" fmla="*/ 1038053 h 1669247"/>
                  <a:gd name="connsiteX56" fmla="*/ 1081756 w 1810281"/>
                  <a:gd name="connsiteY56" fmla="*/ 682409 h 1669247"/>
                  <a:gd name="connsiteX57" fmla="*/ 1206037 w 1810281"/>
                  <a:gd name="connsiteY57" fmla="*/ 726240 h 1669247"/>
                  <a:gd name="connsiteX58" fmla="*/ 1397452 w 1810281"/>
                  <a:gd name="connsiteY58" fmla="*/ 1060800 h 1669247"/>
                  <a:gd name="connsiteX59" fmla="*/ 1317002 w 1810281"/>
                  <a:gd name="connsiteY59" fmla="*/ 1213932 h 1669247"/>
                  <a:gd name="connsiteX60" fmla="*/ 1217688 w 1810281"/>
                  <a:gd name="connsiteY60" fmla="*/ 1196733 h 1669247"/>
                  <a:gd name="connsiteX61" fmla="*/ 1112826 w 1810281"/>
                  <a:gd name="connsiteY61" fmla="*/ 1137921 h 1669247"/>
                  <a:gd name="connsiteX62" fmla="*/ 1054569 w 1810281"/>
                  <a:gd name="connsiteY62" fmla="*/ 1099083 h 1669247"/>
                  <a:gd name="connsiteX63" fmla="*/ 990764 w 1810281"/>
                  <a:gd name="connsiteY63" fmla="*/ 999215 h 1669247"/>
                  <a:gd name="connsiteX64" fmla="*/ 1001861 w 1810281"/>
                  <a:gd name="connsiteY64" fmla="*/ 955383 h 1669247"/>
                  <a:gd name="connsiteX65" fmla="*/ 1106168 w 1810281"/>
                  <a:gd name="connsiteY65" fmla="*/ 797813 h 1669247"/>
                  <a:gd name="connsiteX66" fmla="*/ 1081756 w 1810281"/>
                  <a:gd name="connsiteY66" fmla="*/ 682409 h 1669247"/>
                  <a:gd name="connsiteX67" fmla="*/ 1642686 w 1810281"/>
                  <a:gd name="connsiteY67" fmla="*/ 636914 h 1669247"/>
                  <a:gd name="connsiteX68" fmla="*/ 1777509 w 1810281"/>
                  <a:gd name="connsiteY68" fmla="*/ 690732 h 1669247"/>
                  <a:gd name="connsiteX69" fmla="*/ 1805250 w 1810281"/>
                  <a:gd name="connsiteY69" fmla="*/ 802253 h 1669247"/>
                  <a:gd name="connsiteX70" fmla="*/ 1672092 w 1810281"/>
                  <a:gd name="connsiteY70" fmla="*/ 965372 h 1669247"/>
                  <a:gd name="connsiteX71" fmla="*/ 1432962 w 1810281"/>
                  <a:gd name="connsiteY71" fmla="*/ 1041938 h 1669247"/>
                  <a:gd name="connsiteX72" fmla="*/ 1403556 w 1810281"/>
                  <a:gd name="connsiteY72" fmla="*/ 1018080 h 1669247"/>
                  <a:gd name="connsiteX73" fmla="*/ 1300358 w 1810281"/>
                  <a:gd name="connsiteY73" fmla="*/ 797815 h 1669247"/>
                  <a:gd name="connsiteX74" fmla="*/ 1302022 w 1810281"/>
                  <a:gd name="connsiteY74" fmla="*/ 768963 h 1669247"/>
                  <a:gd name="connsiteX75" fmla="*/ 1403001 w 1810281"/>
                  <a:gd name="connsiteY75" fmla="*/ 738447 h 1669247"/>
                  <a:gd name="connsiteX76" fmla="*/ 1594416 w 1810281"/>
                  <a:gd name="connsiteY76" fmla="*/ 650230 h 1669247"/>
                  <a:gd name="connsiteX77" fmla="*/ 1642686 w 1810281"/>
                  <a:gd name="connsiteY77" fmla="*/ 636914 h 1669247"/>
                  <a:gd name="connsiteX78" fmla="*/ 894224 w 1810281"/>
                  <a:gd name="connsiteY78" fmla="*/ 604734 h 1669247"/>
                  <a:gd name="connsiteX79" fmla="*/ 1049021 w 1810281"/>
                  <a:gd name="connsiteY79" fmla="*/ 662990 h 1669247"/>
                  <a:gd name="connsiteX80" fmla="*/ 1044582 w 1810281"/>
                  <a:gd name="connsiteY80" fmla="*/ 899901 h 1669247"/>
                  <a:gd name="connsiteX81" fmla="*/ 776601 w 1810281"/>
                  <a:gd name="connsiteY81" fmla="*/ 1032505 h 1669247"/>
                  <a:gd name="connsiteX82" fmla="*/ 612373 w 1810281"/>
                  <a:gd name="connsiteY82" fmla="*/ 1008647 h 1669247"/>
                  <a:gd name="connsiteX83" fmla="*/ 512504 w 1810281"/>
                  <a:gd name="connsiteY83" fmla="*/ 858289 h 1669247"/>
                  <a:gd name="connsiteX84" fmla="*/ 602386 w 1810281"/>
                  <a:gd name="connsiteY84" fmla="*/ 702383 h 1669247"/>
                  <a:gd name="connsiteX85" fmla="*/ 894224 w 1810281"/>
                  <a:gd name="connsiteY85" fmla="*/ 604734 h 1669247"/>
                  <a:gd name="connsiteX86" fmla="*/ 296245 w 1810281"/>
                  <a:gd name="connsiteY86" fmla="*/ 543122 h 1669247"/>
                  <a:gd name="connsiteX87" fmla="*/ 393773 w 1810281"/>
                  <a:gd name="connsiteY87" fmla="*/ 581431 h 1669247"/>
                  <a:gd name="connsiteX88" fmla="*/ 423179 w 1810281"/>
                  <a:gd name="connsiteY88" fmla="*/ 616940 h 1669247"/>
                  <a:gd name="connsiteX89" fmla="*/ 470894 w 1810281"/>
                  <a:gd name="connsiteY89" fmla="*/ 681300 h 1669247"/>
                  <a:gd name="connsiteX90" fmla="*/ 506957 w 1810281"/>
                  <a:gd name="connsiteY90" fmla="*/ 827220 h 1669247"/>
                  <a:gd name="connsiteX91" fmla="*/ 462571 w 1810281"/>
                  <a:gd name="connsiteY91" fmla="*/ 964262 h 1669247"/>
                  <a:gd name="connsiteX92" fmla="*/ 81960 w 1810281"/>
                  <a:gd name="connsiteY92" fmla="*/ 999771 h 1669247"/>
                  <a:gd name="connsiteX93" fmla="*/ 76412 w 1810281"/>
                  <a:gd name="connsiteY93" fmla="*/ 616940 h 1669247"/>
                  <a:gd name="connsiteX94" fmla="*/ 262279 w 1810281"/>
                  <a:gd name="connsiteY94" fmla="*/ 543148 h 1669247"/>
                  <a:gd name="connsiteX95" fmla="*/ 296245 w 1810281"/>
                  <a:gd name="connsiteY95" fmla="*/ 543122 h 1669247"/>
                  <a:gd name="connsiteX96" fmla="*/ 526376 w 1810281"/>
                  <a:gd name="connsiteY96" fmla="*/ 322327 h 1669247"/>
                  <a:gd name="connsiteX97" fmla="*/ 566879 w 1810281"/>
                  <a:gd name="connsiteY97" fmla="*/ 342856 h 1669247"/>
                  <a:gd name="connsiteX98" fmla="*/ 627355 w 1810281"/>
                  <a:gd name="connsiteY98" fmla="*/ 421086 h 1669247"/>
                  <a:gd name="connsiteX99" fmla="*/ 621252 w 1810281"/>
                  <a:gd name="connsiteY99" fmla="*/ 427744 h 1669247"/>
                  <a:gd name="connsiteX100" fmla="*/ 644000 w 1810281"/>
                  <a:gd name="connsiteY100" fmla="*/ 432183 h 1669247"/>
                  <a:gd name="connsiteX101" fmla="*/ 849285 w 1810281"/>
                  <a:gd name="connsiteY101" fmla="*/ 480453 h 1669247"/>
                  <a:gd name="connsiteX102" fmla="*/ 870368 w 1810281"/>
                  <a:gd name="connsiteY102" fmla="*/ 489330 h 1669247"/>
                  <a:gd name="connsiteX103" fmla="*/ 921413 w 1810281"/>
                  <a:gd name="connsiteY103" fmla="*/ 593637 h 1669247"/>
                  <a:gd name="connsiteX104" fmla="*/ 804899 w 1810281"/>
                  <a:gd name="connsiteY104" fmla="*/ 598076 h 1669247"/>
                  <a:gd name="connsiteX105" fmla="*/ 725004 w 1810281"/>
                  <a:gd name="connsiteY105" fmla="*/ 580321 h 1669247"/>
                  <a:gd name="connsiteX106" fmla="*/ 633458 w 1810281"/>
                  <a:gd name="connsiteY106" fmla="*/ 579767 h 1669247"/>
                  <a:gd name="connsiteX107" fmla="*/ 572427 w 1810281"/>
                  <a:gd name="connsiteY107" fmla="*/ 479898 h 1669247"/>
                  <a:gd name="connsiteX108" fmla="*/ 592401 w 1810281"/>
                  <a:gd name="connsiteY108" fmla="*/ 438841 h 1669247"/>
                  <a:gd name="connsiteX109" fmla="*/ 552453 w 1810281"/>
                  <a:gd name="connsiteY109" fmla="*/ 546477 h 1669247"/>
                  <a:gd name="connsiteX110" fmla="*/ 625135 w 1810281"/>
                  <a:gd name="connsiteY110" fmla="*/ 631365 h 1669247"/>
                  <a:gd name="connsiteX111" fmla="*/ 644000 w 1810281"/>
                  <a:gd name="connsiteY111" fmla="*/ 659107 h 1669247"/>
                  <a:gd name="connsiteX112" fmla="*/ 561330 w 1810281"/>
                  <a:gd name="connsiteY112" fmla="*/ 726795 h 1669247"/>
                  <a:gd name="connsiteX113" fmla="*/ 539137 w 1810281"/>
                  <a:gd name="connsiteY113" fmla="*/ 729015 h 1669247"/>
                  <a:gd name="connsiteX114" fmla="*/ 392108 w 1810281"/>
                  <a:gd name="connsiteY114" fmla="*/ 502091 h 1669247"/>
                  <a:gd name="connsiteX115" fmla="*/ 489202 w 1810281"/>
                  <a:gd name="connsiteY115" fmla="*/ 332869 h 1669247"/>
                  <a:gd name="connsiteX116" fmla="*/ 526376 w 1810281"/>
                  <a:gd name="connsiteY116" fmla="*/ 322327 h 1669247"/>
                  <a:gd name="connsiteX117" fmla="*/ 1324554 w 1810281"/>
                  <a:gd name="connsiteY117" fmla="*/ 321114 h 1669247"/>
                  <a:gd name="connsiteX118" fmla="*/ 1495657 w 1810281"/>
                  <a:gd name="connsiteY118" fmla="*/ 359501 h 1669247"/>
                  <a:gd name="connsiteX119" fmla="*/ 1616609 w 1810281"/>
                  <a:gd name="connsiteY119" fmla="*/ 468247 h 1669247"/>
                  <a:gd name="connsiteX120" fmla="*/ 1577217 w 1810281"/>
                  <a:gd name="connsiteY120" fmla="*/ 655778 h 1669247"/>
                  <a:gd name="connsiteX121" fmla="*/ 1321442 w 1810281"/>
                  <a:gd name="connsiteY121" fmla="*/ 730680 h 1669247"/>
                  <a:gd name="connsiteX122" fmla="*/ 1109498 w 1810281"/>
                  <a:gd name="connsiteY122" fmla="*/ 653559 h 1669247"/>
                  <a:gd name="connsiteX123" fmla="*/ 1059008 w 1810281"/>
                  <a:gd name="connsiteY123" fmla="*/ 437177 h 1669247"/>
                  <a:gd name="connsiteX124" fmla="*/ 1143897 w 1810281"/>
                  <a:gd name="connsiteY124" fmla="*/ 365604 h 1669247"/>
                  <a:gd name="connsiteX125" fmla="*/ 1120594 w 1810281"/>
                  <a:gd name="connsiteY125" fmla="*/ 396119 h 1669247"/>
                  <a:gd name="connsiteX126" fmla="*/ 1067331 w 1810281"/>
                  <a:gd name="connsiteY126" fmla="*/ 458815 h 1669247"/>
                  <a:gd name="connsiteX127" fmla="*/ 1067331 w 1810281"/>
                  <a:gd name="connsiteY127" fmla="*/ 553690 h 1669247"/>
                  <a:gd name="connsiteX128" fmla="*/ 1191058 w 1810281"/>
                  <a:gd name="connsiteY128" fmla="*/ 654114 h 1669247"/>
                  <a:gd name="connsiteX129" fmla="*/ 1204374 w 1810281"/>
                  <a:gd name="connsiteY129" fmla="*/ 656888 h 1669247"/>
                  <a:gd name="connsiteX130" fmla="*/ 1212142 w 1810281"/>
                  <a:gd name="connsiteY130" fmla="*/ 653559 h 1669247"/>
                  <a:gd name="connsiteX131" fmla="*/ 1152219 w 1810281"/>
                  <a:gd name="connsiteY131" fmla="*/ 556464 h 1669247"/>
                  <a:gd name="connsiteX132" fmla="*/ 1138348 w 1810281"/>
                  <a:gd name="connsiteY132" fmla="*/ 422751 h 1669247"/>
                  <a:gd name="connsiteX133" fmla="*/ 1254308 w 1810281"/>
                  <a:gd name="connsiteY133" fmla="*/ 353398 h 1669247"/>
                  <a:gd name="connsiteX134" fmla="*/ 1299804 w 1810281"/>
                  <a:gd name="connsiteY134" fmla="*/ 343966 h 1669247"/>
                  <a:gd name="connsiteX135" fmla="*/ 1264850 w 1810281"/>
                  <a:gd name="connsiteY135" fmla="*/ 326766 h 1669247"/>
                  <a:gd name="connsiteX136" fmla="*/ 1324554 w 1810281"/>
                  <a:gd name="connsiteY136" fmla="*/ 321114 h 1669247"/>
                  <a:gd name="connsiteX137" fmla="*/ 831738 w 1810281"/>
                  <a:gd name="connsiteY137" fmla="*/ 46995 h 1669247"/>
                  <a:gd name="connsiteX138" fmla="*/ 1014068 w 1810281"/>
                  <a:gd name="connsiteY138" fmla="*/ 128138 h 1669247"/>
                  <a:gd name="connsiteX139" fmla="*/ 989101 w 1810281"/>
                  <a:gd name="connsiteY139" fmla="*/ 414984 h 1669247"/>
                  <a:gd name="connsiteX140" fmla="*/ 818769 w 1810281"/>
                  <a:gd name="connsiteY140" fmla="*/ 471576 h 1669247"/>
                  <a:gd name="connsiteX141" fmla="*/ 621805 w 1810281"/>
                  <a:gd name="connsiteY141" fmla="*/ 400004 h 1669247"/>
                  <a:gd name="connsiteX142" fmla="*/ 639005 w 1810281"/>
                  <a:gd name="connsiteY142" fmla="*/ 103171 h 1669247"/>
                  <a:gd name="connsiteX143" fmla="*/ 831738 w 1810281"/>
                  <a:gd name="connsiteY143" fmla="*/ 46995 h 1669247"/>
                  <a:gd name="connsiteX144" fmla="*/ 1176077 w 1810281"/>
                  <a:gd name="connsiteY144" fmla="*/ 1083 h 1669247"/>
                  <a:gd name="connsiteX145" fmla="*/ 1237107 w 1810281"/>
                  <a:gd name="connsiteY145" fmla="*/ 49907 h 1669247"/>
                  <a:gd name="connsiteX146" fmla="*/ 1279829 w 1810281"/>
                  <a:gd name="connsiteY146" fmla="*/ 133131 h 1669247"/>
                  <a:gd name="connsiteX147" fmla="*/ 1360279 w 1810281"/>
                  <a:gd name="connsiteY147" fmla="*/ 311230 h 1669247"/>
                  <a:gd name="connsiteX148" fmla="*/ 1207147 w 1810281"/>
                  <a:gd name="connsiteY148" fmla="*/ 326211 h 1669247"/>
                  <a:gd name="connsiteX149" fmla="*/ 1187728 w 1810281"/>
                  <a:gd name="connsiteY149" fmla="*/ 315669 h 1669247"/>
                  <a:gd name="connsiteX150" fmla="*/ 1100620 w 1810281"/>
                  <a:gd name="connsiteY150" fmla="*/ 92074 h 1669247"/>
                  <a:gd name="connsiteX151" fmla="*/ 1176077 w 1810281"/>
                  <a:gd name="connsiteY151" fmla="*/ 1083 h 1669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</a:cxnLst>
                <a:rect l="l" t="t" r="r" b="b"/>
                <a:pathLst>
                  <a:path w="1810281" h="1669247">
                    <a:moveTo>
                      <a:pt x="385450" y="1155676"/>
                    </a:moveTo>
                    <a:cubicBezTo>
                      <a:pt x="397656" y="1153456"/>
                      <a:pt x="399320" y="1159005"/>
                      <a:pt x="400430" y="1168992"/>
                    </a:cubicBezTo>
                    <a:cubicBezTo>
                      <a:pt x="406533" y="1225029"/>
                      <a:pt x="430391" y="1246112"/>
                      <a:pt x="488092" y="1247777"/>
                    </a:cubicBezTo>
                    <a:cubicBezTo>
                      <a:pt x="533588" y="1249441"/>
                      <a:pt x="578529" y="1245558"/>
                      <a:pt x="622915" y="1237790"/>
                    </a:cubicBezTo>
                    <a:cubicBezTo>
                      <a:pt x="634012" y="1236126"/>
                      <a:pt x="645108" y="1235016"/>
                      <a:pt x="655095" y="1242229"/>
                    </a:cubicBezTo>
                    <a:cubicBezTo>
                      <a:pt x="713906" y="1284395"/>
                      <a:pt x="763286" y="1334885"/>
                      <a:pt x="782705" y="1407012"/>
                    </a:cubicBezTo>
                    <a:cubicBezTo>
                      <a:pt x="802124" y="1478585"/>
                      <a:pt x="764396" y="1542944"/>
                      <a:pt x="692823" y="1563473"/>
                    </a:cubicBezTo>
                    <a:cubicBezTo>
                      <a:pt x="665637" y="1571241"/>
                      <a:pt x="637896" y="1579563"/>
                      <a:pt x="608490" y="1575679"/>
                    </a:cubicBezTo>
                    <a:cubicBezTo>
                      <a:pt x="503073" y="1571241"/>
                      <a:pt x="409307" y="1535177"/>
                      <a:pt x="328303" y="1467488"/>
                    </a:cubicBezTo>
                    <a:cubicBezTo>
                      <a:pt x="280588" y="1428095"/>
                      <a:pt x="242305" y="1382045"/>
                      <a:pt x="227324" y="1319904"/>
                    </a:cubicBezTo>
                    <a:cubicBezTo>
                      <a:pt x="212899" y="1260538"/>
                      <a:pt x="236756" y="1208939"/>
                      <a:pt x="290020" y="1180643"/>
                    </a:cubicBezTo>
                    <a:cubicBezTo>
                      <a:pt x="319980" y="1164553"/>
                      <a:pt x="352715" y="1160669"/>
                      <a:pt x="385450" y="1155676"/>
                    </a:cubicBezTo>
                    <a:close/>
                    <a:moveTo>
                      <a:pt x="1056234" y="1136812"/>
                    </a:moveTo>
                    <a:cubicBezTo>
                      <a:pt x="1146115" y="1146799"/>
                      <a:pt x="1215469" y="1187301"/>
                      <a:pt x="1261519" y="1265532"/>
                    </a:cubicBezTo>
                    <a:cubicBezTo>
                      <a:pt x="1269287" y="1278293"/>
                      <a:pt x="1270397" y="1287725"/>
                      <a:pt x="1257635" y="1298266"/>
                    </a:cubicBezTo>
                    <a:cubicBezTo>
                      <a:pt x="1239881" y="1313247"/>
                      <a:pt x="1226565" y="1332112"/>
                      <a:pt x="1213804" y="1351531"/>
                    </a:cubicBezTo>
                    <a:cubicBezTo>
                      <a:pt x="1173302" y="1413116"/>
                      <a:pt x="1185508" y="1481360"/>
                      <a:pt x="1247094" y="1522417"/>
                    </a:cubicBezTo>
                    <a:cubicBezTo>
                      <a:pt x="1263184" y="1533514"/>
                      <a:pt x="1262629" y="1539062"/>
                      <a:pt x="1252087" y="1553487"/>
                    </a:cubicBezTo>
                    <a:cubicBezTo>
                      <a:pt x="1201598" y="1625060"/>
                      <a:pt x="1132245" y="1662233"/>
                      <a:pt x="1045137" y="1668891"/>
                    </a:cubicBezTo>
                    <a:cubicBezTo>
                      <a:pt x="958584" y="1674994"/>
                      <a:pt x="848174" y="1601757"/>
                      <a:pt x="810446" y="1519088"/>
                    </a:cubicBezTo>
                    <a:cubicBezTo>
                      <a:pt x="794911" y="1484134"/>
                      <a:pt x="802678" y="1449180"/>
                      <a:pt x="794911" y="1414781"/>
                    </a:cubicBezTo>
                    <a:cubicBezTo>
                      <a:pt x="777711" y="1339879"/>
                      <a:pt x="806562" y="1278293"/>
                      <a:pt x="854277" y="1222810"/>
                    </a:cubicBezTo>
                    <a:cubicBezTo>
                      <a:pt x="863154" y="1212268"/>
                      <a:pt x="872031" y="1210049"/>
                      <a:pt x="884792" y="1208385"/>
                    </a:cubicBezTo>
                    <a:cubicBezTo>
                      <a:pt x="939720" y="1201172"/>
                      <a:pt x="995203" y="1193959"/>
                      <a:pt x="1031821" y="1144025"/>
                    </a:cubicBezTo>
                    <a:cubicBezTo>
                      <a:pt x="1039034" y="1134038"/>
                      <a:pt x="1048466" y="1137922"/>
                      <a:pt x="1056234" y="1136812"/>
                    </a:cubicBezTo>
                    <a:close/>
                    <a:moveTo>
                      <a:pt x="1592820" y="1053103"/>
                    </a:moveTo>
                    <a:cubicBezTo>
                      <a:pt x="1616608" y="1052340"/>
                      <a:pt x="1639356" y="1060524"/>
                      <a:pt x="1662658" y="1076891"/>
                    </a:cubicBezTo>
                    <a:cubicBezTo>
                      <a:pt x="1710928" y="1111290"/>
                      <a:pt x="1731457" y="1166218"/>
                      <a:pt x="1715367" y="1226139"/>
                    </a:cubicBezTo>
                    <a:cubicBezTo>
                      <a:pt x="1689290" y="1332111"/>
                      <a:pt x="1623266" y="1408122"/>
                      <a:pt x="1531719" y="1464159"/>
                    </a:cubicBezTo>
                    <a:cubicBezTo>
                      <a:pt x="1477347" y="1497449"/>
                      <a:pt x="1420200" y="1523526"/>
                      <a:pt x="1355840" y="1533513"/>
                    </a:cubicBezTo>
                    <a:cubicBezTo>
                      <a:pt x="1301467" y="1542390"/>
                      <a:pt x="1242655" y="1518533"/>
                      <a:pt x="1215469" y="1472482"/>
                    </a:cubicBezTo>
                    <a:cubicBezTo>
                      <a:pt x="1192166" y="1433089"/>
                      <a:pt x="1201043" y="1382045"/>
                      <a:pt x="1239326" y="1337659"/>
                    </a:cubicBezTo>
                    <a:cubicBezTo>
                      <a:pt x="1249868" y="1326008"/>
                      <a:pt x="1255971" y="1310473"/>
                      <a:pt x="1271506" y="1303815"/>
                    </a:cubicBezTo>
                    <a:cubicBezTo>
                      <a:pt x="1278164" y="1314911"/>
                      <a:pt x="1269287" y="1322679"/>
                      <a:pt x="1264293" y="1331001"/>
                    </a:cubicBezTo>
                    <a:cubicBezTo>
                      <a:pt x="1257635" y="1342098"/>
                      <a:pt x="1249313" y="1352639"/>
                      <a:pt x="1245429" y="1364846"/>
                    </a:cubicBezTo>
                    <a:cubicBezTo>
                      <a:pt x="1224901" y="1429205"/>
                      <a:pt x="1250423" y="1464714"/>
                      <a:pt x="1319221" y="1459721"/>
                    </a:cubicBezTo>
                    <a:cubicBezTo>
                      <a:pt x="1376368" y="1455837"/>
                      <a:pt x="1425748" y="1429760"/>
                      <a:pt x="1466250" y="1388703"/>
                    </a:cubicBezTo>
                    <a:cubicBezTo>
                      <a:pt x="1487333" y="1367620"/>
                      <a:pt x="1512301" y="1349311"/>
                      <a:pt x="1520623" y="1314356"/>
                    </a:cubicBezTo>
                    <a:cubicBezTo>
                      <a:pt x="1492882" y="1326563"/>
                      <a:pt x="1470134" y="1342098"/>
                      <a:pt x="1446276" y="1355414"/>
                    </a:cubicBezTo>
                    <a:cubicBezTo>
                      <a:pt x="1408548" y="1376497"/>
                      <a:pt x="1369155" y="1390923"/>
                      <a:pt x="1324769" y="1387594"/>
                    </a:cubicBezTo>
                    <a:cubicBezTo>
                      <a:pt x="1288706" y="1384819"/>
                      <a:pt x="1275390" y="1363736"/>
                      <a:pt x="1289260" y="1331001"/>
                    </a:cubicBezTo>
                    <a:cubicBezTo>
                      <a:pt x="1298138" y="1310473"/>
                      <a:pt x="1313118" y="1293828"/>
                      <a:pt x="1326434" y="1275519"/>
                    </a:cubicBezTo>
                    <a:cubicBezTo>
                      <a:pt x="1321440" y="1271080"/>
                      <a:pt x="1313673" y="1275519"/>
                      <a:pt x="1309789" y="1269970"/>
                    </a:cubicBezTo>
                    <a:cubicBezTo>
                      <a:pt x="1378033" y="1206720"/>
                      <a:pt x="1440728" y="1137367"/>
                      <a:pt x="1516739" y="1082994"/>
                    </a:cubicBezTo>
                    <a:cubicBezTo>
                      <a:pt x="1544203" y="1063575"/>
                      <a:pt x="1569032" y="1053866"/>
                      <a:pt x="1592820" y="1053103"/>
                    </a:cubicBezTo>
                    <a:close/>
                    <a:moveTo>
                      <a:pt x="893671" y="1038053"/>
                    </a:moveTo>
                    <a:cubicBezTo>
                      <a:pt x="925851" y="1034724"/>
                      <a:pt x="958586" y="1039163"/>
                      <a:pt x="989101" y="1050259"/>
                    </a:cubicBezTo>
                    <a:cubicBezTo>
                      <a:pt x="1032932" y="1066349"/>
                      <a:pt x="1042920" y="1118503"/>
                      <a:pt x="1010185" y="1151793"/>
                    </a:cubicBezTo>
                    <a:cubicBezTo>
                      <a:pt x="976341" y="1186747"/>
                      <a:pt x="931399" y="1195624"/>
                      <a:pt x="885904" y="1197843"/>
                    </a:cubicBezTo>
                    <a:cubicBezTo>
                      <a:pt x="797686" y="1202282"/>
                      <a:pt x="710579" y="1216707"/>
                      <a:pt x="623471" y="1228358"/>
                    </a:cubicBezTo>
                    <a:cubicBezTo>
                      <a:pt x="589627" y="1232797"/>
                      <a:pt x="555226" y="1238345"/>
                      <a:pt x="519718" y="1236681"/>
                    </a:cubicBezTo>
                    <a:cubicBezTo>
                      <a:pt x="504737" y="1236681"/>
                      <a:pt x="489757" y="1237791"/>
                      <a:pt x="475332" y="1236126"/>
                    </a:cubicBezTo>
                    <a:cubicBezTo>
                      <a:pt x="448700" y="1233352"/>
                      <a:pt x="423733" y="1223920"/>
                      <a:pt x="412636" y="1197288"/>
                    </a:cubicBezTo>
                    <a:cubicBezTo>
                      <a:pt x="402094" y="1171766"/>
                      <a:pt x="416520" y="1134593"/>
                      <a:pt x="441487" y="1116284"/>
                    </a:cubicBezTo>
                    <a:cubicBezTo>
                      <a:pt x="481435" y="1087433"/>
                      <a:pt x="528040" y="1075781"/>
                      <a:pt x="575756" y="1070788"/>
                    </a:cubicBezTo>
                    <a:cubicBezTo>
                      <a:pt x="681728" y="1058582"/>
                      <a:pt x="787700" y="1048040"/>
                      <a:pt x="893671" y="1038053"/>
                    </a:cubicBezTo>
                    <a:close/>
                    <a:moveTo>
                      <a:pt x="1081756" y="682409"/>
                    </a:moveTo>
                    <a:cubicBezTo>
                      <a:pt x="1131690" y="682964"/>
                      <a:pt x="1171637" y="700718"/>
                      <a:pt x="1206037" y="726240"/>
                    </a:cubicBezTo>
                    <a:cubicBezTo>
                      <a:pt x="1318112" y="809464"/>
                      <a:pt x="1386355" y="920429"/>
                      <a:pt x="1397452" y="1060800"/>
                    </a:cubicBezTo>
                    <a:cubicBezTo>
                      <a:pt x="1401890" y="1117947"/>
                      <a:pt x="1381917" y="1191185"/>
                      <a:pt x="1317002" y="1213932"/>
                    </a:cubicBezTo>
                    <a:cubicBezTo>
                      <a:pt x="1270951" y="1230577"/>
                      <a:pt x="1249313" y="1232242"/>
                      <a:pt x="1217688" y="1196733"/>
                    </a:cubicBezTo>
                    <a:cubicBezTo>
                      <a:pt x="1189947" y="1165662"/>
                      <a:pt x="1152774" y="1147353"/>
                      <a:pt x="1112826" y="1137921"/>
                    </a:cubicBezTo>
                    <a:cubicBezTo>
                      <a:pt x="1087304" y="1131818"/>
                      <a:pt x="1069550" y="1117947"/>
                      <a:pt x="1054569" y="1099083"/>
                    </a:cubicBezTo>
                    <a:cubicBezTo>
                      <a:pt x="1030157" y="1068013"/>
                      <a:pt x="1009073" y="1034724"/>
                      <a:pt x="990764" y="999215"/>
                    </a:cubicBezTo>
                    <a:cubicBezTo>
                      <a:pt x="980222" y="978686"/>
                      <a:pt x="985216" y="968144"/>
                      <a:pt x="1001861" y="955383"/>
                    </a:cubicBezTo>
                    <a:cubicBezTo>
                      <a:pt x="1054569" y="914881"/>
                      <a:pt x="1093962" y="865502"/>
                      <a:pt x="1106168" y="797813"/>
                    </a:cubicBezTo>
                    <a:cubicBezTo>
                      <a:pt x="1113936" y="757865"/>
                      <a:pt x="1104504" y="721802"/>
                      <a:pt x="1081756" y="682409"/>
                    </a:cubicBezTo>
                    <a:close/>
                    <a:moveTo>
                      <a:pt x="1642686" y="636914"/>
                    </a:moveTo>
                    <a:cubicBezTo>
                      <a:pt x="1693175" y="640243"/>
                      <a:pt x="1740891" y="651894"/>
                      <a:pt x="1777509" y="690732"/>
                    </a:cubicBezTo>
                    <a:cubicBezTo>
                      <a:pt x="1808580" y="723467"/>
                      <a:pt x="1816902" y="760640"/>
                      <a:pt x="1805250" y="802253"/>
                    </a:cubicBezTo>
                    <a:cubicBezTo>
                      <a:pt x="1785277" y="876600"/>
                      <a:pt x="1733123" y="924315"/>
                      <a:pt x="1672092" y="965372"/>
                    </a:cubicBezTo>
                    <a:cubicBezTo>
                      <a:pt x="1599965" y="1014197"/>
                      <a:pt x="1518405" y="1035280"/>
                      <a:pt x="1432962" y="1041938"/>
                    </a:cubicBezTo>
                    <a:cubicBezTo>
                      <a:pt x="1414652" y="1043602"/>
                      <a:pt x="1406884" y="1039719"/>
                      <a:pt x="1403556" y="1018080"/>
                    </a:cubicBezTo>
                    <a:cubicBezTo>
                      <a:pt x="1389685" y="935411"/>
                      <a:pt x="1352511" y="862729"/>
                      <a:pt x="1300358" y="797815"/>
                    </a:cubicBezTo>
                    <a:cubicBezTo>
                      <a:pt x="1289816" y="784498"/>
                      <a:pt x="1294809" y="780059"/>
                      <a:pt x="1302022" y="768963"/>
                    </a:cubicBezTo>
                    <a:cubicBezTo>
                      <a:pt x="1327544" y="730125"/>
                      <a:pt x="1368601" y="743995"/>
                      <a:pt x="1403001" y="738447"/>
                    </a:cubicBezTo>
                    <a:cubicBezTo>
                      <a:pt x="1475684" y="726796"/>
                      <a:pt x="1542818" y="706267"/>
                      <a:pt x="1594416" y="650230"/>
                    </a:cubicBezTo>
                    <a:cubicBezTo>
                      <a:pt x="1608842" y="634695"/>
                      <a:pt x="1625487" y="637469"/>
                      <a:pt x="1642686" y="636914"/>
                    </a:cubicBezTo>
                    <a:close/>
                    <a:moveTo>
                      <a:pt x="894224" y="604734"/>
                    </a:moveTo>
                    <a:cubicBezTo>
                      <a:pt x="951926" y="606953"/>
                      <a:pt x="1006854" y="623043"/>
                      <a:pt x="1049021" y="662990"/>
                    </a:cubicBezTo>
                    <a:cubicBezTo>
                      <a:pt x="1120038" y="729570"/>
                      <a:pt x="1115045" y="817787"/>
                      <a:pt x="1044582" y="899901"/>
                    </a:cubicBezTo>
                    <a:cubicBezTo>
                      <a:pt x="974674" y="981461"/>
                      <a:pt x="882573" y="1020853"/>
                      <a:pt x="776601" y="1032505"/>
                    </a:cubicBezTo>
                    <a:cubicBezTo>
                      <a:pt x="718899" y="1039162"/>
                      <a:pt x="665081" y="1030285"/>
                      <a:pt x="612373" y="1008647"/>
                    </a:cubicBezTo>
                    <a:cubicBezTo>
                      <a:pt x="554671" y="985344"/>
                      <a:pt x="512504" y="925423"/>
                      <a:pt x="512504" y="858289"/>
                    </a:cubicBezTo>
                    <a:cubicBezTo>
                      <a:pt x="516943" y="798923"/>
                      <a:pt x="551342" y="745105"/>
                      <a:pt x="602386" y="702383"/>
                    </a:cubicBezTo>
                    <a:cubicBezTo>
                      <a:pt x="686164" y="631920"/>
                      <a:pt x="784924" y="599740"/>
                      <a:pt x="894224" y="604734"/>
                    </a:cubicBezTo>
                    <a:close/>
                    <a:moveTo>
                      <a:pt x="296245" y="543122"/>
                    </a:moveTo>
                    <a:cubicBezTo>
                      <a:pt x="329690" y="547621"/>
                      <a:pt x="361731" y="564370"/>
                      <a:pt x="393773" y="581431"/>
                    </a:cubicBezTo>
                    <a:cubicBezTo>
                      <a:pt x="408753" y="589199"/>
                      <a:pt x="415966" y="603624"/>
                      <a:pt x="423179" y="616940"/>
                    </a:cubicBezTo>
                    <a:cubicBezTo>
                      <a:pt x="436495" y="640797"/>
                      <a:pt x="452585" y="662436"/>
                      <a:pt x="470894" y="681300"/>
                    </a:cubicBezTo>
                    <a:cubicBezTo>
                      <a:pt x="511396" y="723466"/>
                      <a:pt x="515835" y="772847"/>
                      <a:pt x="506957" y="827220"/>
                    </a:cubicBezTo>
                    <a:cubicBezTo>
                      <a:pt x="499190" y="875490"/>
                      <a:pt x="491977" y="922095"/>
                      <a:pt x="462571" y="964262"/>
                    </a:cubicBezTo>
                    <a:cubicBezTo>
                      <a:pt x="374909" y="1089098"/>
                      <a:pt x="191816" y="1106297"/>
                      <a:pt x="81960" y="999771"/>
                    </a:cubicBezTo>
                    <a:cubicBezTo>
                      <a:pt x="-20683" y="900457"/>
                      <a:pt x="-31780" y="731234"/>
                      <a:pt x="76412" y="616940"/>
                    </a:cubicBezTo>
                    <a:cubicBezTo>
                      <a:pt x="124126" y="566451"/>
                      <a:pt x="185713" y="539264"/>
                      <a:pt x="262279" y="543148"/>
                    </a:cubicBezTo>
                    <a:cubicBezTo>
                      <a:pt x="273792" y="541483"/>
                      <a:pt x="285096" y="541622"/>
                      <a:pt x="296245" y="543122"/>
                    </a:cubicBezTo>
                    <a:close/>
                    <a:moveTo>
                      <a:pt x="526376" y="322327"/>
                    </a:moveTo>
                    <a:cubicBezTo>
                      <a:pt x="545241" y="318444"/>
                      <a:pt x="559666" y="320108"/>
                      <a:pt x="566879" y="342856"/>
                    </a:cubicBezTo>
                    <a:cubicBezTo>
                      <a:pt x="577420" y="375591"/>
                      <a:pt x="606271" y="395564"/>
                      <a:pt x="627355" y="421086"/>
                    </a:cubicBezTo>
                    <a:cubicBezTo>
                      <a:pt x="625690" y="423860"/>
                      <a:pt x="623471" y="426080"/>
                      <a:pt x="621252" y="427744"/>
                    </a:cubicBezTo>
                    <a:cubicBezTo>
                      <a:pt x="629019" y="427189"/>
                      <a:pt x="636787" y="428854"/>
                      <a:pt x="644000" y="432183"/>
                    </a:cubicBezTo>
                    <a:cubicBezTo>
                      <a:pt x="706695" y="471576"/>
                      <a:pt x="775493" y="487111"/>
                      <a:pt x="849285" y="480453"/>
                    </a:cubicBezTo>
                    <a:cubicBezTo>
                      <a:pt x="859272" y="479343"/>
                      <a:pt x="865375" y="482672"/>
                      <a:pt x="870368" y="489330"/>
                    </a:cubicBezTo>
                    <a:cubicBezTo>
                      <a:pt x="893117" y="520400"/>
                      <a:pt x="910871" y="554245"/>
                      <a:pt x="921413" y="593637"/>
                    </a:cubicBezTo>
                    <a:cubicBezTo>
                      <a:pt x="881465" y="593082"/>
                      <a:pt x="842627" y="589753"/>
                      <a:pt x="804899" y="598076"/>
                    </a:cubicBezTo>
                    <a:cubicBezTo>
                      <a:pt x="773274" y="552025"/>
                      <a:pt x="773274" y="552025"/>
                      <a:pt x="725004" y="580321"/>
                    </a:cubicBezTo>
                    <a:cubicBezTo>
                      <a:pt x="694489" y="598631"/>
                      <a:pt x="662864" y="599186"/>
                      <a:pt x="633458" y="579767"/>
                    </a:cubicBezTo>
                    <a:cubicBezTo>
                      <a:pt x="598504" y="556464"/>
                      <a:pt x="572982" y="524839"/>
                      <a:pt x="572427" y="479898"/>
                    </a:cubicBezTo>
                    <a:cubicBezTo>
                      <a:pt x="572427" y="463253"/>
                      <a:pt x="580195" y="448273"/>
                      <a:pt x="592401" y="438841"/>
                    </a:cubicBezTo>
                    <a:cubicBezTo>
                      <a:pt x="550789" y="458815"/>
                      <a:pt x="534699" y="499872"/>
                      <a:pt x="552453" y="546477"/>
                    </a:cubicBezTo>
                    <a:cubicBezTo>
                      <a:pt x="566324" y="583650"/>
                      <a:pt x="594065" y="608618"/>
                      <a:pt x="625135" y="631365"/>
                    </a:cubicBezTo>
                    <a:cubicBezTo>
                      <a:pt x="634013" y="637468"/>
                      <a:pt x="651767" y="640243"/>
                      <a:pt x="644000" y="659107"/>
                    </a:cubicBezTo>
                    <a:cubicBezTo>
                      <a:pt x="613484" y="677416"/>
                      <a:pt x="583523" y="697945"/>
                      <a:pt x="561330" y="726795"/>
                    </a:cubicBezTo>
                    <a:cubicBezTo>
                      <a:pt x="553563" y="737337"/>
                      <a:pt x="548569" y="736228"/>
                      <a:pt x="539137" y="729015"/>
                    </a:cubicBezTo>
                    <a:cubicBezTo>
                      <a:pt x="465344" y="669648"/>
                      <a:pt x="409307" y="599740"/>
                      <a:pt x="392108" y="502091"/>
                    </a:cubicBezTo>
                    <a:cubicBezTo>
                      <a:pt x="379901" y="428854"/>
                      <a:pt x="418739" y="358391"/>
                      <a:pt x="489202" y="332869"/>
                    </a:cubicBezTo>
                    <a:cubicBezTo>
                      <a:pt x="501408" y="328430"/>
                      <a:pt x="513614" y="325101"/>
                      <a:pt x="526376" y="322327"/>
                    </a:cubicBezTo>
                    <a:close/>
                    <a:moveTo>
                      <a:pt x="1324554" y="321114"/>
                    </a:moveTo>
                    <a:cubicBezTo>
                      <a:pt x="1383617" y="320490"/>
                      <a:pt x="1440729" y="334533"/>
                      <a:pt x="1495657" y="359501"/>
                    </a:cubicBezTo>
                    <a:cubicBezTo>
                      <a:pt x="1547256" y="382804"/>
                      <a:pt x="1590533" y="416093"/>
                      <a:pt x="1616609" y="468247"/>
                    </a:cubicBezTo>
                    <a:cubicBezTo>
                      <a:pt x="1648235" y="531497"/>
                      <a:pt x="1632145" y="610837"/>
                      <a:pt x="1577217" y="655778"/>
                    </a:cubicBezTo>
                    <a:cubicBezTo>
                      <a:pt x="1502870" y="717364"/>
                      <a:pt x="1414653" y="737337"/>
                      <a:pt x="1321442" y="730680"/>
                    </a:cubicBezTo>
                    <a:cubicBezTo>
                      <a:pt x="1244321" y="725131"/>
                      <a:pt x="1171083" y="703493"/>
                      <a:pt x="1109498" y="653559"/>
                    </a:cubicBezTo>
                    <a:cubicBezTo>
                      <a:pt x="1049576" y="604734"/>
                      <a:pt x="1005190" y="519291"/>
                      <a:pt x="1059008" y="437177"/>
                    </a:cubicBezTo>
                    <a:cubicBezTo>
                      <a:pt x="1080092" y="405552"/>
                      <a:pt x="1106169" y="378365"/>
                      <a:pt x="1143897" y="365604"/>
                    </a:cubicBezTo>
                    <a:cubicBezTo>
                      <a:pt x="1146671" y="383913"/>
                      <a:pt x="1130026" y="388352"/>
                      <a:pt x="1120594" y="396119"/>
                    </a:cubicBezTo>
                    <a:cubicBezTo>
                      <a:pt x="1098956" y="413874"/>
                      <a:pt x="1080647" y="434403"/>
                      <a:pt x="1067331" y="458815"/>
                    </a:cubicBezTo>
                    <a:cubicBezTo>
                      <a:pt x="1050686" y="489885"/>
                      <a:pt x="1049576" y="521510"/>
                      <a:pt x="1067331" y="553690"/>
                    </a:cubicBezTo>
                    <a:cubicBezTo>
                      <a:pt x="1095072" y="603624"/>
                      <a:pt x="1138348" y="634695"/>
                      <a:pt x="1191058" y="654114"/>
                    </a:cubicBezTo>
                    <a:cubicBezTo>
                      <a:pt x="1194942" y="655778"/>
                      <a:pt x="1199935" y="656888"/>
                      <a:pt x="1204374" y="656888"/>
                    </a:cubicBezTo>
                    <a:cubicBezTo>
                      <a:pt x="1207148" y="656888"/>
                      <a:pt x="1209922" y="656888"/>
                      <a:pt x="1212142" y="653559"/>
                    </a:cubicBezTo>
                    <a:cubicBezTo>
                      <a:pt x="1200490" y="616385"/>
                      <a:pt x="1187173" y="582541"/>
                      <a:pt x="1152219" y="556464"/>
                    </a:cubicBezTo>
                    <a:cubicBezTo>
                      <a:pt x="1103949" y="520955"/>
                      <a:pt x="1101730" y="470466"/>
                      <a:pt x="1138348" y="422751"/>
                    </a:cubicBezTo>
                    <a:cubicBezTo>
                      <a:pt x="1167754" y="384468"/>
                      <a:pt x="1207148" y="362275"/>
                      <a:pt x="1254308" y="353398"/>
                    </a:cubicBezTo>
                    <a:cubicBezTo>
                      <a:pt x="1268734" y="350624"/>
                      <a:pt x="1284824" y="350069"/>
                      <a:pt x="1299804" y="343966"/>
                    </a:cubicBezTo>
                    <a:cubicBezTo>
                      <a:pt x="1290372" y="330095"/>
                      <a:pt x="1272617" y="338418"/>
                      <a:pt x="1264850" y="326766"/>
                    </a:cubicBezTo>
                    <a:cubicBezTo>
                      <a:pt x="1284962" y="323160"/>
                      <a:pt x="1304867" y="321322"/>
                      <a:pt x="1324554" y="321114"/>
                    </a:cubicBezTo>
                    <a:close/>
                    <a:moveTo>
                      <a:pt x="831738" y="46995"/>
                    </a:moveTo>
                    <a:cubicBezTo>
                      <a:pt x="899774" y="51433"/>
                      <a:pt x="966075" y="78759"/>
                      <a:pt x="1014068" y="128138"/>
                    </a:cubicBezTo>
                    <a:cubicBezTo>
                      <a:pt x="1103395" y="219684"/>
                      <a:pt x="1082312" y="342857"/>
                      <a:pt x="989101" y="414984"/>
                    </a:cubicBezTo>
                    <a:cubicBezTo>
                      <a:pt x="938057" y="454377"/>
                      <a:pt x="879245" y="473241"/>
                      <a:pt x="818769" y="471576"/>
                    </a:cubicBezTo>
                    <a:cubicBezTo>
                      <a:pt x="740539" y="472131"/>
                      <a:pt x="675068" y="450493"/>
                      <a:pt x="621805" y="400004"/>
                    </a:cubicBezTo>
                    <a:cubicBezTo>
                      <a:pt x="528039" y="310676"/>
                      <a:pt x="536362" y="181401"/>
                      <a:pt x="639005" y="103171"/>
                    </a:cubicBezTo>
                    <a:cubicBezTo>
                      <a:pt x="693933" y="61004"/>
                      <a:pt x="763702" y="42556"/>
                      <a:pt x="831738" y="46995"/>
                    </a:cubicBezTo>
                    <a:close/>
                    <a:moveTo>
                      <a:pt x="1176077" y="1083"/>
                    </a:moveTo>
                    <a:cubicBezTo>
                      <a:pt x="1205482" y="5521"/>
                      <a:pt x="1221017" y="28824"/>
                      <a:pt x="1237107" y="49907"/>
                    </a:cubicBezTo>
                    <a:cubicBezTo>
                      <a:pt x="1255971" y="74875"/>
                      <a:pt x="1268732" y="103725"/>
                      <a:pt x="1279829" y="133131"/>
                    </a:cubicBezTo>
                    <a:cubicBezTo>
                      <a:pt x="1302577" y="192498"/>
                      <a:pt x="1327544" y="250200"/>
                      <a:pt x="1360279" y="311230"/>
                    </a:cubicBezTo>
                    <a:cubicBezTo>
                      <a:pt x="1304796" y="310121"/>
                      <a:pt x="1255417" y="310676"/>
                      <a:pt x="1207147" y="326211"/>
                    </a:cubicBezTo>
                    <a:cubicBezTo>
                      <a:pt x="1197160" y="329540"/>
                      <a:pt x="1191057" y="324546"/>
                      <a:pt x="1187728" y="315669"/>
                    </a:cubicBezTo>
                    <a:cubicBezTo>
                      <a:pt x="1158877" y="240767"/>
                      <a:pt x="1116710" y="171969"/>
                      <a:pt x="1100620" y="92074"/>
                    </a:cubicBezTo>
                    <a:cubicBezTo>
                      <a:pt x="1088969" y="33263"/>
                      <a:pt x="1121703" y="-7240"/>
                      <a:pt x="1176077" y="1083"/>
                    </a:cubicBezTo>
                    <a:close/>
                  </a:path>
                </a:pathLst>
              </a:custGeom>
              <a:solidFill>
                <a:srgbClr val="E11B1B"/>
              </a:solidFill>
              <a:ln w="554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70" name="Freeform: Shape 235">
                <a:extLst>
                  <a:ext uri="{FF2B5EF4-FFF2-40B4-BE49-F238E27FC236}">
                    <a16:creationId xmlns:a16="http://schemas.microsoft.com/office/drawing/2014/main" id="{5548D4D7-683E-4194-9CED-3DA63EE97458}"/>
                  </a:ext>
                </a:extLst>
              </p:cNvPr>
              <p:cNvSpPr/>
              <p:nvPr/>
            </p:nvSpPr>
            <p:spPr>
              <a:xfrm>
                <a:off x="5110539" y="2261295"/>
                <a:ext cx="1516162" cy="1388780"/>
              </a:xfrm>
              <a:custGeom>
                <a:avLst/>
                <a:gdLst>
                  <a:gd name="connsiteX0" fmla="*/ 1019668 w 1516162"/>
                  <a:gd name="connsiteY0" fmla="*/ 1180348 h 1388780"/>
                  <a:gd name="connsiteX1" fmla="*/ 1042971 w 1516162"/>
                  <a:gd name="connsiteY1" fmla="*/ 1215857 h 1388780"/>
                  <a:gd name="connsiteX2" fmla="*/ 995256 w 1516162"/>
                  <a:gd name="connsiteY2" fmla="*/ 1355119 h 1388780"/>
                  <a:gd name="connsiteX3" fmla="*/ 861543 w 1516162"/>
                  <a:gd name="connsiteY3" fmla="*/ 1370654 h 1388780"/>
                  <a:gd name="connsiteX4" fmla="*/ 787750 w 1516162"/>
                  <a:gd name="connsiteY4" fmla="*/ 1255804 h 1388780"/>
                  <a:gd name="connsiteX5" fmla="*/ 803840 w 1516162"/>
                  <a:gd name="connsiteY5" fmla="*/ 1225844 h 1388780"/>
                  <a:gd name="connsiteX6" fmla="*/ 828252 w 1516162"/>
                  <a:gd name="connsiteY6" fmla="*/ 1243043 h 1388780"/>
                  <a:gd name="connsiteX7" fmla="*/ 857104 w 1516162"/>
                  <a:gd name="connsiteY7" fmla="*/ 1276334 h 1388780"/>
                  <a:gd name="connsiteX8" fmla="*/ 960302 w 1516162"/>
                  <a:gd name="connsiteY8" fmla="*/ 1298527 h 1388780"/>
                  <a:gd name="connsiteX9" fmla="*/ 1019668 w 1516162"/>
                  <a:gd name="connsiteY9" fmla="*/ 1190890 h 1388780"/>
                  <a:gd name="connsiteX10" fmla="*/ 1019668 w 1516162"/>
                  <a:gd name="connsiteY10" fmla="*/ 1180348 h 1388780"/>
                  <a:gd name="connsiteX11" fmla="*/ 313928 w 1516162"/>
                  <a:gd name="connsiteY11" fmla="*/ 1104337 h 1388780"/>
                  <a:gd name="connsiteX12" fmla="*/ 336121 w 1516162"/>
                  <a:gd name="connsiteY12" fmla="*/ 1118207 h 1388780"/>
                  <a:gd name="connsiteX13" fmla="*/ 370521 w 1516162"/>
                  <a:gd name="connsiteY13" fmla="*/ 1162593 h 1388780"/>
                  <a:gd name="connsiteX14" fmla="*/ 524207 w 1516162"/>
                  <a:gd name="connsiteY14" fmla="*/ 1200877 h 1388780"/>
                  <a:gd name="connsiteX15" fmla="*/ 537523 w 1516162"/>
                  <a:gd name="connsiteY15" fmla="*/ 1205871 h 1388780"/>
                  <a:gd name="connsiteX16" fmla="*/ 533084 w 1516162"/>
                  <a:gd name="connsiteY16" fmla="*/ 1234722 h 1388780"/>
                  <a:gd name="connsiteX17" fmla="*/ 447641 w 1516162"/>
                  <a:gd name="connsiteY17" fmla="*/ 1271895 h 1388780"/>
                  <a:gd name="connsiteX18" fmla="*/ 281194 w 1516162"/>
                  <a:gd name="connsiteY18" fmla="*/ 1180904 h 1388780"/>
                  <a:gd name="connsiteX19" fmla="*/ 313928 w 1516162"/>
                  <a:gd name="connsiteY19" fmla="*/ 1104337 h 1388780"/>
                  <a:gd name="connsiteX20" fmla="*/ 1396395 w 1516162"/>
                  <a:gd name="connsiteY20" fmla="*/ 1016119 h 1388780"/>
                  <a:gd name="connsiteX21" fmla="*/ 1421362 w 1516162"/>
                  <a:gd name="connsiteY21" fmla="*/ 1036647 h 1388780"/>
                  <a:gd name="connsiteX22" fmla="*/ 1386963 w 1516162"/>
                  <a:gd name="connsiteY22" fmla="*/ 1120982 h 1388780"/>
                  <a:gd name="connsiteX23" fmla="*/ 1237159 w 1516162"/>
                  <a:gd name="connsiteY23" fmla="*/ 1201432 h 1388780"/>
                  <a:gd name="connsiteX24" fmla="*/ 1283209 w 1516162"/>
                  <a:gd name="connsiteY24" fmla="*/ 1167587 h 1388780"/>
                  <a:gd name="connsiteX25" fmla="*/ 1315390 w 1516162"/>
                  <a:gd name="connsiteY25" fmla="*/ 1099898 h 1388780"/>
                  <a:gd name="connsiteX26" fmla="*/ 1396395 w 1516162"/>
                  <a:gd name="connsiteY26" fmla="*/ 1016119 h 1388780"/>
                  <a:gd name="connsiteX27" fmla="*/ 1030071 w 1516162"/>
                  <a:gd name="connsiteY27" fmla="*/ 665330 h 1388780"/>
                  <a:gd name="connsiteX28" fmla="*/ 1056841 w 1516162"/>
                  <a:gd name="connsiteY28" fmla="*/ 673236 h 1388780"/>
                  <a:gd name="connsiteX29" fmla="*/ 1066828 w 1516162"/>
                  <a:gd name="connsiteY29" fmla="*/ 685997 h 1388780"/>
                  <a:gd name="connsiteX30" fmla="*/ 1099008 w 1516162"/>
                  <a:gd name="connsiteY30" fmla="*/ 799737 h 1388780"/>
                  <a:gd name="connsiteX31" fmla="*/ 1188335 w 1516162"/>
                  <a:gd name="connsiteY31" fmla="*/ 865761 h 1388780"/>
                  <a:gd name="connsiteX32" fmla="*/ 1192774 w 1516162"/>
                  <a:gd name="connsiteY32" fmla="*/ 881851 h 1388780"/>
                  <a:gd name="connsiteX33" fmla="*/ 1060725 w 1516162"/>
                  <a:gd name="connsiteY33" fmla="*/ 872419 h 1388780"/>
                  <a:gd name="connsiteX34" fmla="*/ 983603 w 1516162"/>
                  <a:gd name="connsiteY34" fmla="*/ 731493 h 1388780"/>
                  <a:gd name="connsiteX35" fmla="*/ 1004132 w 1516162"/>
                  <a:gd name="connsiteY35" fmla="*/ 671572 h 1388780"/>
                  <a:gd name="connsiteX36" fmla="*/ 1030071 w 1516162"/>
                  <a:gd name="connsiteY36" fmla="*/ 665330 h 1388780"/>
                  <a:gd name="connsiteX37" fmla="*/ 714062 w 1516162"/>
                  <a:gd name="connsiteY37" fmla="*/ 581396 h 1388780"/>
                  <a:gd name="connsiteX38" fmla="*/ 758899 w 1516162"/>
                  <a:gd name="connsiteY38" fmla="*/ 586129 h 1388780"/>
                  <a:gd name="connsiteX39" fmla="*/ 801621 w 1516162"/>
                  <a:gd name="connsiteY39" fmla="*/ 743699 h 1388780"/>
                  <a:gd name="connsiteX40" fmla="*/ 733377 w 1516162"/>
                  <a:gd name="connsiteY40" fmla="*/ 770886 h 1388780"/>
                  <a:gd name="connsiteX41" fmla="*/ 783312 w 1516162"/>
                  <a:gd name="connsiteY41" fmla="*/ 745918 h 1388780"/>
                  <a:gd name="connsiteX42" fmla="*/ 815492 w 1516162"/>
                  <a:gd name="connsiteY42" fmla="*/ 683778 h 1388780"/>
                  <a:gd name="connsiteX43" fmla="*/ 766112 w 1516162"/>
                  <a:gd name="connsiteY43" fmla="*/ 637727 h 1388780"/>
                  <a:gd name="connsiteX44" fmla="*/ 687882 w 1516162"/>
                  <a:gd name="connsiteY44" fmla="*/ 644385 h 1388780"/>
                  <a:gd name="connsiteX45" fmla="*/ 638502 w 1516162"/>
                  <a:gd name="connsiteY45" fmla="*/ 714293 h 1388780"/>
                  <a:gd name="connsiteX46" fmla="*/ 638502 w 1516162"/>
                  <a:gd name="connsiteY46" fmla="*/ 719842 h 1388780"/>
                  <a:gd name="connsiteX47" fmla="*/ 617974 w 1516162"/>
                  <a:gd name="connsiteY47" fmla="*/ 778098 h 1388780"/>
                  <a:gd name="connsiteX48" fmla="*/ 566374 w 1516162"/>
                  <a:gd name="connsiteY48" fmla="*/ 762009 h 1388780"/>
                  <a:gd name="connsiteX49" fmla="*/ 547510 w 1516162"/>
                  <a:gd name="connsiteY49" fmla="*/ 694320 h 1388780"/>
                  <a:gd name="connsiteX50" fmla="*/ 590786 w 1516162"/>
                  <a:gd name="connsiteY50" fmla="*/ 627741 h 1388780"/>
                  <a:gd name="connsiteX51" fmla="*/ 714062 w 1516162"/>
                  <a:gd name="connsiteY51" fmla="*/ 581396 h 1388780"/>
                  <a:gd name="connsiteX52" fmla="*/ 1491921 w 1516162"/>
                  <a:gd name="connsiteY52" fmla="*/ 562679 h 1388780"/>
                  <a:gd name="connsiteX53" fmla="*/ 1507915 w 1516162"/>
                  <a:gd name="connsiteY53" fmla="*/ 573368 h 1388780"/>
                  <a:gd name="connsiteX54" fmla="*/ 1504586 w 1516162"/>
                  <a:gd name="connsiteY54" fmla="*/ 651599 h 1388780"/>
                  <a:gd name="connsiteX55" fmla="*/ 1404718 w 1516162"/>
                  <a:gd name="connsiteY55" fmla="*/ 725391 h 1388780"/>
                  <a:gd name="connsiteX56" fmla="*/ 1303183 w 1516162"/>
                  <a:gd name="connsiteY56" fmla="*/ 738706 h 1388780"/>
                  <a:gd name="connsiteX57" fmla="*/ 1271003 w 1516162"/>
                  <a:gd name="connsiteY57" fmla="*/ 666024 h 1388780"/>
                  <a:gd name="connsiteX58" fmla="*/ 1279881 w 1516162"/>
                  <a:gd name="connsiteY58" fmla="*/ 646605 h 1388780"/>
                  <a:gd name="connsiteX59" fmla="*/ 1409711 w 1516162"/>
                  <a:gd name="connsiteY59" fmla="*/ 639393 h 1388780"/>
                  <a:gd name="connsiteX60" fmla="*/ 1485722 w 1516162"/>
                  <a:gd name="connsiteY60" fmla="*/ 570594 h 1388780"/>
                  <a:gd name="connsiteX61" fmla="*/ 1491921 w 1516162"/>
                  <a:gd name="connsiteY61" fmla="*/ 562679 h 1388780"/>
                  <a:gd name="connsiteX62" fmla="*/ 146292 w 1516162"/>
                  <a:gd name="connsiteY62" fmla="*/ 521266 h 1388780"/>
                  <a:gd name="connsiteX63" fmla="*/ 246239 w 1516162"/>
                  <a:gd name="connsiteY63" fmla="*/ 569484 h 1388780"/>
                  <a:gd name="connsiteX64" fmla="*/ 267323 w 1516162"/>
                  <a:gd name="connsiteY64" fmla="*/ 652153 h 1388780"/>
                  <a:gd name="connsiteX65" fmla="*/ 259555 w 1516162"/>
                  <a:gd name="connsiteY65" fmla="*/ 662140 h 1388780"/>
                  <a:gd name="connsiteX66" fmla="*/ 251233 w 1516162"/>
                  <a:gd name="connsiteY66" fmla="*/ 652708 h 1388780"/>
                  <a:gd name="connsiteX67" fmla="*/ 215724 w 1516162"/>
                  <a:gd name="connsiteY67" fmla="*/ 588348 h 1388780"/>
                  <a:gd name="connsiteX68" fmla="*/ 72024 w 1516162"/>
                  <a:gd name="connsiteY68" fmla="*/ 624412 h 1388780"/>
                  <a:gd name="connsiteX69" fmla="*/ 84230 w 1516162"/>
                  <a:gd name="connsiteY69" fmla="*/ 731493 h 1388780"/>
                  <a:gd name="connsiteX70" fmla="*/ 179660 w 1516162"/>
                  <a:gd name="connsiteY70" fmla="*/ 774215 h 1388780"/>
                  <a:gd name="connsiteX71" fmla="*/ 52605 w 1516162"/>
                  <a:gd name="connsiteY71" fmla="*/ 758680 h 1388780"/>
                  <a:gd name="connsiteX72" fmla="*/ 2116 w 1516162"/>
                  <a:gd name="connsiteY72" fmla="*/ 616644 h 1388780"/>
                  <a:gd name="connsiteX73" fmla="*/ 107533 w 1516162"/>
                  <a:gd name="connsiteY73" fmla="*/ 522878 h 1388780"/>
                  <a:gd name="connsiteX74" fmla="*/ 146292 w 1516162"/>
                  <a:gd name="connsiteY74" fmla="*/ 521266 h 1388780"/>
                  <a:gd name="connsiteX75" fmla="*/ 505344 w 1516162"/>
                  <a:gd name="connsiteY75" fmla="*/ 272097 h 1388780"/>
                  <a:gd name="connsiteX76" fmla="*/ 521988 w 1516162"/>
                  <a:gd name="connsiteY76" fmla="*/ 283194 h 1388780"/>
                  <a:gd name="connsiteX77" fmla="*/ 463177 w 1516162"/>
                  <a:gd name="connsiteY77" fmla="*/ 309270 h 1388780"/>
                  <a:gd name="connsiteX78" fmla="*/ 477048 w 1516162"/>
                  <a:gd name="connsiteY78" fmla="*/ 389166 h 1388780"/>
                  <a:gd name="connsiteX79" fmla="*/ 616864 w 1516162"/>
                  <a:gd name="connsiteY79" fmla="*/ 415243 h 1388780"/>
                  <a:gd name="connsiteX80" fmla="*/ 683443 w 1516162"/>
                  <a:gd name="connsiteY80" fmla="*/ 449642 h 1388780"/>
                  <a:gd name="connsiteX81" fmla="*/ 521988 w 1516162"/>
                  <a:gd name="connsiteY81" fmla="*/ 510118 h 1388780"/>
                  <a:gd name="connsiteX82" fmla="*/ 477048 w 1516162"/>
                  <a:gd name="connsiteY82" fmla="*/ 471835 h 1388780"/>
                  <a:gd name="connsiteX83" fmla="*/ 417126 w 1516162"/>
                  <a:gd name="connsiteY83" fmla="*/ 375851 h 1388780"/>
                  <a:gd name="connsiteX84" fmla="*/ 505344 w 1516162"/>
                  <a:gd name="connsiteY84" fmla="*/ 272097 h 1388780"/>
                  <a:gd name="connsiteX85" fmla="*/ 1201095 w 1516162"/>
                  <a:gd name="connsiteY85" fmla="*/ 261417 h 1388780"/>
                  <a:gd name="connsiteX86" fmla="*/ 1300964 w 1516162"/>
                  <a:gd name="connsiteY86" fmla="*/ 287078 h 1388780"/>
                  <a:gd name="connsiteX87" fmla="*/ 1342576 w 1516162"/>
                  <a:gd name="connsiteY87" fmla="*/ 327025 h 1388780"/>
                  <a:gd name="connsiteX88" fmla="*/ 1310951 w 1516162"/>
                  <a:gd name="connsiteY88" fmla="*/ 434661 h 1388780"/>
                  <a:gd name="connsiteX89" fmla="*/ 1168916 w 1516162"/>
                  <a:gd name="connsiteY89" fmla="*/ 460183 h 1388780"/>
                  <a:gd name="connsiteX90" fmla="*/ 1131741 w 1516162"/>
                  <a:gd name="connsiteY90" fmla="*/ 430778 h 1388780"/>
                  <a:gd name="connsiteX91" fmla="*/ 1165032 w 1516162"/>
                  <a:gd name="connsiteY91" fmla="*/ 398598 h 1388780"/>
                  <a:gd name="connsiteX92" fmla="*/ 1239379 w 1516162"/>
                  <a:gd name="connsiteY92" fmla="*/ 368082 h 1388780"/>
                  <a:gd name="connsiteX93" fmla="*/ 1239379 w 1516162"/>
                  <a:gd name="connsiteY93" fmla="*/ 326470 h 1388780"/>
                  <a:gd name="connsiteX94" fmla="*/ 1066272 w 1516162"/>
                  <a:gd name="connsiteY94" fmla="*/ 308716 h 1388780"/>
                  <a:gd name="connsiteX95" fmla="*/ 1097897 w 1516162"/>
                  <a:gd name="connsiteY95" fmla="*/ 263220 h 1388780"/>
                  <a:gd name="connsiteX96" fmla="*/ 1201095 w 1516162"/>
                  <a:gd name="connsiteY96" fmla="*/ 261417 h 1388780"/>
                  <a:gd name="connsiteX97" fmla="*/ 697244 w 1516162"/>
                  <a:gd name="connsiteY97" fmla="*/ 233 h 1388780"/>
                  <a:gd name="connsiteX98" fmla="*/ 793298 w 1516162"/>
                  <a:gd name="connsiteY98" fmla="*/ 31303 h 1388780"/>
                  <a:gd name="connsiteX99" fmla="*/ 813827 w 1516162"/>
                  <a:gd name="connsiteY99" fmla="*/ 118411 h 1388780"/>
                  <a:gd name="connsiteX100" fmla="*/ 677339 w 1516162"/>
                  <a:gd name="connsiteY100" fmla="*/ 34632 h 1388780"/>
                  <a:gd name="connsiteX101" fmla="*/ 621857 w 1516162"/>
                  <a:gd name="connsiteY101" fmla="*/ 121740 h 1388780"/>
                  <a:gd name="connsiteX102" fmla="*/ 731157 w 1516162"/>
                  <a:gd name="connsiteY102" fmla="*/ 208292 h 1388780"/>
                  <a:gd name="connsiteX103" fmla="*/ 595225 w 1516162"/>
                  <a:gd name="connsiteY103" fmla="*/ 180551 h 1388780"/>
                  <a:gd name="connsiteX104" fmla="*/ 563045 w 1516162"/>
                  <a:gd name="connsiteY104" fmla="*/ 66257 h 1388780"/>
                  <a:gd name="connsiteX105" fmla="*/ 599109 w 1516162"/>
                  <a:gd name="connsiteY105" fmla="*/ 22426 h 1388780"/>
                  <a:gd name="connsiteX106" fmla="*/ 697244 w 1516162"/>
                  <a:gd name="connsiteY106" fmla="*/ 233 h 1388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</a:cxnLst>
                <a:rect l="l" t="t" r="r" b="b"/>
                <a:pathLst>
                  <a:path w="1516162" h="1388780">
                    <a:moveTo>
                      <a:pt x="1019668" y="1180348"/>
                    </a:moveTo>
                    <a:cubicBezTo>
                      <a:pt x="1040752" y="1183677"/>
                      <a:pt x="1042416" y="1201431"/>
                      <a:pt x="1042971" y="1215857"/>
                    </a:cubicBezTo>
                    <a:cubicBezTo>
                      <a:pt x="1046300" y="1268566"/>
                      <a:pt x="1034094" y="1316281"/>
                      <a:pt x="995256" y="1355119"/>
                    </a:cubicBezTo>
                    <a:cubicBezTo>
                      <a:pt x="957528" y="1392847"/>
                      <a:pt x="910367" y="1400060"/>
                      <a:pt x="861543" y="1370654"/>
                    </a:cubicBezTo>
                    <a:cubicBezTo>
                      <a:pt x="819375" y="1345132"/>
                      <a:pt x="787195" y="1310733"/>
                      <a:pt x="787750" y="1255804"/>
                    </a:cubicBezTo>
                    <a:cubicBezTo>
                      <a:pt x="788305" y="1241934"/>
                      <a:pt x="792744" y="1230282"/>
                      <a:pt x="803840" y="1225844"/>
                    </a:cubicBezTo>
                    <a:cubicBezTo>
                      <a:pt x="816601" y="1220850"/>
                      <a:pt x="822704" y="1235276"/>
                      <a:pt x="828252" y="1243043"/>
                    </a:cubicBezTo>
                    <a:cubicBezTo>
                      <a:pt x="837130" y="1255250"/>
                      <a:pt x="846561" y="1265792"/>
                      <a:pt x="857104" y="1276334"/>
                    </a:cubicBezTo>
                    <a:cubicBezTo>
                      <a:pt x="894832" y="1314062"/>
                      <a:pt x="919245" y="1319056"/>
                      <a:pt x="960302" y="1298527"/>
                    </a:cubicBezTo>
                    <a:cubicBezTo>
                      <a:pt x="1006353" y="1275224"/>
                      <a:pt x="1027436" y="1237495"/>
                      <a:pt x="1019668" y="1190890"/>
                    </a:cubicBezTo>
                    <a:cubicBezTo>
                      <a:pt x="1019114" y="1187561"/>
                      <a:pt x="1016339" y="1184232"/>
                      <a:pt x="1019668" y="1180348"/>
                    </a:cubicBezTo>
                    <a:close/>
                    <a:moveTo>
                      <a:pt x="313928" y="1104337"/>
                    </a:moveTo>
                    <a:cubicBezTo>
                      <a:pt x="326134" y="1102672"/>
                      <a:pt x="332792" y="1102672"/>
                      <a:pt x="336121" y="1118207"/>
                    </a:cubicBezTo>
                    <a:cubicBezTo>
                      <a:pt x="340005" y="1137071"/>
                      <a:pt x="352766" y="1152052"/>
                      <a:pt x="370521" y="1162593"/>
                    </a:cubicBezTo>
                    <a:cubicBezTo>
                      <a:pt x="418236" y="1190336"/>
                      <a:pt x="467060" y="1212529"/>
                      <a:pt x="524207" y="1200877"/>
                    </a:cubicBezTo>
                    <a:cubicBezTo>
                      <a:pt x="530310" y="1199768"/>
                      <a:pt x="535859" y="1198658"/>
                      <a:pt x="537523" y="1205871"/>
                    </a:cubicBezTo>
                    <a:cubicBezTo>
                      <a:pt x="539742" y="1215858"/>
                      <a:pt x="540298" y="1225845"/>
                      <a:pt x="533084" y="1234722"/>
                    </a:cubicBezTo>
                    <a:cubicBezTo>
                      <a:pt x="510891" y="1261354"/>
                      <a:pt x="482595" y="1273005"/>
                      <a:pt x="447641" y="1271895"/>
                    </a:cubicBezTo>
                    <a:cubicBezTo>
                      <a:pt x="379953" y="1264682"/>
                      <a:pt x="323915" y="1233612"/>
                      <a:pt x="281194" y="1180904"/>
                    </a:cubicBezTo>
                    <a:cubicBezTo>
                      <a:pt x="255117" y="1148168"/>
                      <a:pt x="273426" y="1109885"/>
                      <a:pt x="313928" y="1104337"/>
                    </a:cubicBezTo>
                    <a:close/>
                    <a:moveTo>
                      <a:pt x="1396395" y="1016119"/>
                    </a:moveTo>
                    <a:cubicBezTo>
                      <a:pt x="1411930" y="1013899"/>
                      <a:pt x="1420253" y="1020003"/>
                      <a:pt x="1421362" y="1036647"/>
                    </a:cubicBezTo>
                    <a:cubicBezTo>
                      <a:pt x="1424136" y="1071046"/>
                      <a:pt x="1408046" y="1097679"/>
                      <a:pt x="1386963" y="1120982"/>
                    </a:cubicBezTo>
                    <a:cubicBezTo>
                      <a:pt x="1347015" y="1165368"/>
                      <a:pt x="1299301" y="1196438"/>
                      <a:pt x="1237159" y="1201432"/>
                    </a:cubicBezTo>
                    <a:cubicBezTo>
                      <a:pt x="1252694" y="1190890"/>
                      <a:pt x="1268784" y="1180903"/>
                      <a:pt x="1283209" y="1167587"/>
                    </a:cubicBezTo>
                    <a:cubicBezTo>
                      <a:pt x="1303739" y="1148723"/>
                      <a:pt x="1312616" y="1125975"/>
                      <a:pt x="1315390" y="1099898"/>
                    </a:cubicBezTo>
                    <a:cubicBezTo>
                      <a:pt x="1319829" y="1062169"/>
                      <a:pt x="1359222" y="1020557"/>
                      <a:pt x="1396395" y="1016119"/>
                    </a:cubicBezTo>
                    <a:close/>
                    <a:moveTo>
                      <a:pt x="1030071" y="665330"/>
                    </a:moveTo>
                    <a:cubicBezTo>
                      <a:pt x="1039087" y="666717"/>
                      <a:pt x="1048241" y="670462"/>
                      <a:pt x="1056841" y="673236"/>
                    </a:cubicBezTo>
                    <a:cubicBezTo>
                      <a:pt x="1062389" y="674901"/>
                      <a:pt x="1070712" y="676565"/>
                      <a:pt x="1066828" y="685997"/>
                    </a:cubicBezTo>
                    <a:cubicBezTo>
                      <a:pt x="1047964" y="732048"/>
                      <a:pt x="1074596" y="767002"/>
                      <a:pt x="1099008" y="799737"/>
                    </a:cubicBezTo>
                    <a:cubicBezTo>
                      <a:pt x="1121201" y="829697"/>
                      <a:pt x="1148388" y="857439"/>
                      <a:pt x="1188335" y="865761"/>
                    </a:cubicBezTo>
                    <a:cubicBezTo>
                      <a:pt x="1200541" y="867980"/>
                      <a:pt x="1197767" y="874638"/>
                      <a:pt x="1192774" y="881851"/>
                    </a:cubicBezTo>
                    <a:cubicBezTo>
                      <a:pt x="1155600" y="913476"/>
                      <a:pt x="1097898" y="911257"/>
                      <a:pt x="1060725" y="872419"/>
                    </a:cubicBezTo>
                    <a:cubicBezTo>
                      <a:pt x="1022996" y="833026"/>
                      <a:pt x="994145" y="786421"/>
                      <a:pt x="983603" y="731493"/>
                    </a:cubicBezTo>
                    <a:cubicBezTo>
                      <a:pt x="979165" y="708190"/>
                      <a:pt x="985823" y="685997"/>
                      <a:pt x="1004132" y="671572"/>
                    </a:cubicBezTo>
                    <a:cubicBezTo>
                      <a:pt x="1012177" y="664914"/>
                      <a:pt x="1021055" y="663943"/>
                      <a:pt x="1030071" y="665330"/>
                    </a:cubicBezTo>
                    <a:close/>
                    <a:moveTo>
                      <a:pt x="714062" y="581396"/>
                    </a:moveTo>
                    <a:cubicBezTo>
                      <a:pt x="728800" y="581344"/>
                      <a:pt x="743780" y="582939"/>
                      <a:pt x="758899" y="586129"/>
                    </a:cubicBezTo>
                    <a:cubicBezTo>
                      <a:pt x="837685" y="602773"/>
                      <a:pt x="857658" y="682114"/>
                      <a:pt x="801621" y="743699"/>
                    </a:cubicBezTo>
                    <a:cubicBezTo>
                      <a:pt x="769996" y="779763"/>
                      <a:pt x="766112" y="780873"/>
                      <a:pt x="733377" y="770886"/>
                    </a:cubicBezTo>
                    <a:cubicBezTo>
                      <a:pt x="751132" y="762009"/>
                      <a:pt x="767222" y="754241"/>
                      <a:pt x="783312" y="745918"/>
                    </a:cubicBezTo>
                    <a:cubicBezTo>
                      <a:pt x="808279" y="732603"/>
                      <a:pt x="819930" y="709855"/>
                      <a:pt x="815492" y="683778"/>
                    </a:cubicBezTo>
                    <a:cubicBezTo>
                      <a:pt x="811053" y="658256"/>
                      <a:pt x="791079" y="644385"/>
                      <a:pt x="766112" y="637727"/>
                    </a:cubicBezTo>
                    <a:cubicBezTo>
                      <a:pt x="738926" y="629960"/>
                      <a:pt x="712849" y="635508"/>
                      <a:pt x="687882" y="644385"/>
                    </a:cubicBezTo>
                    <a:cubicBezTo>
                      <a:pt x="657366" y="655482"/>
                      <a:pt x="639612" y="681559"/>
                      <a:pt x="638502" y="714293"/>
                    </a:cubicBezTo>
                    <a:cubicBezTo>
                      <a:pt x="638502" y="715958"/>
                      <a:pt x="638502" y="718177"/>
                      <a:pt x="638502" y="719842"/>
                    </a:cubicBezTo>
                    <a:cubicBezTo>
                      <a:pt x="637947" y="741480"/>
                      <a:pt x="642386" y="765892"/>
                      <a:pt x="617974" y="778098"/>
                    </a:cubicBezTo>
                    <a:cubicBezTo>
                      <a:pt x="596889" y="789195"/>
                      <a:pt x="580244" y="774769"/>
                      <a:pt x="566374" y="762009"/>
                    </a:cubicBezTo>
                    <a:cubicBezTo>
                      <a:pt x="546955" y="744254"/>
                      <a:pt x="537523" y="720396"/>
                      <a:pt x="547510" y="694320"/>
                    </a:cubicBezTo>
                    <a:cubicBezTo>
                      <a:pt x="556942" y="669352"/>
                      <a:pt x="569703" y="645495"/>
                      <a:pt x="590786" y="627741"/>
                    </a:cubicBezTo>
                    <a:cubicBezTo>
                      <a:pt x="627822" y="596532"/>
                      <a:pt x="669849" y="581552"/>
                      <a:pt x="714062" y="581396"/>
                    </a:cubicBezTo>
                    <a:close/>
                    <a:moveTo>
                      <a:pt x="1491921" y="562679"/>
                    </a:moveTo>
                    <a:cubicBezTo>
                      <a:pt x="1498032" y="559533"/>
                      <a:pt x="1503754" y="568791"/>
                      <a:pt x="1507915" y="573368"/>
                    </a:cubicBezTo>
                    <a:cubicBezTo>
                      <a:pt x="1520676" y="587239"/>
                      <a:pt x="1517902" y="628851"/>
                      <a:pt x="1504586" y="651599"/>
                    </a:cubicBezTo>
                    <a:cubicBezTo>
                      <a:pt x="1481838" y="690991"/>
                      <a:pt x="1445774" y="712630"/>
                      <a:pt x="1404718" y="725391"/>
                    </a:cubicBezTo>
                    <a:cubicBezTo>
                      <a:pt x="1372538" y="735377"/>
                      <a:pt x="1339803" y="749248"/>
                      <a:pt x="1303183" y="738706"/>
                    </a:cubicBezTo>
                    <a:cubicBezTo>
                      <a:pt x="1259907" y="725945"/>
                      <a:pt x="1249365" y="704862"/>
                      <a:pt x="1271003" y="666024"/>
                    </a:cubicBezTo>
                    <a:cubicBezTo>
                      <a:pt x="1274332" y="660476"/>
                      <a:pt x="1276552" y="654373"/>
                      <a:pt x="1279881" y="646605"/>
                    </a:cubicBezTo>
                    <a:cubicBezTo>
                      <a:pt x="1325932" y="681004"/>
                      <a:pt x="1368654" y="659366"/>
                      <a:pt x="1409711" y="639393"/>
                    </a:cubicBezTo>
                    <a:cubicBezTo>
                      <a:pt x="1440781" y="624412"/>
                      <a:pt x="1469632" y="604438"/>
                      <a:pt x="1485722" y="570594"/>
                    </a:cubicBezTo>
                    <a:cubicBezTo>
                      <a:pt x="1487803" y="566156"/>
                      <a:pt x="1489883" y="563728"/>
                      <a:pt x="1491921" y="562679"/>
                    </a:cubicBezTo>
                    <a:close/>
                    <a:moveTo>
                      <a:pt x="146292" y="521266"/>
                    </a:moveTo>
                    <a:cubicBezTo>
                      <a:pt x="183821" y="523607"/>
                      <a:pt x="217527" y="538275"/>
                      <a:pt x="246239" y="569484"/>
                    </a:cubicBezTo>
                    <a:cubicBezTo>
                      <a:pt x="268987" y="593896"/>
                      <a:pt x="268987" y="622192"/>
                      <a:pt x="267323" y="652153"/>
                    </a:cubicBezTo>
                    <a:cubicBezTo>
                      <a:pt x="266768" y="656592"/>
                      <a:pt x="264549" y="661585"/>
                      <a:pt x="259555" y="662140"/>
                    </a:cubicBezTo>
                    <a:cubicBezTo>
                      <a:pt x="254562" y="662140"/>
                      <a:pt x="252343" y="657146"/>
                      <a:pt x="251233" y="652708"/>
                    </a:cubicBezTo>
                    <a:cubicBezTo>
                      <a:pt x="244020" y="628850"/>
                      <a:pt x="234588" y="606657"/>
                      <a:pt x="215724" y="588348"/>
                    </a:cubicBezTo>
                    <a:cubicBezTo>
                      <a:pt x="161351" y="535639"/>
                      <a:pt x="91998" y="552284"/>
                      <a:pt x="72024" y="624412"/>
                    </a:cubicBezTo>
                    <a:cubicBezTo>
                      <a:pt x="62037" y="661030"/>
                      <a:pt x="64257" y="697649"/>
                      <a:pt x="84230" y="731493"/>
                    </a:cubicBezTo>
                    <a:cubicBezTo>
                      <a:pt x="103649" y="764783"/>
                      <a:pt x="130836" y="776989"/>
                      <a:pt x="179660" y="774215"/>
                    </a:cubicBezTo>
                    <a:cubicBezTo>
                      <a:pt x="141377" y="799182"/>
                      <a:pt x="92553" y="794188"/>
                      <a:pt x="52605" y="758680"/>
                    </a:cubicBezTo>
                    <a:cubicBezTo>
                      <a:pt x="9884" y="720951"/>
                      <a:pt x="-6206" y="672127"/>
                      <a:pt x="2116" y="616644"/>
                    </a:cubicBezTo>
                    <a:cubicBezTo>
                      <a:pt x="9884" y="566155"/>
                      <a:pt x="50386" y="530646"/>
                      <a:pt x="107533" y="522878"/>
                    </a:cubicBezTo>
                    <a:cubicBezTo>
                      <a:pt x="120849" y="521075"/>
                      <a:pt x="133783" y="520486"/>
                      <a:pt x="146292" y="521266"/>
                    </a:cubicBezTo>
                    <a:close/>
                    <a:moveTo>
                      <a:pt x="505344" y="272097"/>
                    </a:moveTo>
                    <a:cubicBezTo>
                      <a:pt x="510892" y="275981"/>
                      <a:pt x="516440" y="279310"/>
                      <a:pt x="521988" y="283194"/>
                    </a:cubicBezTo>
                    <a:cubicBezTo>
                      <a:pt x="497576" y="280974"/>
                      <a:pt x="474828" y="285413"/>
                      <a:pt x="463177" y="309270"/>
                    </a:cubicBezTo>
                    <a:cubicBezTo>
                      <a:pt x="448752" y="338121"/>
                      <a:pt x="459293" y="366418"/>
                      <a:pt x="477048" y="389166"/>
                    </a:cubicBezTo>
                    <a:cubicBezTo>
                      <a:pt x="516995" y="440765"/>
                      <a:pt x="563600" y="456300"/>
                      <a:pt x="616864" y="415243"/>
                    </a:cubicBezTo>
                    <a:cubicBezTo>
                      <a:pt x="654592" y="386392"/>
                      <a:pt x="674011" y="398044"/>
                      <a:pt x="683443" y="449642"/>
                    </a:cubicBezTo>
                    <a:cubicBezTo>
                      <a:pt x="625741" y="459074"/>
                      <a:pt x="571368" y="478493"/>
                      <a:pt x="521988" y="510118"/>
                    </a:cubicBezTo>
                    <a:cubicBezTo>
                      <a:pt x="513111" y="490145"/>
                      <a:pt x="492028" y="484596"/>
                      <a:pt x="477048" y="471835"/>
                    </a:cubicBezTo>
                    <a:cubicBezTo>
                      <a:pt x="447087" y="445759"/>
                      <a:pt x="422675" y="415798"/>
                      <a:pt x="417126" y="375851"/>
                    </a:cubicBezTo>
                    <a:cubicBezTo>
                      <a:pt x="409914" y="319257"/>
                      <a:pt x="434881" y="290961"/>
                      <a:pt x="505344" y="272097"/>
                    </a:cubicBezTo>
                    <a:close/>
                    <a:moveTo>
                      <a:pt x="1201095" y="261417"/>
                    </a:moveTo>
                    <a:cubicBezTo>
                      <a:pt x="1235217" y="263775"/>
                      <a:pt x="1268785" y="270710"/>
                      <a:pt x="1300964" y="287078"/>
                    </a:cubicBezTo>
                    <a:cubicBezTo>
                      <a:pt x="1318719" y="296510"/>
                      <a:pt x="1332034" y="310935"/>
                      <a:pt x="1342576" y="327025"/>
                    </a:cubicBezTo>
                    <a:cubicBezTo>
                      <a:pt x="1368098" y="366418"/>
                      <a:pt x="1355892" y="411914"/>
                      <a:pt x="1310951" y="434661"/>
                    </a:cubicBezTo>
                    <a:cubicBezTo>
                      <a:pt x="1266565" y="457409"/>
                      <a:pt x="1218295" y="464622"/>
                      <a:pt x="1168916" y="460183"/>
                    </a:cubicBezTo>
                    <a:cubicBezTo>
                      <a:pt x="1152271" y="458519"/>
                      <a:pt x="1133406" y="454635"/>
                      <a:pt x="1131741" y="430778"/>
                    </a:cubicBezTo>
                    <a:cubicBezTo>
                      <a:pt x="1130077" y="405810"/>
                      <a:pt x="1147277" y="403591"/>
                      <a:pt x="1165032" y="398598"/>
                    </a:cubicBezTo>
                    <a:cubicBezTo>
                      <a:pt x="1190554" y="391385"/>
                      <a:pt x="1219960" y="393604"/>
                      <a:pt x="1239379" y="368082"/>
                    </a:cubicBezTo>
                    <a:cubicBezTo>
                      <a:pt x="1251030" y="353102"/>
                      <a:pt x="1251585" y="340896"/>
                      <a:pt x="1239379" y="326470"/>
                    </a:cubicBezTo>
                    <a:cubicBezTo>
                      <a:pt x="1206089" y="285968"/>
                      <a:pt x="1136180" y="262665"/>
                      <a:pt x="1066272" y="308716"/>
                    </a:cubicBezTo>
                    <a:cubicBezTo>
                      <a:pt x="1065717" y="282639"/>
                      <a:pt x="1077368" y="264330"/>
                      <a:pt x="1097897" y="263220"/>
                    </a:cubicBezTo>
                    <a:cubicBezTo>
                      <a:pt x="1132297" y="261278"/>
                      <a:pt x="1166973" y="259059"/>
                      <a:pt x="1201095" y="261417"/>
                    </a:cubicBezTo>
                    <a:close/>
                    <a:moveTo>
                      <a:pt x="697244" y="233"/>
                    </a:moveTo>
                    <a:cubicBezTo>
                      <a:pt x="732683" y="1897"/>
                      <a:pt x="767776" y="12439"/>
                      <a:pt x="793298" y="31303"/>
                    </a:cubicBezTo>
                    <a:cubicBezTo>
                      <a:pt x="827142" y="56270"/>
                      <a:pt x="834910" y="90669"/>
                      <a:pt x="813827" y="118411"/>
                    </a:cubicBezTo>
                    <a:cubicBezTo>
                      <a:pt x="780537" y="49057"/>
                      <a:pt x="733932" y="20761"/>
                      <a:pt x="677339" y="34632"/>
                    </a:cubicBezTo>
                    <a:cubicBezTo>
                      <a:pt x="646269" y="42399"/>
                      <a:pt x="620192" y="83456"/>
                      <a:pt x="621857" y="121740"/>
                    </a:cubicBezTo>
                    <a:cubicBezTo>
                      <a:pt x="624076" y="170564"/>
                      <a:pt x="657920" y="198306"/>
                      <a:pt x="731157" y="208292"/>
                    </a:cubicBezTo>
                    <a:cubicBezTo>
                      <a:pt x="677339" y="227711"/>
                      <a:pt x="632953" y="213286"/>
                      <a:pt x="595225" y="180551"/>
                    </a:cubicBezTo>
                    <a:cubicBezTo>
                      <a:pt x="560826" y="150590"/>
                      <a:pt x="547510" y="112862"/>
                      <a:pt x="563045" y="66257"/>
                    </a:cubicBezTo>
                    <a:cubicBezTo>
                      <a:pt x="569703" y="46283"/>
                      <a:pt x="582464" y="32413"/>
                      <a:pt x="599109" y="22426"/>
                    </a:cubicBezTo>
                    <a:cubicBezTo>
                      <a:pt x="626018" y="5781"/>
                      <a:pt x="661805" y="-1432"/>
                      <a:pt x="697244" y="233"/>
                    </a:cubicBezTo>
                    <a:close/>
                  </a:path>
                </a:pathLst>
              </a:custGeom>
              <a:solidFill>
                <a:srgbClr val="BE0000"/>
              </a:solidFill>
              <a:ln w="554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71" name="Freeform: Shape 234">
                <a:extLst>
                  <a:ext uri="{FF2B5EF4-FFF2-40B4-BE49-F238E27FC236}">
                    <a16:creationId xmlns:a16="http://schemas.microsoft.com/office/drawing/2014/main" id="{60F9DDD7-2046-4668-8391-E7855BEFC7A7}"/>
                  </a:ext>
                </a:extLst>
              </p:cNvPr>
              <p:cNvSpPr/>
              <p:nvPr/>
            </p:nvSpPr>
            <p:spPr>
              <a:xfrm>
                <a:off x="5004913" y="2195455"/>
                <a:ext cx="1715451" cy="1439823"/>
              </a:xfrm>
              <a:custGeom>
                <a:avLst/>
                <a:gdLst>
                  <a:gd name="connsiteX0" fmla="*/ 846215 w 1715451"/>
                  <a:gd name="connsiteY0" fmla="*/ 1321645 h 1439823"/>
                  <a:gd name="connsiteX1" fmla="*/ 910575 w 1715451"/>
                  <a:gd name="connsiteY1" fmla="*/ 1439823 h 1439823"/>
                  <a:gd name="connsiteX2" fmla="*/ 846215 w 1715451"/>
                  <a:gd name="connsiteY2" fmla="*/ 1321645 h 1439823"/>
                  <a:gd name="connsiteX3" fmla="*/ 657575 w 1715451"/>
                  <a:gd name="connsiteY3" fmla="*/ 1266162 h 1439823"/>
                  <a:gd name="connsiteX4" fmla="*/ 683097 w 1715451"/>
                  <a:gd name="connsiteY4" fmla="*/ 1331632 h 1439823"/>
                  <a:gd name="connsiteX5" fmla="*/ 590441 w 1715451"/>
                  <a:gd name="connsiteY5" fmla="*/ 1359929 h 1439823"/>
                  <a:gd name="connsiteX6" fmla="*/ 657575 w 1715451"/>
                  <a:gd name="connsiteY6" fmla="*/ 1266162 h 1439823"/>
                  <a:gd name="connsiteX7" fmla="*/ 1307831 w 1715451"/>
                  <a:gd name="connsiteY7" fmla="*/ 1182592 h 1439823"/>
                  <a:gd name="connsiteX8" fmla="*/ 1323921 w 1715451"/>
                  <a:gd name="connsiteY8" fmla="*/ 1183493 h 1439823"/>
                  <a:gd name="connsiteX9" fmla="*/ 1283419 w 1715451"/>
                  <a:gd name="connsiteY9" fmla="*/ 1241750 h 1439823"/>
                  <a:gd name="connsiteX10" fmla="*/ 1315598 w 1715451"/>
                  <a:gd name="connsiteY10" fmla="*/ 1297788 h 1439823"/>
                  <a:gd name="connsiteX11" fmla="*/ 1464292 w 1715451"/>
                  <a:gd name="connsiteY11" fmla="*/ 1245079 h 1439823"/>
                  <a:gd name="connsiteX12" fmla="*/ 1513671 w 1715451"/>
                  <a:gd name="connsiteY12" fmla="*/ 1216228 h 1439823"/>
                  <a:gd name="connsiteX13" fmla="*/ 1494252 w 1715451"/>
                  <a:gd name="connsiteY13" fmla="*/ 1270046 h 1439823"/>
                  <a:gd name="connsiteX14" fmla="*/ 1302837 w 1715451"/>
                  <a:gd name="connsiteY14" fmla="*/ 1384895 h 1439823"/>
                  <a:gd name="connsiteX15" fmla="*/ 1225717 w 1715451"/>
                  <a:gd name="connsiteY15" fmla="*/ 1357154 h 1439823"/>
                  <a:gd name="connsiteX16" fmla="*/ 1223497 w 1715451"/>
                  <a:gd name="connsiteY16" fmla="*/ 1277814 h 1439823"/>
                  <a:gd name="connsiteX17" fmla="*/ 1255677 w 1715451"/>
                  <a:gd name="connsiteY17" fmla="*/ 1220112 h 1439823"/>
                  <a:gd name="connsiteX18" fmla="*/ 1293405 w 1715451"/>
                  <a:gd name="connsiteY18" fmla="*/ 1186268 h 1439823"/>
                  <a:gd name="connsiteX19" fmla="*/ 1307831 w 1715451"/>
                  <a:gd name="connsiteY19" fmla="*/ 1182592 h 1439823"/>
                  <a:gd name="connsiteX20" fmla="*/ 1153728 w 1715451"/>
                  <a:gd name="connsiteY20" fmla="*/ 1126684 h 1439823"/>
                  <a:gd name="connsiteX21" fmla="*/ 1167460 w 1715451"/>
                  <a:gd name="connsiteY21" fmla="*/ 1137998 h 1439823"/>
                  <a:gd name="connsiteX22" fmla="*/ 1207407 w 1715451"/>
                  <a:gd name="connsiteY22" fmla="*/ 1175172 h 1439823"/>
                  <a:gd name="connsiteX23" fmla="*/ 1215730 w 1715451"/>
                  <a:gd name="connsiteY23" fmla="*/ 1196810 h 1439823"/>
                  <a:gd name="connsiteX24" fmla="*/ 1190762 w 1715451"/>
                  <a:gd name="connsiteY24" fmla="*/ 1233429 h 1439823"/>
                  <a:gd name="connsiteX25" fmla="*/ 1166905 w 1715451"/>
                  <a:gd name="connsiteY25" fmla="*/ 1211790 h 1439823"/>
                  <a:gd name="connsiteX26" fmla="*/ 1145822 w 1715451"/>
                  <a:gd name="connsiteY26" fmla="*/ 1152423 h 1439823"/>
                  <a:gd name="connsiteX27" fmla="*/ 1147486 w 1715451"/>
                  <a:gd name="connsiteY27" fmla="*/ 1129120 h 1439823"/>
                  <a:gd name="connsiteX28" fmla="*/ 1153728 w 1715451"/>
                  <a:gd name="connsiteY28" fmla="*/ 1126684 h 1439823"/>
                  <a:gd name="connsiteX29" fmla="*/ 289300 w 1715451"/>
                  <a:gd name="connsiteY29" fmla="*/ 1115267 h 1439823"/>
                  <a:gd name="connsiteX30" fmla="*/ 304705 w 1715451"/>
                  <a:gd name="connsiteY30" fmla="*/ 1118024 h 1439823"/>
                  <a:gd name="connsiteX31" fmla="*/ 318021 w 1715451"/>
                  <a:gd name="connsiteY31" fmla="*/ 1167404 h 1439823"/>
                  <a:gd name="connsiteX32" fmla="*/ 304705 w 1715451"/>
                  <a:gd name="connsiteY32" fmla="*/ 1279478 h 1439823"/>
                  <a:gd name="connsiteX33" fmla="*/ 377942 w 1715451"/>
                  <a:gd name="connsiteY33" fmla="*/ 1369915 h 1439823"/>
                  <a:gd name="connsiteX34" fmla="*/ 387929 w 1715451"/>
                  <a:gd name="connsiteY34" fmla="*/ 1377683 h 1439823"/>
                  <a:gd name="connsiteX35" fmla="*/ 381826 w 1715451"/>
                  <a:gd name="connsiteY35" fmla="*/ 1380457 h 1439823"/>
                  <a:gd name="connsiteX36" fmla="*/ 251997 w 1715451"/>
                  <a:gd name="connsiteY36" fmla="*/ 1287801 h 1439823"/>
                  <a:gd name="connsiteX37" fmla="*/ 257545 w 1715451"/>
                  <a:gd name="connsiteY37" fmla="*/ 1141327 h 1439823"/>
                  <a:gd name="connsiteX38" fmla="*/ 289300 w 1715451"/>
                  <a:gd name="connsiteY38" fmla="*/ 1115267 h 1439823"/>
                  <a:gd name="connsiteX39" fmla="*/ 1541968 w 1715451"/>
                  <a:gd name="connsiteY39" fmla="*/ 1020374 h 1439823"/>
                  <a:gd name="connsiteX40" fmla="*/ 1570819 w 1715451"/>
                  <a:gd name="connsiteY40" fmla="*/ 1059767 h 1439823"/>
                  <a:gd name="connsiteX41" fmla="*/ 1543077 w 1715451"/>
                  <a:gd name="connsiteY41" fmla="*/ 1115804 h 1439823"/>
                  <a:gd name="connsiteX42" fmla="*/ 1538639 w 1715451"/>
                  <a:gd name="connsiteY42" fmla="*/ 1094166 h 1439823"/>
                  <a:gd name="connsiteX43" fmla="*/ 1515891 w 1715451"/>
                  <a:gd name="connsiteY43" fmla="*/ 1071973 h 1439823"/>
                  <a:gd name="connsiteX44" fmla="*/ 1464846 w 1715451"/>
                  <a:gd name="connsiteY44" fmla="*/ 1071418 h 1439823"/>
                  <a:gd name="connsiteX45" fmla="*/ 1541968 w 1715451"/>
                  <a:gd name="connsiteY45" fmla="*/ 1020374 h 1439823"/>
                  <a:gd name="connsiteX46" fmla="*/ 737470 w 1715451"/>
                  <a:gd name="connsiteY46" fmla="*/ 985420 h 1439823"/>
                  <a:gd name="connsiteX47" fmla="*/ 789623 w 1715451"/>
                  <a:gd name="connsiteY47" fmla="*/ 993188 h 1439823"/>
                  <a:gd name="connsiteX48" fmla="*/ 794617 w 1715451"/>
                  <a:gd name="connsiteY48" fmla="*/ 1023148 h 1439823"/>
                  <a:gd name="connsiteX49" fmla="*/ 765211 w 1715451"/>
                  <a:gd name="connsiteY49" fmla="*/ 1037020 h 1439823"/>
                  <a:gd name="connsiteX50" fmla="*/ 642039 w 1715451"/>
                  <a:gd name="connsiteY50" fmla="*/ 1048116 h 1439823"/>
                  <a:gd name="connsiteX51" fmla="*/ 564919 w 1715451"/>
                  <a:gd name="connsiteY51" fmla="*/ 1051445 h 1439823"/>
                  <a:gd name="connsiteX52" fmla="*/ 500559 w 1715451"/>
                  <a:gd name="connsiteY52" fmla="*/ 1092502 h 1439823"/>
                  <a:gd name="connsiteX53" fmla="*/ 452844 w 1715451"/>
                  <a:gd name="connsiteY53" fmla="*/ 1114141 h 1439823"/>
                  <a:gd name="connsiteX54" fmla="*/ 413451 w 1715451"/>
                  <a:gd name="connsiteY54" fmla="*/ 1088064 h 1439823"/>
                  <a:gd name="connsiteX55" fmla="*/ 431206 w 1715451"/>
                  <a:gd name="connsiteY55" fmla="*/ 1048116 h 1439823"/>
                  <a:gd name="connsiteX56" fmla="*/ 527745 w 1715451"/>
                  <a:gd name="connsiteY56" fmla="*/ 1011497 h 1439823"/>
                  <a:gd name="connsiteX57" fmla="*/ 737470 w 1715451"/>
                  <a:gd name="connsiteY57" fmla="*/ 985420 h 1439823"/>
                  <a:gd name="connsiteX58" fmla="*/ 1057049 w 1715451"/>
                  <a:gd name="connsiteY58" fmla="*/ 874455 h 1439823"/>
                  <a:gd name="connsiteX59" fmla="*/ 1151370 w 1715451"/>
                  <a:gd name="connsiteY59" fmla="*/ 1027032 h 1439823"/>
                  <a:gd name="connsiteX60" fmla="*/ 1032082 w 1715451"/>
                  <a:gd name="connsiteY60" fmla="*/ 940479 h 1439823"/>
                  <a:gd name="connsiteX61" fmla="*/ 1057049 w 1715451"/>
                  <a:gd name="connsiteY61" fmla="*/ 874455 h 1439823"/>
                  <a:gd name="connsiteX62" fmla="*/ 1263999 w 1715451"/>
                  <a:gd name="connsiteY62" fmla="*/ 831179 h 1439823"/>
                  <a:gd name="connsiteX63" fmla="*/ 1318372 w 1715451"/>
                  <a:gd name="connsiteY63" fmla="*/ 951576 h 1439823"/>
                  <a:gd name="connsiteX64" fmla="*/ 1280089 w 1715451"/>
                  <a:gd name="connsiteY64" fmla="*/ 1004840 h 1439823"/>
                  <a:gd name="connsiteX65" fmla="*/ 1298398 w 1715451"/>
                  <a:gd name="connsiteY65" fmla="*/ 947138 h 1439823"/>
                  <a:gd name="connsiteX66" fmla="*/ 1293960 w 1715451"/>
                  <a:gd name="connsiteY66" fmla="*/ 931048 h 1439823"/>
                  <a:gd name="connsiteX67" fmla="*/ 1263999 w 1715451"/>
                  <a:gd name="connsiteY67" fmla="*/ 831179 h 1439823"/>
                  <a:gd name="connsiteX68" fmla="*/ 397361 w 1715451"/>
                  <a:gd name="connsiteY68" fmla="*/ 672498 h 1439823"/>
                  <a:gd name="connsiteX69" fmla="*/ 389039 w 1715451"/>
                  <a:gd name="connsiteY69" fmla="*/ 797889 h 1439823"/>
                  <a:gd name="connsiteX70" fmla="*/ 260319 w 1715451"/>
                  <a:gd name="connsiteY70" fmla="*/ 872790 h 1439823"/>
                  <a:gd name="connsiteX71" fmla="*/ 397361 w 1715451"/>
                  <a:gd name="connsiteY71" fmla="*/ 672498 h 1439823"/>
                  <a:gd name="connsiteX72" fmla="*/ 1676167 w 1715451"/>
                  <a:gd name="connsiteY72" fmla="*/ 603839 h 1439823"/>
                  <a:gd name="connsiteX73" fmla="*/ 1697874 w 1715451"/>
                  <a:gd name="connsiteY73" fmla="*/ 617571 h 1439823"/>
                  <a:gd name="connsiteX74" fmla="*/ 1715073 w 1715451"/>
                  <a:gd name="connsiteY74" fmla="*/ 668060 h 1439823"/>
                  <a:gd name="connsiteX75" fmla="*/ 1676790 w 1715451"/>
                  <a:gd name="connsiteY75" fmla="*/ 754614 h 1439823"/>
                  <a:gd name="connsiteX76" fmla="*/ 1440989 w 1715451"/>
                  <a:gd name="connsiteY76" fmla="*/ 879450 h 1439823"/>
                  <a:gd name="connsiteX77" fmla="*/ 1416577 w 1715451"/>
                  <a:gd name="connsiteY77" fmla="*/ 876121 h 1439823"/>
                  <a:gd name="connsiteX78" fmla="*/ 1390500 w 1715451"/>
                  <a:gd name="connsiteY78" fmla="*/ 863915 h 1439823"/>
                  <a:gd name="connsiteX79" fmla="*/ 1416577 w 1715451"/>
                  <a:gd name="connsiteY79" fmla="*/ 848380 h 1439823"/>
                  <a:gd name="connsiteX80" fmla="*/ 1529207 w 1715451"/>
                  <a:gd name="connsiteY80" fmla="*/ 813980 h 1439823"/>
                  <a:gd name="connsiteX81" fmla="*/ 1620198 w 1715451"/>
                  <a:gd name="connsiteY81" fmla="*/ 739079 h 1439823"/>
                  <a:gd name="connsiteX82" fmla="*/ 1637953 w 1715451"/>
                  <a:gd name="connsiteY82" fmla="*/ 648641 h 1439823"/>
                  <a:gd name="connsiteX83" fmla="*/ 1650714 w 1715451"/>
                  <a:gd name="connsiteY83" fmla="*/ 609249 h 1439823"/>
                  <a:gd name="connsiteX84" fmla="*/ 1676167 w 1715451"/>
                  <a:gd name="connsiteY84" fmla="*/ 603839 h 1439823"/>
                  <a:gd name="connsiteX85" fmla="*/ 850655 w 1715451"/>
                  <a:gd name="connsiteY85" fmla="*/ 543779 h 1439823"/>
                  <a:gd name="connsiteX86" fmla="*/ 948305 w 1715451"/>
                  <a:gd name="connsiteY86" fmla="*/ 578178 h 1439823"/>
                  <a:gd name="connsiteX87" fmla="*/ 958292 w 1715451"/>
                  <a:gd name="connsiteY87" fmla="*/ 604255 h 1439823"/>
                  <a:gd name="connsiteX88" fmla="*/ 934434 w 1715451"/>
                  <a:gd name="connsiteY88" fmla="*/ 599816 h 1439823"/>
                  <a:gd name="connsiteX89" fmla="*/ 790733 w 1715451"/>
                  <a:gd name="connsiteY89" fmla="*/ 598707 h 1439823"/>
                  <a:gd name="connsiteX90" fmla="*/ 586557 w 1715451"/>
                  <a:gd name="connsiteY90" fmla="*/ 719659 h 1439823"/>
                  <a:gd name="connsiteX91" fmla="*/ 544390 w 1715451"/>
                  <a:gd name="connsiteY91" fmla="*/ 817308 h 1439823"/>
                  <a:gd name="connsiteX92" fmla="*/ 538842 w 1715451"/>
                  <a:gd name="connsiteY92" fmla="*/ 828404 h 1439823"/>
                  <a:gd name="connsiteX93" fmla="*/ 528301 w 1715451"/>
                  <a:gd name="connsiteY93" fmla="*/ 821192 h 1439823"/>
                  <a:gd name="connsiteX94" fmla="*/ 521643 w 1715451"/>
                  <a:gd name="connsiteY94" fmla="*/ 739078 h 1439823"/>
                  <a:gd name="connsiteX95" fmla="*/ 701961 w 1715451"/>
                  <a:gd name="connsiteY95" fmla="*/ 571520 h 1439823"/>
                  <a:gd name="connsiteX96" fmla="*/ 850655 w 1715451"/>
                  <a:gd name="connsiteY96" fmla="*/ 543779 h 1439823"/>
                  <a:gd name="connsiteX97" fmla="*/ 219262 w 1715451"/>
                  <a:gd name="connsiteY97" fmla="*/ 481639 h 1439823"/>
                  <a:gd name="connsiteX98" fmla="*/ 242565 w 1715451"/>
                  <a:gd name="connsiteY98" fmla="*/ 501057 h 1439823"/>
                  <a:gd name="connsiteX99" fmla="*/ 227584 w 1715451"/>
                  <a:gd name="connsiteY99" fmla="*/ 519922 h 1439823"/>
                  <a:gd name="connsiteX100" fmla="*/ 172102 w 1715451"/>
                  <a:gd name="connsiteY100" fmla="*/ 536012 h 1439823"/>
                  <a:gd name="connsiteX101" fmla="*/ 49485 w 1715451"/>
                  <a:gd name="connsiteY101" fmla="*/ 732976 h 1439823"/>
                  <a:gd name="connsiteX102" fmla="*/ 57808 w 1715451"/>
                  <a:gd name="connsiteY102" fmla="*/ 803993 h 1439823"/>
                  <a:gd name="connsiteX103" fmla="*/ 113290 w 1715451"/>
                  <a:gd name="connsiteY103" fmla="*/ 927720 h 1439823"/>
                  <a:gd name="connsiteX104" fmla="*/ 15641 w 1715451"/>
                  <a:gd name="connsiteY104" fmla="*/ 648642 h 1439823"/>
                  <a:gd name="connsiteX105" fmla="*/ 129935 w 1715451"/>
                  <a:gd name="connsiteY105" fmla="*/ 505496 h 1439823"/>
                  <a:gd name="connsiteX106" fmla="*/ 219262 w 1715451"/>
                  <a:gd name="connsiteY106" fmla="*/ 481639 h 1439823"/>
                  <a:gd name="connsiteX107" fmla="*/ 1462072 w 1715451"/>
                  <a:gd name="connsiteY107" fmla="*/ 378996 h 1439823"/>
                  <a:gd name="connsiteX108" fmla="*/ 1514781 w 1715451"/>
                  <a:gd name="connsiteY108" fmla="*/ 427266 h 1439823"/>
                  <a:gd name="connsiteX109" fmla="*/ 1485930 w 1715451"/>
                  <a:gd name="connsiteY109" fmla="*/ 493845 h 1439823"/>
                  <a:gd name="connsiteX110" fmla="*/ 1465401 w 1715451"/>
                  <a:gd name="connsiteY110" fmla="*/ 497174 h 1439823"/>
                  <a:gd name="connsiteX111" fmla="*/ 1468175 w 1715451"/>
                  <a:gd name="connsiteY111" fmla="*/ 478310 h 1439823"/>
                  <a:gd name="connsiteX112" fmla="*/ 1462072 w 1715451"/>
                  <a:gd name="connsiteY112" fmla="*/ 378996 h 1439823"/>
                  <a:gd name="connsiteX113" fmla="*/ 476147 w 1715451"/>
                  <a:gd name="connsiteY113" fmla="*/ 280237 h 1439823"/>
                  <a:gd name="connsiteX114" fmla="*/ 500005 w 1715451"/>
                  <a:gd name="connsiteY114" fmla="*/ 282456 h 1439823"/>
                  <a:gd name="connsiteX115" fmla="*/ 501115 w 1715451"/>
                  <a:gd name="connsiteY115" fmla="*/ 301320 h 1439823"/>
                  <a:gd name="connsiteX116" fmla="*/ 443967 w 1715451"/>
                  <a:gd name="connsiteY116" fmla="*/ 434479 h 1439823"/>
                  <a:gd name="connsiteX117" fmla="*/ 447296 w 1715451"/>
                  <a:gd name="connsiteY117" fmla="*/ 469988 h 1439823"/>
                  <a:gd name="connsiteX118" fmla="*/ 443967 w 1715451"/>
                  <a:gd name="connsiteY118" fmla="*/ 491626 h 1439823"/>
                  <a:gd name="connsiteX119" fmla="*/ 423438 w 1715451"/>
                  <a:gd name="connsiteY119" fmla="*/ 479975 h 1439823"/>
                  <a:gd name="connsiteX120" fmla="*/ 400136 w 1715451"/>
                  <a:gd name="connsiteY120" fmla="*/ 400635 h 1439823"/>
                  <a:gd name="connsiteX121" fmla="*/ 476147 w 1715451"/>
                  <a:gd name="connsiteY121" fmla="*/ 280237 h 1439823"/>
                  <a:gd name="connsiteX122" fmla="*/ 1249019 w 1715451"/>
                  <a:gd name="connsiteY122" fmla="*/ 243063 h 1439823"/>
                  <a:gd name="connsiteX123" fmla="*/ 1281754 w 1715451"/>
                  <a:gd name="connsiteY123" fmla="*/ 246392 h 1439823"/>
                  <a:gd name="connsiteX124" fmla="*/ 1297289 w 1715451"/>
                  <a:gd name="connsiteY124" fmla="*/ 262482 h 1439823"/>
                  <a:gd name="connsiteX125" fmla="*/ 1278980 w 1715451"/>
                  <a:gd name="connsiteY125" fmla="*/ 271359 h 1439823"/>
                  <a:gd name="connsiteX126" fmla="*/ 1160247 w 1715451"/>
                  <a:gd name="connsiteY126" fmla="*/ 310197 h 1439823"/>
                  <a:gd name="connsiteX127" fmla="*/ 1111978 w 1715451"/>
                  <a:gd name="connsiteY127" fmla="*/ 366234 h 1439823"/>
                  <a:gd name="connsiteX128" fmla="*/ 1144712 w 1715451"/>
                  <a:gd name="connsiteY128" fmla="*/ 473317 h 1439823"/>
                  <a:gd name="connsiteX129" fmla="*/ 1190763 w 1715451"/>
                  <a:gd name="connsiteY129" fmla="*/ 539896 h 1439823"/>
                  <a:gd name="connsiteX130" fmla="*/ 1201304 w 1715451"/>
                  <a:gd name="connsiteY130" fmla="*/ 558760 h 1439823"/>
                  <a:gd name="connsiteX131" fmla="*/ 1207962 w 1715451"/>
                  <a:gd name="connsiteY131" fmla="*/ 577624 h 1439823"/>
                  <a:gd name="connsiteX132" fmla="*/ 1187434 w 1715451"/>
                  <a:gd name="connsiteY132" fmla="*/ 581508 h 1439823"/>
                  <a:gd name="connsiteX133" fmla="*/ 1029863 w 1715451"/>
                  <a:gd name="connsiteY133" fmla="*/ 432260 h 1439823"/>
                  <a:gd name="connsiteX134" fmla="*/ 1058714 w 1715451"/>
                  <a:gd name="connsiteY134" fmla="*/ 348480 h 1439823"/>
                  <a:gd name="connsiteX135" fmla="*/ 1127513 w 1715451"/>
                  <a:gd name="connsiteY135" fmla="*/ 281901 h 1439823"/>
                  <a:gd name="connsiteX136" fmla="*/ 1249019 w 1715451"/>
                  <a:gd name="connsiteY136" fmla="*/ 243063 h 1439823"/>
                  <a:gd name="connsiteX137" fmla="*/ 953297 w 1715451"/>
                  <a:gd name="connsiteY137" fmla="*/ 182032 h 1439823"/>
                  <a:gd name="connsiteX138" fmla="*/ 878950 w 1715451"/>
                  <a:gd name="connsiteY138" fmla="*/ 286895 h 1439823"/>
                  <a:gd name="connsiteX139" fmla="*/ 953297 w 1715451"/>
                  <a:gd name="connsiteY139" fmla="*/ 182032 h 1439823"/>
                  <a:gd name="connsiteX140" fmla="*/ 748568 w 1715451"/>
                  <a:gd name="connsiteY140" fmla="*/ 50 h 1439823"/>
                  <a:gd name="connsiteX141" fmla="*/ 764657 w 1715451"/>
                  <a:gd name="connsiteY141" fmla="*/ 2824 h 1439823"/>
                  <a:gd name="connsiteX142" fmla="*/ 747458 w 1715451"/>
                  <a:gd name="connsiteY142" fmla="*/ 11146 h 1439823"/>
                  <a:gd name="connsiteX143" fmla="*/ 695858 w 1715451"/>
                  <a:gd name="connsiteY143" fmla="*/ 38887 h 1439823"/>
                  <a:gd name="connsiteX144" fmla="*/ 660349 w 1715451"/>
                  <a:gd name="connsiteY144" fmla="*/ 64409 h 1439823"/>
                  <a:gd name="connsiteX145" fmla="*/ 595434 w 1715451"/>
                  <a:gd name="connsiteY145" fmla="*/ 244729 h 1439823"/>
                  <a:gd name="connsiteX146" fmla="*/ 618183 w 1715451"/>
                  <a:gd name="connsiteY146" fmla="*/ 279128 h 1439823"/>
                  <a:gd name="connsiteX147" fmla="*/ 567138 w 1715451"/>
                  <a:gd name="connsiteY147" fmla="*/ 125995 h 1439823"/>
                  <a:gd name="connsiteX148" fmla="*/ 748568 w 1715451"/>
                  <a:gd name="connsiteY148" fmla="*/ 50 h 1439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</a:cxnLst>
                <a:rect l="l" t="t" r="r" b="b"/>
                <a:pathLst>
                  <a:path w="1715451" h="1439823">
                    <a:moveTo>
                      <a:pt x="846215" y="1321645"/>
                    </a:moveTo>
                    <a:cubicBezTo>
                      <a:pt x="855647" y="1369360"/>
                      <a:pt x="881169" y="1402649"/>
                      <a:pt x="910575" y="1439823"/>
                    </a:cubicBezTo>
                    <a:cubicBezTo>
                      <a:pt x="856202" y="1421514"/>
                      <a:pt x="827351" y="1369360"/>
                      <a:pt x="846215" y="1321645"/>
                    </a:cubicBezTo>
                    <a:close/>
                    <a:moveTo>
                      <a:pt x="657575" y="1266162"/>
                    </a:moveTo>
                    <a:cubicBezTo>
                      <a:pt x="689755" y="1283361"/>
                      <a:pt x="697522" y="1305556"/>
                      <a:pt x="683097" y="1331632"/>
                    </a:cubicBezTo>
                    <a:cubicBezTo>
                      <a:pt x="664787" y="1364367"/>
                      <a:pt x="623731" y="1378238"/>
                      <a:pt x="590441" y="1359929"/>
                    </a:cubicBezTo>
                    <a:cubicBezTo>
                      <a:pt x="630943" y="1341065"/>
                      <a:pt x="671445" y="1322755"/>
                      <a:pt x="657575" y="1266162"/>
                    </a:cubicBezTo>
                    <a:close/>
                    <a:moveTo>
                      <a:pt x="1307831" y="1182592"/>
                    </a:moveTo>
                    <a:cubicBezTo>
                      <a:pt x="1312686" y="1180997"/>
                      <a:pt x="1317818" y="1180165"/>
                      <a:pt x="1323921" y="1183493"/>
                    </a:cubicBezTo>
                    <a:cubicBezTo>
                      <a:pt x="1310050" y="1202912"/>
                      <a:pt x="1295070" y="1221777"/>
                      <a:pt x="1283419" y="1241750"/>
                    </a:cubicBezTo>
                    <a:cubicBezTo>
                      <a:pt x="1262335" y="1277814"/>
                      <a:pt x="1274541" y="1296123"/>
                      <a:pt x="1315598" y="1297788"/>
                    </a:cubicBezTo>
                    <a:cubicBezTo>
                      <a:pt x="1372746" y="1300562"/>
                      <a:pt x="1417687" y="1270601"/>
                      <a:pt x="1464292" y="1245079"/>
                    </a:cubicBezTo>
                    <a:cubicBezTo>
                      <a:pt x="1480382" y="1236757"/>
                      <a:pt x="1495917" y="1226770"/>
                      <a:pt x="1513671" y="1216228"/>
                    </a:cubicBezTo>
                    <a:cubicBezTo>
                      <a:pt x="1517000" y="1239531"/>
                      <a:pt x="1505349" y="1256176"/>
                      <a:pt x="1494252" y="1270046"/>
                    </a:cubicBezTo>
                    <a:cubicBezTo>
                      <a:pt x="1444873" y="1331077"/>
                      <a:pt x="1383287" y="1375463"/>
                      <a:pt x="1302837" y="1384895"/>
                    </a:cubicBezTo>
                    <a:cubicBezTo>
                      <a:pt x="1273986" y="1388779"/>
                      <a:pt x="1243471" y="1381566"/>
                      <a:pt x="1225717" y="1357154"/>
                    </a:cubicBezTo>
                    <a:cubicBezTo>
                      <a:pt x="1208517" y="1333296"/>
                      <a:pt x="1211846" y="1303891"/>
                      <a:pt x="1223497" y="1277814"/>
                    </a:cubicBezTo>
                    <a:cubicBezTo>
                      <a:pt x="1232930" y="1257840"/>
                      <a:pt x="1245136" y="1239531"/>
                      <a:pt x="1255677" y="1220112"/>
                    </a:cubicBezTo>
                    <a:cubicBezTo>
                      <a:pt x="1268438" y="1209015"/>
                      <a:pt x="1280644" y="1197364"/>
                      <a:pt x="1293405" y="1186268"/>
                    </a:cubicBezTo>
                    <a:cubicBezTo>
                      <a:pt x="1298399" y="1186545"/>
                      <a:pt x="1302976" y="1184187"/>
                      <a:pt x="1307831" y="1182592"/>
                    </a:cubicBezTo>
                    <a:close/>
                    <a:moveTo>
                      <a:pt x="1153728" y="1126684"/>
                    </a:moveTo>
                    <a:cubicBezTo>
                      <a:pt x="1159242" y="1127179"/>
                      <a:pt x="1162883" y="1135085"/>
                      <a:pt x="1167460" y="1137998"/>
                    </a:cubicBezTo>
                    <a:cubicBezTo>
                      <a:pt x="1182995" y="1147429"/>
                      <a:pt x="1195201" y="1161300"/>
                      <a:pt x="1207407" y="1175172"/>
                    </a:cubicBezTo>
                    <a:cubicBezTo>
                      <a:pt x="1212955" y="1181830"/>
                      <a:pt x="1216839" y="1189042"/>
                      <a:pt x="1215730" y="1196810"/>
                    </a:cubicBezTo>
                    <a:cubicBezTo>
                      <a:pt x="1217394" y="1216229"/>
                      <a:pt x="1204633" y="1228435"/>
                      <a:pt x="1190762" y="1233429"/>
                    </a:cubicBezTo>
                    <a:cubicBezTo>
                      <a:pt x="1176892" y="1238422"/>
                      <a:pt x="1172453" y="1221777"/>
                      <a:pt x="1166905" y="1211790"/>
                    </a:cubicBezTo>
                    <a:cubicBezTo>
                      <a:pt x="1156363" y="1193481"/>
                      <a:pt x="1150815" y="1172953"/>
                      <a:pt x="1145822" y="1152423"/>
                    </a:cubicBezTo>
                    <a:cubicBezTo>
                      <a:pt x="1144157" y="1144655"/>
                      <a:pt x="1140828" y="1134669"/>
                      <a:pt x="1147486" y="1129120"/>
                    </a:cubicBezTo>
                    <a:cubicBezTo>
                      <a:pt x="1149844" y="1127178"/>
                      <a:pt x="1151890" y="1126520"/>
                      <a:pt x="1153728" y="1126684"/>
                    </a:cubicBezTo>
                    <a:close/>
                    <a:moveTo>
                      <a:pt x="289300" y="1115267"/>
                    </a:moveTo>
                    <a:cubicBezTo>
                      <a:pt x="294024" y="1114764"/>
                      <a:pt x="299157" y="1115527"/>
                      <a:pt x="304705" y="1118024"/>
                    </a:cubicBezTo>
                    <a:cubicBezTo>
                      <a:pt x="325234" y="1127456"/>
                      <a:pt x="329672" y="1148540"/>
                      <a:pt x="318021" y="1167404"/>
                    </a:cubicBezTo>
                    <a:cubicBezTo>
                      <a:pt x="295828" y="1203467"/>
                      <a:pt x="285841" y="1238976"/>
                      <a:pt x="304705" y="1279478"/>
                    </a:cubicBezTo>
                    <a:cubicBezTo>
                      <a:pt x="321905" y="1316097"/>
                      <a:pt x="341324" y="1349941"/>
                      <a:pt x="377942" y="1369915"/>
                    </a:cubicBezTo>
                    <a:cubicBezTo>
                      <a:pt x="381271" y="1371580"/>
                      <a:pt x="383491" y="1373799"/>
                      <a:pt x="387929" y="1377683"/>
                    </a:cubicBezTo>
                    <a:cubicBezTo>
                      <a:pt x="383491" y="1379902"/>
                      <a:pt x="382381" y="1380457"/>
                      <a:pt x="381826" y="1380457"/>
                    </a:cubicBezTo>
                    <a:cubicBezTo>
                      <a:pt x="321350" y="1373799"/>
                      <a:pt x="281957" y="1335516"/>
                      <a:pt x="251997" y="1287801"/>
                    </a:cubicBezTo>
                    <a:cubicBezTo>
                      <a:pt x="221481" y="1238976"/>
                      <a:pt x="229249" y="1188487"/>
                      <a:pt x="257545" y="1141327"/>
                    </a:cubicBezTo>
                    <a:cubicBezTo>
                      <a:pt x="264619" y="1129676"/>
                      <a:pt x="275126" y="1116776"/>
                      <a:pt x="289300" y="1115267"/>
                    </a:cubicBezTo>
                    <a:close/>
                    <a:moveTo>
                      <a:pt x="1541968" y="1020374"/>
                    </a:moveTo>
                    <a:cubicBezTo>
                      <a:pt x="1564716" y="1023703"/>
                      <a:pt x="1570819" y="1040903"/>
                      <a:pt x="1570819" y="1059767"/>
                    </a:cubicBezTo>
                    <a:cubicBezTo>
                      <a:pt x="1570264" y="1076967"/>
                      <a:pt x="1558613" y="1098605"/>
                      <a:pt x="1543077" y="1115804"/>
                    </a:cubicBezTo>
                    <a:cubicBezTo>
                      <a:pt x="1533646" y="1110256"/>
                      <a:pt x="1539194" y="1101379"/>
                      <a:pt x="1538639" y="1094166"/>
                    </a:cubicBezTo>
                    <a:cubicBezTo>
                      <a:pt x="1537529" y="1070863"/>
                      <a:pt x="1536974" y="1075302"/>
                      <a:pt x="1515891" y="1071973"/>
                    </a:cubicBezTo>
                    <a:cubicBezTo>
                      <a:pt x="1500356" y="1069754"/>
                      <a:pt x="1485375" y="1061431"/>
                      <a:pt x="1464846" y="1071418"/>
                    </a:cubicBezTo>
                    <a:cubicBezTo>
                      <a:pt x="1480936" y="1035355"/>
                      <a:pt x="1512007" y="1015936"/>
                      <a:pt x="1541968" y="1020374"/>
                    </a:cubicBezTo>
                    <a:close/>
                    <a:moveTo>
                      <a:pt x="737470" y="985420"/>
                    </a:moveTo>
                    <a:cubicBezTo>
                      <a:pt x="755224" y="985975"/>
                      <a:pt x="772978" y="987084"/>
                      <a:pt x="789623" y="993188"/>
                    </a:cubicBezTo>
                    <a:cubicBezTo>
                      <a:pt x="809597" y="1000955"/>
                      <a:pt x="808487" y="1010387"/>
                      <a:pt x="794617" y="1023148"/>
                    </a:cubicBezTo>
                    <a:cubicBezTo>
                      <a:pt x="786294" y="1030361"/>
                      <a:pt x="776307" y="1034800"/>
                      <a:pt x="765211" y="1037020"/>
                    </a:cubicBezTo>
                    <a:cubicBezTo>
                      <a:pt x="724708" y="1044233"/>
                      <a:pt x="683651" y="1049226"/>
                      <a:pt x="642039" y="1048116"/>
                    </a:cubicBezTo>
                    <a:cubicBezTo>
                      <a:pt x="616517" y="1047561"/>
                      <a:pt x="590995" y="1048671"/>
                      <a:pt x="564919" y="1051445"/>
                    </a:cubicBezTo>
                    <a:cubicBezTo>
                      <a:pt x="534403" y="1054219"/>
                      <a:pt x="516094" y="1069754"/>
                      <a:pt x="500559" y="1092502"/>
                    </a:cubicBezTo>
                    <a:cubicBezTo>
                      <a:pt x="488353" y="1110257"/>
                      <a:pt x="472818" y="1115805"/>
                      <a:pt x="452844" y="1114141"/>
                    </a:cubicBezTo>
                    <a:cubicBezTo>
                      <a:pt x="434534" y="1113031"/>
                      <a:pt x="420109" y="1104154"/>
                      <a:pt x="413451" y="1088064"/>
                    </a:cubicBezTo>
                    <a:cubicBezTo>
                      <a:pt x="406238" y="1070864"/>
                      <a:pt x="418999" y="1058103"/>
                      <a:pt x="431206" y="1048116"/>
                    </a:cubicBezTo>
                    <a:cubicBezTo>
                      <a:pt x="458947" y="1024258"/>
                      <a:pt x="492236" y="1015381"/>
                      <a:pt x="527745" y="1011497"/>
                    </a:cubicBezTo>
                    <a:cubicBezTo>
                      <a:pt x="597653" y="1004284"/>
                      <a:pt x="667561" y="994297"/>
                      <a:pt x="737470" y="985420"/>
                    </a:cubicBezTo>
                    <a:close/>
                    <a:moveTo>
                      <a:pt x="1057049" y="874455"/>
                    </a:moveTo>
                    <a:cubicBezTo>
                      <a:pt x="1075359" y="933821"/>
                      <a:pt x="1129177" y="970995"/>
                      <a:pt x="1151370" y="1027032"/>
                    </a:cubicBezTo>
                    <a:cubicBezTo>
                      <a:pt x="1086456" y="1023148"/>
                      <a:pt x="1052056" y="996517"/>
                      <a:pt x="1032082" y="940479"/>
                    </a:cubicBezTo>
                    <a:cubicBezTo>
                      <a:pt x="1021540" y="910519"/>
                      <a:pt x="1030417" y="891100"/>
                      <a:pt x="1057049" y="874455"/>
                    </a:cubicBezTo>
                    <a:close/>
                    <a:moveTo>
                      <a:pt x="1263999" y="831179"/>
                    </a:moveTo>
                    <a:cubicBezTo>
                      <a:pt x="1296179" y="865023"/>
                      <a:pt x="1320591" y="902752"/>
                      <a:pt x="1318372" y="951576"/>
                    </a:cubicBezTo>
                    <a:cubicBezTo>
                      <a:pt x="1317262" y="971550"/>
                      <a:pt x="1317262" y="997072"/>
                      <a:pt x="1280089" y="1004840"/>
                    </a:cubicBezTo>
                    <a:cubicBezTo>
                      <a:pt x="1298953" y="984866"/>
                      <a:pt x="1301172" y="966557"/>
                      <a:pt x="1298398" y="947138"/>
                    </a:cubicBezTo>
                    <a:cubicBezTo>
                      <a:pt x="1298953" y="941035"/>
                      <a:pt x="1299508" y="935486"/>
                      <a:pt x="1293960" y="931048"/>
                    </a:cubicBezTo>
                    <a:cubicBezTo>
                      <a:pt x="1291740" y="895539"/>
                      <a:pt x="1274541" y="864469"/>
                      <a:pt x="1263999" y="831179"/>
                    </a:cubicBezTo>
                    <a:close/>
                    <a:moveTo>
                      <a:pt x="397361" y="672498"/>
                    </a:moveTo>
                    <a:cubicBezTo>
                      <a:pt x="422883" y="693027"/>
                      <a:pt x="412341" y="757941"/>
                      <a:pt x="389039" y="797889"/>
                    </a:cubicBezTo>
                    <a:cubicBezTo>
                      <a:pt x="360743" y="847268"/>
                      <a:pt x="308589" y="888880"/>
                      <a:pt x="260319" y="872790"/>
                    </a:cubicBezTo>
                    <a:cubicBezTo>
                      <a:pt x="356304" y="838946"/>
                      <a:pt x="406238" y="775141"/>
                      <a:pt x="397361" y="672498"/>
                    </a:cubicBezTo>
                    <a:close/>
                    <a:moveTo>
                      <a:pt x="1676167" y="603839"/>
                    </a:moveTo>
                    <a:cubicBezTo>
                      <a:pt x="1684142" y="604949"/>
                      <a:pt x="1691494" y="609249"/>
                      <a:pt x="1697874" y="617571"/>
                    </a:cubicBezTo>
                    <a:cubicBezTo>
                      <a:pt x="1709525" y="632551"/>
                      <a:pt x="1717293" y="648641"/>
                      <a:pt x="1715073" y="668060"/>
                    </a:cubicBezTo>
                    <a:cubicBezTo>
                      <a:pt x="1713409" y="701905"/>
                      <a:pt x="1698428" y="730756"/>
                      <a:pt x="1676790" y="754614"/>
                    </a:cubicBezTo>
                    <a:cubicBezTo>
                      <a:pt x="1613540" y="823967"/>
                      <a:pt x="1536420" y="870018"/>
                      <a:pt x="1440989" y="879450"/>
                    </a:cubicBezTo>
                    <a:cubicBezTo>
                      <a:pt x="1432112" y="880560"/>
                      <a:pt x="1424345" y="877231"/>
                      <a:pt x="1416577" y="876121"/>
                    </a:cubicBezTo>
                    <a:cubicBezTo>
                      <a:pt x="1406590" y="874456"/>
                      <a:pt x="1390500" y="880005"/>
                      <a:pt x="1390500" y="863915"/>
                    </a:cubicBezTo>
                    <a:cubicBezTo>
                      <a:pt x="1391055" y="851709"/>
                      <a:pt x="1405480" y="849489"/>
                      <a:pt x="1416577" y="848380"/>
                    </a:cubicBezTo>
                    <a:cubicBezTo>
                      <a:pt x="1456524" y="844496"/>
                      <a:pt x="1493143" y="830070"/>
                      <a:pt x="1529207" y="813980"/>
                    </a:cubicBezTo>
                    <a:cubicBezTo>
                      <a:pt x="1566380" y="797336"/>
                      <a:pt x="1595231" y="769594"/>
                      <a:pt x="1620198" y="739079"/>
                    </a:cubicBezTo>
                    <a:cubicBezTo>
                      <a:pt x="1641281" y="713557"/>
                      <a:pt x="1650714" y="682486"/>
                      <a:pt x="1637953" y="648641"/>
                    </a:cubicBezTo>
                    <a:cubicBezTo>
                      <a:pt x="1631849" y="631996"/>
                      <a:pt x="1632959" y="618126"/>
                      <a:pt x="1650714" y="609249"/>
                    </a:cubicBezTo>
                    <a:cubicBezTo>
                      <a:pt x="1659591" y="604810"/>
                      <a:pt x="1668191" y="602729"/>
                      <a:pt x="1676167" y="603839"/>
                    </a:cubicBezTo>
                    <a:close/>
                    <a:moveTo>
                      <a:pt x="850655" y="543779"/>
                    </a:moveTo>
                    <a:cubicBezTo>
                      <a:pt x="876732" y="545443"/>
                      <a:pt x="918344" y="544888"/>
                      <a:pt x="948305" y="578178"/>
                    </a:cubicBezTo>
                    <a:cubicBezTo>
                      <a:pt x="955518" y="585946"/>
                      <a:pt x="965504" y="594268"/>
                      <a:pt x="958292" y="604255"/>
                    </a:cubicBezTo>
                    <a:cubicBezTo>
                      <a:pt x="951079" y="614242"/>
                      <a:pt x="942202" y="602590"/>
                      <a:pt x="934434" y="599816"/>
                    </a:cubicBezTo>
                    <a:cubicBezTo>
                      <a:pt x="886719" y="584281"/>
                      <a:pt x="838448" y="587610"/>
                      <a:pt x="790733" y="598707"/>
                    </a:cubicBezTo>
                    <a:cubicBezTo>
                      <a:pt x="709729" y="617016"/>
                      <a:pt x="637046" y="649751"/>
                      <a:pt x="586557" y="719659"/>
                    </a:cubicBezTo>
                    <a:cubicBezTo>
                      <a:pt x="565474" y="749064"/>
                      <a:pt x="547720" y="780135"/>
                      <a:pt x="544390" y="817308"/>
                    </a:cubicBezTo>
                    <a:cubicBezTo>
                      <a:pt x="543836" y="821192"/>
                      <a:pt x="544945" y="827295"/>
                      <a:pt x="538842" y="828404"/>
                    </a:cubicBezTo>
                    <a:cubicBezTo>
                      <a:pt x="533294" y="829514"/>
                      <a:pt x="530520" y="825076"/>
                      <a:pt x="528301" y="821192"/>
                    </a:cubicBezTo>
                    <a:cubicBezTo>
                      <a:pt x="512211" y="795115"/>
                      <a:pt x="511101" y="766819"/>
                      <a:pt x="521643" y="739078"/>
                    </a:cubicBezTo>
                    <a:cubicBezTo>
                      <a:pt x="553822" y="653634"/>
                      <a:pt x="620957" y="604255"/>
                      <a:pt x="701961" y="571520"/>
                    </a:cubicBezTo>
                    <a:cubicBezTo>
                      <a:pt x="744683" y="554320"/>
                      <a:pt x="789069" y="542114"/>
                      <a:pt x="850655" y="543779"/>
                    </a:cubicBezTo>
                    <a:close/>
                    <a:moveTo>
                      <a:pt x="219262" y="481639"/>
                    </a:moveTo>
                    <a:cubicBezTo>
                      <a:pt x="232578" y="482748"/>
                      <a:pt x="239791" y="489961"/>
                      <a:pt x="242565" y="501057"/>
                    </a:cubicBezTo>
                    <a:cubicBezTo>
                      <a:pt x="245339" y="512154"/>
                      <a:pt x="235907" y="518257"/>
                      <a:pt x="227584" y="519922"/>
                    </a:cubicBezTo>
                    <a:cubicBezTo>
                      <a:pt x="209275" y="526579"/>
                      <a:pt x="190966" y="531573"/>
                      <a:pt x="172102" y="536012"/>
                    </a:cubicBezTo>
                    <a:cubicBezTo>
                      <a:pt x="90542" y="556540"/>
                      <a:pt x="34505" y="628113"/>
                      <a:pt x="49485" y="732976"/>
                    </a:cubicBezTo>
                    <a:cubicBezTo>
                      <a:pt x="52814" y="756278"/>
                      <a:pt x="52814" y="780691"/>
                      <a:pt x="57808" y="803993"/>
                    </a:cubicBezTo>
                    <a:cubicBezTo>
                      <a:pt x="66685" y="849489"/>
                      <a:pt x="79446" y="893320"/>
                      <a:pt x="113290" y="927720"/>
                    </a:cubicBezTo>
                    <a:cubicBezTo>
                      <a:pt x="20079" y="878340"/>
                      <a:pt x="-26526" y="753504"/>
                      <a:pt x="15641" y="648642"/>
                    </a:cubicBezTo>
                    <a:cubicBezTo>
                      <a:pt x="40053" y="588720"/>
                      <a:pt x="72788" y="537676"/>
                      <a:pt x="129935" y="505496"/>
                    </a:cubicBezTo>
                    <a:cubicBezTo>
                      <a:pt x="157121" y="490516"/>
                      <a:pt x="186527" y="478864"/>
                      <a:pt x="219262" y="481639"/>
                    </a:cubicBezTo>
                    <a:close/>
                    <a:moveTo>
                      <a:pt x="1462072" y="378996"/>
                    </a:moveTo>
                    <a:cubicBezTo>
                      <a:pt x="1491478" y="382880"/>
                      <a:pt x="1509787" y="400079"/>
                      <a:pt x="1514781" y="427266"/>
                    </a:cubicBezTo>
                    <a:cubicBezTo>
                      <a:pt x="1519219" y="451123"/>
                      <a:pt x="1505349" y="483858"/>
                      <a:pt x="1485930" y="493845"/>
                    </a:cubicBezTo>
                    <a:cubicBezTo>
                      <a:pt x="1479272" y="497729"/>
                      <a:pt x="1471504" y="501612"/>
                      <a:pt x="1465401" y="497174"/>
                    </a:cubicBezTo>
                    <a:cubicBezTo>
                      <a:pt x="1456524" y="491071"/>
                      <a:pt x="1464846" y="483858"/>
                      <a:pt x="1468175" y="478310"/>
                    </a:cubicBezTo>
                    <a:cubicBezTo>
                      <a:pt x="1488149" y="444465"/>
                      <a:pt x="1488704" y="411731"/>
                      <a:pt x="1462072" y="378996"/>
                    </a:cubicBezTo>
                    <a:close/>
                    <a:moveTo>
                      <a:pt x="476147" y="280237"/>
                    </a:moveTo>
                    <a:cubicBezTo>
                      <a:pt x="485580" y="278017"/>
                      <a:pt x="492238" y="278017"/>
                      <a:pt x="500005" y="282456"/>
                    </a:cubicBezTo>
                    <a:cubicBezTo>
                      <a:pt x="510547" y="288004"/>
                      <a:pt x="515540" y="294662"/>
                      <a:pt x="501115" y="301320"/>
                    </a:cubicBezTo>
                    <a:cubicBezTo>
                      <a:pt x="441193" y="328507"/>
                      <a:pt x="431761" y="376223"/>
                      <a:pt x="443967" y="434479"/>
                    </a:cubicBezTo>
                    <a:cubicBezTo>
                      <a:pt x="446186" y="446131"/>
                      <a:pt x="445631" y="458337"/>
                      <a:pt x="447296" y="469988"/>
                    </a:cubicBezTo>
                    <a:cubicBezTo>
                      <a:pt x="448960" y="478311"/>
                      <a:pt x="454508" y="487188"/>
                      <a:pt x="443967" y="491626"/>
                    </a:cubicBezTo>
                    <a:cubicBezTo>
                      <a:pt x="434535" y="494955"/>
                      <a:pt x="428432" y="486078"/>
                      <a:pt x="423438" y="479975"/>
                    </a:cubicBezTo>
                    <a:cubicBezTo>
                      <a:pt x="404574" y="455563"/>
                      <a:pt x="397361" y="427821"/>
                      <a:pt x="400136" y="400635"/>
                    </a:cubicBezTo>
                    <a:cubicBezTo>
                      <a:pt x="400136" y="332945"/>
                      <a:pt x="425658" y="294107"/>
                      <a:pt x="476147" y="280237"/>
                    </a:cubicBezTo>
                    <a:close/>
                    <a:moveTo>
                      <a:pt x="1249019" y="243063"/>
                    </a:moveTo>
                    <a:cubicBezTo>
                      <a:pt x="1260116" y="244173"/>
                      <a:pt x="1271212" y="243618"/>
                      <a:pt x="1281754" y="246392"/>
                    </a:cubicBezTo>
                    <a:cubicBezTo>
                      <a:pt x="1289522" y="248056"/>
                      <a:pt x="1300063" y="251385"/>
                      <a:pt x="1297289" y="262482"/>
                    </a:cubicBezTo>
                    <a:cubicBezTo>
                      <a:pt x="1295070" y="270804"/>
                      <a:pt x="1286748" y="270804"/>
                      <a:pt x="1278980" y="271359"/>
                    </a:cubicBezTo>
                    <a:cubicBezTo>
                      <a:pt x="1235704" y="273578"/>
                      <a:pt x="1195756" y="284120"/>
                      <a:pt x="1160247" y="310197"/>
                    </a:cubicBezTo>
                    <a:cubicBezTo>
                      <a:pt x="1139719" y="325177"/>
                      <a:pt x="1123074" y="344041"/>
                      <a:pt x="1111978" y="366234"/>
                    </a:cubicBezTo>
                    <a:cubicBezTo>
                      <a:pt x="1093113" y="402854"/>
                      <a:pt x="1106984" y="445021"/>
                      <a:pt x="1144712" y="473317"/>
                    </a:cubicBezTo>
                    <a:cubicBezTo>
                      <a:pt x="1167460" y="490516"/>
                      <a:pt x="1191318" y="506051"/>
                      <a:pt x="1190763" y="539896"/>
                    </a:cubicBezTo>
                    <a:cubicBezTo>
                      <a:pt x="1190208" y="545999"/>
                      <a:pt x="1196866" y="552657"/>
                      <a:pt x="1201304" y="558760"/>
                    </a:cubicBezTo>
                    <a:cubicBezTo>
                      <a:pt x="1205743" y="564308"/>
                      <a:pt x="1213511" y="569856"/>
                      <a:pt x="1207962" y="577624"/>
                    </a:cubicBezTo>
                    <a:cubicBezTo>
                      <a:pt x="1203524" y="584837"/>
                      <a:pt x="1194646" y="582063"/>
                      <a:pt x="1187434" y="581508"/>
                    </a:cubicBezTo>
                    <a:cubicBezTo>
                      <a:pt x="1123629" y="574850"/>
                      <a:pt x="1035411" y="493290"/>
                      <a:pt x="1029863" y="432260"/>
                    </a:cubicBezTo>
                    <a:cubicBezTo>
                      <a:pt x="1026534" y="401744"/>
                      <a:pt x="1039850" y="374003"/>
                      <a:pt x="1058714" y="348480"/>
                    </a:cubicBezTo>
                    <a:cubicBezTo>
                      <a:pt x="1078133" y="321848"/>
                      <a:pt x="1106429" y="305758"/>
                      <a:pt x="1127513" y="281901"/>
                    </a:cubicBezTo>
                    <a:cubicBezTo>
                      <a:pt x="1164686" y="259153"/>
                      <a:pt x="1205188" y="245837"/>
                      <a:pt x="1249019" y="243063"/>
                    </a:cubicBezTo>
                    <a:close/>
                    <a:moveTo>
                      <a:pt x="953297" y="182032"/>
                    </a:moveTo>
                    <a:cubicBezTo>
                      <a:pt x="968278" y="224199"/>
                      <a:pt x="936652" y="266367"/>
                      <a:pt x="878950" y="286895"/>
                    </a:cubicBezTo>
                    <a:cubicBezTo>
                      <a:pt x="905027" y="252496"/>
                      <a:pt x="938872" y="226418"/>
                      <a:pt x="953297" y="182032"/>
                    </a:cubicBezTo>
                    <a:close/>
                    <a:moveTo>
                      <a:pt x="748568" y="50"/>
                    </a:moveTo>
                    <a:cubicBezTo>
                      <a:pt x="753561" y="50"/>
                      <a:pt x="758554" y="1714"/>
                      <a:pt x="764657" y="2824"/>
                    </a:cubicBezTo>
                    <a:cubicBezTo>
                      <a:pt x="760219" y="13365"/>
                      <a:pt x="753006" y="10036"/>
                      <a:pt x="747458" y="11146"/>
                    </a:cubicBezTo>
                    <a:cubicBezTo>
                      <a:pt x="727484" y="15030"/>
                      <a:pt x="708619" y="19468"/>
                      <a:pt x="695858" y="38887"/>
                    </a:cubicBezTo>
                    <a:cubicBezTo>
                      <a:pt x="688090" y="51094"/>
                      <a:pt x="673110" y="57197"/>
                      <a:pt x="660349" y="64409"/>
                    </a:cubicBezTo>
                    <a:cubicBezTo>
                      <a:pt x="593215" y="100473"/>
                      <a:pt x="577125" y="187582"/>
                      <a:pt x="595434" y="244729"/>
                    </a:cubicBezTo>
                    <a:cubicBezTo>
                      <a:pt x="599318" y="258045"/>
                      <a:pt x="609305" y="268032"/>
                      <a:pt x="618183" y="279128"/>
                    </a:cubicBezTo>
                    <a:cubicBezTo>
                      <a:pt x="558816" y="242509"/>
                      <a:pt x="543281" y="189246"/>
                      <a:pt x="567138" y="125995"/>
                    </a:cubicBezTo>
                    <a:cubicBezTo>
                      <a:pt x="600983" y="37778"/>
                      <a:pt x="689200" y="-1615"/>
                      <a:pt x="748568" y="50"/>
                    </a:cubicBezTo>
                    <a:close/>
                  </a:path>
                </a:pathLst>
              </a:custGeom>
              <a:solidFill>
                <a:srgbClr val="F34E34"/>
              </a:solidFill>
              <a:ln w="554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302511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ADBC26-959C-45DE-92E6-F635AE7C33B6}"/>
              </a:ext>
            </a:extLst>
          </p:cNvPr>
          <p:cNvSpPr txBox="1"/>
          <p:nvPr/>
        </p:nvSpPr>
        <p:spPr>
          <a:xfrm>
            <a:off x="892948" y="406203"/>
            <a:ext cx="5412371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Create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Professional 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PPT Presentation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" name="그룹 9">
            <a:extLst>
              <a:ext uri="{FF2B5EF4-FFF2-40B4-BE49-F238E27FC236}">
                <a16:creationId xmlns:a16="http://schemas.microsoft.com/office/drawing/2014/main" id="{2722C25A-53F7-4653-BD68-47656FD6F42F}"/>
              </a:ext>
            </a:extLst>
          </p:cNvPr>
          <p:cNvGrpSpPr/>
          <p:nvPr/>
        </p:nvGrpSpPr>
        <p:grpSpPr>
          <a:xfrm>
            <a:off x="1912354" y="2754604"/>
            <a:ext cx="4512637" cy="1106575"/>
            <a:chOff x="4932040" y="2183693"/>
            <a:chExt cx="4029507" cy="110657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706A0FB-F148-4C78-AE2C-3BD441F76411}"/>
                </a:ext>
              </a:extLst>
            </p:cNvPr>
            <p:cNvSpPr txBox="1"/>
            <p:nvPr/>
          </p:nvSpPr>
          <p:spPr>
            <a:xfrm>
              <a:off x="4932040" y="2183693"/>
              <a:ext cx="4029507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A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C31F702-35D6-40FC-82C9-F50D8EB54CF4}"/>
                </a:ext>
              </a:extLst>
            </p:cNvPr>
            <p:cNvSpPr txBox="1"/>
            <p:nvPr/>
          </p:nvSpPr>
          <p:spPr>
            <a:xfrm>
              <a:off x="4939819" y="2643937"/>
              <a:ext cx="40016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8" name="그룹 8">
            <a:extLst>
              <a:ext uri="{FF2B5EF4-FFF2-40B4-BE49-F238E27FC236}">
                <a16:creationId xmlns:a16="http://schemas.microsoft.com/office/drawing/2014/main" id="{19A81713-61FE-4E2E-8190-85F13D91691B}"/>
              </a:ext>
            </a:extLst>
          </p:cNvPr>
          <p:cNvGrpSpPr/>
          <p:nvPr/>
        </p:nvGrpSpPr>
        <p:grpSpPr>
          <a:xfrm>
            <a:off x="1927019" y="4050749"/>
            <a:ext cx="4498711" cy="1106575"/>
            <a:chOff x="4947415" y="3479837"/>
            <a:chExt cx="4017073" cy="110657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DFA7398-02AF-4138-B550-AA090CFE6E6A}"/>
                </a:ext>
              </a:extLst>
            </p:cNvPr>
            <p:cNvSpPr txBox="1"/>
            <p:nvPr/>
          </p:nvSpPr>
          <p:spPr>
            <a:xfrm>
              <a:off x="4947415" y="3479837"/>
              <a:ext cx="4001699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B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B1053E1-5609-4B86-B222-6B2FCF6821AE}"/>
                </a:ext>
              </a:extLst>
            </p:cNvPr>
            <p:cNvSpPr txBox="1"/>
            <p:nvPr/>
          </p:nvSpPr>
          <p:spPr>
            <a:xfrm>
              <a:off x="4955194" y="3940081"/>
              <a:ext cx="4009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그룹 5">
            <a:extLst>
              <a:ext uri="{FF2B5EF4-FFF2-40B4-BE49-F238E27FC236}">
                <a16:creationId xmlns:a16="http://schemas.microsoft.com/office/drawing/2014/main" id="{F63AF514-6BF1-46D1-9CA8-A66FFE628F70}"/>
              </a:ext>
            </a:extLst>
          </p:cNvPr>
          <p:cNvGrpSpPr/>
          <p:nvPr/>
        </p:nvGrpSpPr>
        <p:grpSpPr>
          <a:xfrm>
            <a:off x="1943422" y="5274884"/>
            <a:ext cx="4462350" cy="1106575"/>
            <a:chOff x="4962790" y="4703973"/>
            <a:chExt cx="3984605" cy="110657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D131697-015B-4838-9DDA-4C99C7C85F1B}"/>
                </a:ext>
              </a:extLst>
            </p:cNvPr>
            <p:cNvSpPr txBox="1"/>
            <p:nvPr/>
          </p:nvSpPr>
          <p:spPr>
            <a:xfrm>
              <a:off x="4962790" y="4703973"/>
              <a:ext cx="3984605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C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F282F1E-06D5-4FA9-8519-6D34D73AC2ED}"/>
                </a:ext>
              </a:extLst>
            </p:cNvPr>
            <p:cNvSpPr txBox="1"/>
            <p:nvPr/>
          </p:nvSpPr>
          <p:spPr>
            <a:xfrm>
              <a:off x="4970569" y="5164217"/>
              <a:ext cx="39768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D937D966-F497-45CB-9DA9-20BC1C02DA66}"/>
              </a:ext>
            </a:extLst>
          </p:cNvPr>
          <p:cNvGrpSpPr/>
          <p:nvPr/>
        </p:nvGrpSpPr>
        <p:grpSpPr>
          <a:xfrm>
            <a:off x="323529" y="1587261"/>
            <a:ext cx="5993767" cy="4669009"/>
            <a:chOff x="2088941" y="1535010"/>
            <a:chExt cx="5993767" cy="466900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4478D8F9-3DBD-4E92-96EC-999C63D5109E}"/>
                </a:ext>
              </a:extLst>
            </p:cNvPr>
            <p:cNvGrpSpPr/>
            <p:nvPr/>
          </p:nvGrpSpPr>
          <p:grpSpPr>
            <a:xfrm>
              <a:off x="3467399" y="4569973"/>
              <a:ext cx="4615309" cy="1634046"/>
              <a:chOff x="3467399" y="4569973"/>
              <a:chExt cx="4615309" cy="1634046"/>
            </a:xfrm>
          </p:grpSpPr>
          <p:sp>
            <p:nvSpPr>
              <p:cNvPr id="6" name="자유형: 도형 5">
                <a:extLst>
                  <a:ext uri="{FF2B5EF4-FFF2-40B4-BE49-F238E27FC236}">
                    <a16:creationId xmlns:a16="http://schemas.microsoft.com/office/drawing/2014/main" id="{3735B798-B3C8-4FD5-82BD-772B60653FE7}"/>
                  </a:ext>
                </a:extLst>
              </p:cNvPr>
              <p:cNvSpPr/>
              <p:nvPr/>
            </p:nvSpPr>
            <p:spPr>
              <a:xfrm>
                <a:off x="4869635" y="5439017"/>
                <a:ext cx="3213073" cy="765002"/>
              </a:xfrm>
              <a:custGeom>
                <a:avLst/>
                <a:gdLst>
                  <a:gd name="connsiteX0" fmla="*/ 4666672 w 4712720"/>
                  <a:gd name="connsiteY0" fmla="*/ 1122055 h 1122054"/>
                  <a:gd name="connsiteX1" fmla="*/ 46049 w 4712720"/>
                  <a:gd name="connsiteY1" fmla="*/ 1122055 h 1122054"/>
                  <a:gd name="connsiteX2" fmla="*/ 0 w 4712720"/>
                  <a:gd name="connsiteY2" fmla="*/ 1076006 h 1122054"/>
                  <a:gd name="connsiteX3" fmla="*/ 0 w 4712720"/>
                  <a:gd name="connsiteY3" fmla="*/ 46049 h 1122054"/>
                  <a:gd name="connsiteX4" fmla="*/ 46049 w 4712720"/>
                  <a:gd name="connsiteY4" fmla="*/ 0 h 1122054"/>
                  <a:gd name="connsiteX5" fmla="*/ 4666672 w 4712720"/>
                  <a:gd name="connsiteY5" fmla="*/ 0 h 1122054"/>
                  <a:gd name="connsiteX6" fmla="*/ 4712721 w 4712720"/>
                  <a:gd name="connsiteY6" fmla="*/ 46049 h 1122054"/>
                  <a:gd name="connsiteX7" fmla="*/ 4712721 w 4712720"/>
                  <a:gd name="connsiteY7" fmla="*/ 1076096 h 1122054"/>
                  <a:gd name="connsiteX8" fmla="*/ 4666672 w 4712720"/>
                  <a:gd name="connsiteY8" fmla="*/ 1122055 h 1122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12720" h="1122054">
                    <a:moveTo>
                      <a:pt x="4666672" y="1122055"/>
                    </a:moveTo>
                    <a:lnTo>
                      <a:pt x="46049" y="1122055"/>
                    </a:lnTo>
                    <a:cubicBezTo>
                      <a:pt x="20646" y="1122055"/>
                      <a:pt x="0" y="1101499"/>
                      <a:pt x="0" y="1076006"/>
                    </a:cubicBezTo>
                    <a:lnTo>
                      <a:pt x="0" y="46049"/>
                    </a:lnTo>
                    <a:cubicBezTo>
                      <a:pt x="0" y="20646"/>
                      <a:pt x="20556" y="0"/>
                      <a:pt x="46049" y="0"/>
                    </a:cubicBezTo>
                    <a:lnTo>
                      <a:pt x="4666672" y="0"/>
                    </a:lnTo>
                    <a:cubicBezTo>
                      <a:pt x="4692075" y="0"/>
                      <a:pt x="4712721" y="20556"/>
                      <a:pt x="4712721" y="46049"/>
                    </a:cubicBezTo>
                    <a:lnTo>
                      <a:pt x="4712721" y="1076096"/>
                    </a:lnTo>
                    <a:cubicBezTo>
                      <a:pt x="4712631" y="1101499"/>
                      <a:pt x="4692075" y="1122055"/>
                      <a:pt x="4666672" y="1122055"/>
                    </a:cubicBezTo>
                    <a:close/>
                  </a:path>
                </a:pathLst>
              </a:custGeom>
              <a:solidFill>
                <a:srgbClr val="D8E1E6"/>
              </a:solidFill>
              <a:ln w="8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" name="자유형: 도형 6">
                <a:extLst>
                  <a:ext uri="{FF2B5EF4-FFF2-40B4-BE49-F238E27FC236}">
                    <a16:creationId xmlns:a16="http://schemas.microsoft.com/office/drawing/2014/main" id="{4D26D5B8-C21C-4A6E-9ED1-EF93F2307449}"/>
                  </a:ext>
                </a:extLst>
              </p:cNvPr>
              <p:cNvSpPr/>
              <p:nvPr/>
            </p:nvSpPr>
            <p:spPr>
              <a:xfrm>
                <a:off x="3467399" y="4765937"/>
                <a:ext cx="3603339" cy="1103649"/>
              </a:xfrm>
              <a:custGeom>
                <a:avLst/>
                <a:gdLst>
                  <a:gd name="connsiteX0" fmla="*/ 5283556 w 5285136"/>
                  <a:gd name="connsiteY0" fmla="*/ 0 h 1618758"/>
                  <a:gd name="connsiteX1" fmla="*/ 2353915 w 5285136"/>
                  <a:gd name="connsiteY1" fmla="*/ 168039 h 1618758"/>
                  <a:gd name="connsiteX2" fmla="*/ 2070709 w 5285136"/>
                  <a:gd name="connsiteY2" fmla="*/ 147034 h 1618758"/>
                  <a:gd name="connsiteX3" fmla="*/ 1893334 w 5285136"/>
                  <a:gd name="connsiteY3" fmla="*/ 125580 h 1618758"/>
                  <a:gd name="connsiteX4" fmla="*/ 1573504 w 5285136"/>
                  <a:gd name="connsiteY4" fmla="*/ 322075 h 1618758"/>
                  <a:gd name="connsiteX5" fmla="*/ 1405465 w 5285136"/>
                  <a:gd name="connsiteY5" fmla="*/ 667668 h 1618758"/>
                  <a:gd name="connsiteX6" fmla="*/ 1350349 w 5285136"/>
                  <a:gd name="connsiteY6" fmla="*/ 748994 h 1618758"/>
                  <a:gd name="connsiteX7" fmla="*/ 1077017 w 5285136"/>
                  <a:gd name="connsiteY7" fmla="*/ 972238 h 1618758"/>
                  <a:gd name="connsiteX8" fmla="*/ 899283 w 5285136"/>
                  <a:gd name="connsiteY8" fmla="*/ 1162628 h 1618758"/>
                  <a:gd name="connsiteX9" fmla="*/ 855388 w 5285136"/>
                  <a:gd name="connsiteY9" fmla="*/ 1194495 h 1618758"/>
                  <a:gd name="connsiteX10" fmla="*/ 588788 w 5285136"/>
                  <a:gd name="connsiteY10" fmla="*/ 1120170 h 1618758"/>
                  <a:gd name="connsiteX11" fmla="*/ 494985 w 5285136"/>
                  <a:gd name="connsiteY11" fmla="*/ 1030316 h 1618758"/>
                  <a:gd name="connsiteX12" fmla="*/ 340320 w 5285136"/>
                  <a:gd name="connsiteY12" fmla="*/ 888668 h 1618758"/>
                  <a:gd name="connsiteX13" fmla="*/ 278473 w 5285136"/>
                  <a:gd name="connsiteY13" fmla="*/ 813804 h 1618758"/>
                  <a:gd name="connsiteX14" fmla="*/ 93558 w 5285136"/>
                  <a:gd name="connsiteY14" fmla="*/ 650343 h 1618758"/>
                  <a:gd name="connsiteX15" fmla="*/ 12411 w 5285136"/>
                  <a:gd name="connsiteY15" fmla="*/ 751956 h 1618758"/>
                  <a:gd name="connsiteX16" fmla="*/ 90237 w 5285136"/>
                  <a:gd name="connsiteY16" fmla="*/ 942436 h 1618758"/>
                  <a:gd name="connsiteX17" fmla="*/ 88891 w 5285136"/>
                  <a:gd name="connsiteY17" fmla="*/ 972238 h 1618758"/>
                  <a:gd name="connsiteX18" fmla="*/ 78209 w 5285136"/>
                  <a:gd name="connsiteY18" fmla="*/ 1170976 h 1618758"/>
                  <a:gd name="connsiteX19" fmla="*/ 195261 w 5285136"/>
                  <a:gd name="connsiteY19" fmla="*/ 1282284 h 1618758"/>
                  <a:gd name="connsiteX20" fmla="*/ 289783 w 5285136"/>
                  <a:gd name="connsiteY20" fmla="*/ 1340182 h 1618758"/>
                  <a:gd name="connsiteX21" fmla="*/ 559884 w 5285136"/>
                  <a:gd name="connsiteY21" fmla="*/ 1475726 h 1618758"/>
                  <a:gd name="connsiteX22" fmla="*/ 719216 w 5285136"/>
                  <a:gd name="connsiteY22" fmla="*/ 1542960 h 1618758"/>
                  <a:gd name="connsiteX23" fmla="*/ 1130875 w 5285136"/>
                  <a:gd name="connsiteY23" fmla="*/ 1605616 h 1618758"/>
                  <a:gd name="connsiteX24" fmla="*/ 1281321 w 5285136"/>
                  <a:gd name="connsiteY24" fmla="*/ 1611989 h 1618758"/>
                  <a:gd name="connsiteX25" fmla="*/ 1598189 w 5285136"/>
                  <a:gd name="connsiteY25" fmla="*/ 1405441 h 1618758"/>
                  <a:gd name="connsiteX26" fmla="*/ 1831128 w 5285136"/>
                  <a:gd name="connsiteY26" fmla="*/ 1039113 h 1618758"/>
                  <a:gd name="connsiteX27" fmla="*/ 1892706 w 5285136"/>
                  <a:gd name="connsiteY27" fmla="*/ 997821 h 1618758"/>
                  <a:gd name="connsiteX28" fmla="*/ 5284993 w 5285136"/>
                  <a:gd name="connsiteY28" fmla="*/ 984536 h 1618758"/>
                  <a:gd name="connsiteX29" fmla="*/ 5283556 w 5285136"/>
                  <a:gd name="connsiteY29" fmla="*/ 0 h 16187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5285136" h="1618758">
                    <a:moveTo>
                      <a:pt x="5283556" y="0"/>
                    </a:moveTo>
                    <a:cubicBezTo>
                      <a:pt x="5094243" y="11400"/>
                      <a:pt x="2777334" y="144341"/>
                      <a:pt x="2353915" y="168039"/>
                    </a:cubicBezTo>
                    <a:cubicBezTo>
                      <a:pt x="2258765" y="173335"/>
                      <a:pt x="2164333" y="177644"/>
                      <a:pt x="2070709" y="147034"/>
                    </a:cubicBezTo>
                    <a:cubicBezTo>
                      <a:pt x="2014337" y="128632"/>
                      <a:pt x="1953028" y="128812"/>
                      <a:pt x="1893334" y="125580"/>
                    </a:cubicBezTo>
                    <a:cubicBezTo>
                      <a:pt x="1741453" y="117322"/>
                      <a:pt x="1636518" y="184825"/>
                      <a:pt x="1573504" y="322075"/>
                    </a:cubicBezTo>
                    <a:cubicBezTo>
                      <a:pt x="1527454" y="422252"/>
                      <a:pt x="1421264" y="652497"/>
                      <a:pt x="1405465" y="667668"/>
                    </a:cubicBezTo>
                    <a:cubicBezTo>
                      <a:pt x="1390025" y="696751"/>
                      <a:pt x="1371534" y="723770"/>
                      <a:pt x="1350349" y="748994"/>
                    </a:cubicBezTo>
                    <a:cubicBezTo>
                      <a:pt x="1273421" y="840823"/>
                      <a:pt x="1175847" y="907698"/>
                      <a:pt x="1077017" y="972238"/>
                    </a:cubicBezTo>
                    <a:cubicBezTo>
                      <a:pt x="1001525" y="1021609"/>
                      <a:pt x="937703" y="1079776"/>
                      <a:pt x="899283" y="1162628"/>
                    </a:cubicBezTo>
                    <a:cubicBezTo>
                      <a:pt x="890397" y="1181748"/>
                      <a:pt x="877919" y="1195572"/>
                      <a:pt x="855388" y="1194495"/>
                    </a:cubicBezTo>
                    <a:cubicBezTo>
                      <a:pt x="760867" y="1190276"/>
                      <a:pt x="667243" y="1183992"/>
                      <a:pt x="588788" y="1120170"/>
                    </a:cubicBezTo>
                    <a:cubicBezTo>
                      <a:pt x="554947" y="1092612"/>
                      <a:pt x="525594" y="1061015"/>
                      <a:pt x="494985" y="1030316"/>
                    </a:cubicBezTo>
                    <a:cubicBezTo>
                      <a:pt x="445524" y="980766"/>
                      <a:pt x="404143" y="921791"/>
                      <a:pt x="340320" y="888668"/>
                    </a:cubicBezTo>
                    <a:cubicBezTo>
                      <a:pt x="307915" y="871882"/>
                      <a:pt x="289334" y="849799"/>
                      <a:pt x="278473" y="813804"/>
                    </a:cubicBezTo>
                    <a:cubicBezTo>
                      <a:pt x="251005" y="722783"/>
                      <a:pt x="183951" y="668385"/>
                      <a:pt x="93558" y="650343"/>
                    </a:cubicBezTo>
                    <a:cubicBezTo>
                      <a:pt x="9897" y="633647"/>
                      <a:pt x="-19096" y="673861"/>
                      <a:pt x="12411" y="751956"/>
                    </a:cubicBezTo>
                    <a:cubicBezTo>
                      <a:pt x="38084" y="815599"/>
                      <a:pt x="64833" y="878703"/>
                      <a:pt x="90237" y="942436"/>
                    </a:cubicBezTo>
                    <a:cubicBezTo>
                      <a:pt x="93738" y="951143"/>
                      <a:pt x="105856" y="959761"/>
                      <a:pt x="88891" y="972238"/>
                    </a:cubicBezTo>
                    <a:cubicBezTo>
                      <a:pt x="7295" y="1032470"/>
                      <a:pt x="4242" y="1099434"/>
                      <a:pt x="78209" y="1170976"/>
                    </a:cubicBezTo>
                    <a:cubicBezTo>
                      <a:pt x="116897" y="1208408"/>
                      <a:pt x="155854" y="1245571"/>
                      <a:pt x="195261" y="1282284"/>
                    </a:cubicBezTo>
                    <a:cubicBezTo>
                      <a:pt x="222729" y="1307957"/>
                      <a:pt x="252621" y="1330578"/>
                      <a:pt x="289783" y="1340182"/>
                    </a:cubicBezTo>
                    <a:cubicBezTo>
                      <a:pt x="389511" y="1366124"/>
                      <a:pt x="477929" y="1414238"/>
                      <a:pt x="559884" y="1475726"/>
                    </a:cubicBezTo>
                    <a:cubicBezTo>
                      <a:pt x="607280" y="1511273"/>
                      <a:pt x="660779" y="1533804"/>
                      <a:pt x="719216" y="1542960"/>
                    </a:cubicBezTo>
                    <a:cubicBezTo>
                      <a:pt x="856376" y="1564414"/>
                      <a:pt x="993626" y="1584970"/>
                      <a:pt x="1130875" y="1605616"/>
                    </a:cubicBezTo>
                    <a:cubicBezTo>
                      <a:pt x="1180784" y="1613156"/>
                      <a:pt x="1230155" y="1627159"/>
                      <a:pt x="1281321" y="1611989"/>
                    </a:cubicBezTo>
                    <a:cubicBezTo>
                      <a:pt x="1407619" y="1574647"/>
                      <a:pt x="1516414" y="1512440"/>
                      <a:pt x="1598189" y="1405441"/>
                    </a:cubicBezTo>
                    <a:cubicBezTo>
                      <a:pt x="1686427" y="1289825"/>
                      <a:pt x="1759047" y="1164693"/>
                      <a:pt x="1831128" y="1039113"/>
                    </a:cubicBezTo>
                    <a:cubicBezTo>
                      <a:pt x="1845400" y="1014248"/>
                      <a:pt x="1860481" y="994231"/>
                      <a:pt x="1892706" y="997821"/>
                    </a:cubicBezTo>
                    <a:cubicBezTo>
                      <a:pt x="1957875" y="1005002"/>
                      <a:pt x="4958070" y="985433"/>
                      <a:pt x="5284993" y="984536"/>
                    </a:cubicBezTo>
                    <a:cubicBezTo>
                      <a:pt x="5285531" y="693789"/>
                      <a:pt x="5284454" y="37252"/>
                      <a:pt x="5283556" y="0"/>
                    </a:cubicBezTo>
                    <a:close/>
                  </a:path>
                </a:pathLst>
              </a:custGeom>
              <a:solidFill>
                <a:srgbClr val="FDC4A0"/>
              </a:solidFill>
              <a:ln w="8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" name="자유형: 도형 7">
                <a:extLst>
                  <a:ext uri="{FF2B5EF4-FFF2-40B4-BE49-F238E27FC236}">
                    <a16:creationId xmlns:a16="http://schemas.microsoft.com/office/drawing/2014/main" id="{5EB6033B-DDCB-4AE3-8091-72265AE7FB9C}"/>
                  </a:ext>
                </a:extLst>
              </p:cNvPr>
              <p:cNvSpPr/>
              <p:nvPr/>
            </p:nvSpPr>
            <p:spPr>
              <a:xfrm>
                <a:off x="4116794" y="5507648"/>
                <a:ext cx="136584" cy="133375"/>
              </a:xfrm>
              <a:custGeom>
                <a:avLst/>
                <a:gdLst>
                  <a:gd name="connsiteX0" fmla="*/ 24 w 200332"/>
                  <a:gd name="connsiteY0" fmla="*/ 113693 h 195625"/>
                  <a:gd name="connsiteX1" fmla="*/ 59090 w 200332"/>
                  <a:gd name="connsiteY1" fmla="*/ 6873 h 195625"/>
                  <a:gd name="connsiteX2" fmla="*/ 93200 w 200332"/>
                  <a:gd name="connsiteY2" fmla="*/ 12977 h 195625"/>
                  <a:gd name="connsiteX3" fmla="*/ 188350 w 200332"/>
                  <a:gd name="connsiteY3" fmla="*/ 107858 h 195625"/>
                  <a:gd name="connsiteX4" fmla="*/ 190684 w 200332"/>
                  <a:gd name="connsiteY4" fmla="*/ 139904 h 195625"/>
                  <a:gd name="connsiteX5" fmla="*/ 102176 w 200332"/>
                  <a:gd name="connsiteY5" fmla="*/ 191428 h 195625"/>
                  <a:gd name="connsiteX6" fmla="*/ 24 w 200332"/>
                  <a:gd name="connsiteY6" fmla="*/ 113693 h 19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0332" h="195625">
                    <a:moveTo>
                      <a:pt x="24" y="113693"/>
                    </a:moveTo>
                    <a:cubicBezTo>
                      <a:pt x="1640" y="68182"/>
                      <a:pt x="30903" y="37573"/>
                      <a:pt x="59090" y="6873"/>
                    </a:cubicBezTo>
                    <a:cubicBezTo>
                      <a:pt x="72016" y="-7130"/>
                      <a:pt x="83236" y="3013"/>
                      <a:pt x="93200" y="12977"/>
                    </a:cubicBezTo>
                    <a:cubicBezTo>
                      <a:pt x="124976" y="44574"/>
                      <a:pt x="156663" y="76171"/>
                      <a:pt x="188350" y="107858"/>
                    </a:cubicBezTo>
                    <a:cubicBezTo>
                      <a:pt x="198314" y="117822"/>
                      <a:pt x="208278" y="127067"/>
                      <a:pt x="190684" y="139904"/>
                    </a:cubicBezTo>
                    <a:cubicBezTo>
                      <a:pt x="162947" y="160280"/>
                      <a:pt x="135389" y="181285"/>
                      <a:pt x="102176" y="191428"/>
                    </a:cubicBezTo>
                    <a:cubicBezTo>
                      <a:pt x="46074" y="208484"/>
                      <a:pt x="-1232" y="171770"/>
                      <a:pt x="24" y="113693"/>
                    </a:cubicBezTo>
                    <a:close/>
                  </a:path>
                </a:pathLst>
              </a:custGeom>
              <a:solidFill>
                <a:srgbClr val="FEF0E7"/>
              </a:solidFill>
              <a:ln w="8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5D2B2399-C1E6-4C19-9F6F-1EC332CD5253}"/>
                  </a:ext>
                </a:extLst>
              </p:cNvPr>
              <p:cNvSpPr/>
              <p:nvPr/>
            </p:nvSpPr>
            <p:spPr>
              <a:xfrm>
                <a:off x="7060603" y="4569973"/>
                <a:ext cx="1022044" cy="1095484"/>
              </a:xfrm>
              <a:custGeom>
                <a:avLst/>
                <a:gdLst>
                  <a:gd name="connsiteX0" fmla="*/ 1425010 w 1499065"/>
                  <a:gd name="connsiteY0" fmla="*/ 1606783 h 1606782"/>
                  <a:gd name="connsiteX1" fmla="*/ 74056 w 1499065"/>
                  <a:gd name="connsiteY1" fmla="*/ 1606783 h 1606782"/>
                  <a:gd name="connsiteX2" fmla="*/ 0 w 1499065"/>
                  <a:gd name="connsiteY2" fmla="*/ 1532727 h 1606782"/>
                  <a:gd name="connsiteX3" fmla="*/ 0 w 1499065"/>
                  <a:gd name="connsiteY3" fmla="*/ 74056 h 1606782"/>
                  <a:gd name="connsiteX4" fmla="*/ 74056 w 1499065"/>
                  <a:gd name="connsiteY4" fmla="*/ 0 h 1606782"/>
                  <a:gd name="connsiteX5" fmla="*/ 1425010 w 1499065"/>
                  <a:gd name="connsiteY5" fmla="*/ 0 h 1606782"/>
                  <a:gd name="connsiteX6" fmla="*/ 1499066 w 1499065"/>
                  <a:gd name="connsiteY6" fmla="*/ 74056 h 1606782"/>
                  <a:gd name="connsiteX7" fmla="*/ 1499066 w 1499065"/>
                  <a:gd name="connsiteY7" fmla="*/ 1532727 h 1606782"/>
                  <a:gd name="connsiteX8" fmla="*/ 1425010 w 1499065"/>
                  <a:gd name="connsiteY8" fmla="*/ 1606783 h 1606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99065" h="1606782">
                    <a:moveTo>
                      <a:pt x="1425010" y="1606783"/>
                    </a:moveTo>
                    <a:lnTo>
                      <a:pt x="74056" y="1606783"/>
                    </a:lnTo>
                    <a:cubicBezTo>
                      <a:pt x="33123" y="1606783"/>
                      <a:pt x="0" y="1573660"/>
                      <a:pt x="0" y="1532727"/>
                    </a:cubicBezTo>
                    <a:lnTo>
                      <a:pt x="0" y="74056"/>
                    </a:lnTo>
                    <a:cubicBezTo>
                      <a:pt x="0" y="33123"/>
                      <a:pt x="33123" y="0"/>
                      <a:pt x="74056" y="0"/>
                    </a:cubicBezTo>
                    <a:lnTo>
                      <a:pt x="1425010" y="0"/>
                    </a:lnTo>
                    <a:cubicBezTo>
                      <a:pt x="1465943" y="0"/>
                      <a:pt x="1499066" y="33123"/>
                      <a:pt x="1499066" y="74056"/>
                    </a:cubicBezTo>
                    <a:lnTo>
                      <a:pt x="1499066" y="1532727"/>
                    </a:lnTo>
                    <a:cubicBezTo>
                      <a:pt x="1499066" y="1573660"/>
                      <a:pt x="1465943" y="1606783"/>
                      <a:pt x="1425010" y="1606783"/>
                    </a:cubicBezTo>
                    <a:close/>
                  </a:path>
                </a:pathLst>
              </a:custGeom>
              <a:solidFill>
                <a:srgbClr val="EDFFFE"/>
              </a:solidFill>
              <a:ln w="8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B4905690-ABEE-463D-90E8-A6AF9656643A}"/>
                </a:ext>
              </a:extLst>
            </p:cNvPr>
            <p:cNvSpPr/>
            <p:nvPr/>
          </p:nvSpPr>
          <p:spPr>
            <a:xfrm>
              <a:off x="6480670" y="4887603"/>
              <a:ext cx="78153" cy="37821"/>
            </a:xfrm>
            <a:custGeom>
              <a:avLst/>
              <a:gdLst>
                <a:gd name="connsiteX0" fmla="*/ 0 w 114629"/>
                <a:gd name="connsiteY0" fmla="*/ 55474 h 55474"/>
                <a:gd name="connsiteX1" fmla="*/ 114539 w 114629"/>
                <a:gd name="connsiteY1" fmla="*/ 45780 h 55474"/>
                <a:gd name="connsiteX2" fmla="*/ 114629 w 114629"/>
                <a:gd name="connsiteY2" fmla="*/ 0 h 55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629" h="55474">
                  <a:moveTo>
                    <a:pt x="0" y="55474"/>
                  </a:moveTo>
                  <a:cubicBezTo>
                    <a:pt x="23608" y="51884"/>
                    <a:pt x="91021" y="44344"/>
                    <a:pt x="114539" y="45780"/>
                  </a:cubicBezTo>
                  <a:cubicBezTo>
                    <a:pt x="114539" y="27827"/>
                    <a:pt x="114539" y="18850"/>
                    <a:pt x="114629" y="0"/>
                  </a:cubicBezTo>
                </a:path>
              </a:pathLst>
            </a:custGeom>
            <a:solidFill>
              <a:srgbClr val="FE0134"/>
            </a:solidFill>
            <a:ln w="89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3A03EC0B-C796-4289-9D55-1A2E0A8BD3BB}"/>
                </a:ext>
              </a:extLst>
            </p:cNvPr>
            <p:cNvGrpSpPr/>
            <p:nvPr/>
          </p:nvGrpSpPr>
          <p:grpSpPr>
            <a:xfrm>
              <a:off x="2088941" y="1535010"/>
              <a:ext cx="1897697" cy="2655521"/>
              <a:chOff x="2088941" y="1535010"/>
              <a:chExt cx="1897697" cy="2655521"/>
            </a:xfrm>
          </p:grpSpPr>
          <p:sp>
            <p:nvSpPr>
              <p:cNvPr id="5" name="자유형: 도형 4">
                <a:extLst>
                  <a:ext uri="{FF2B5EF4-FFF2-40B4-BE49-F238E27FC236}">
                    <a16:creationId xmlns:a16="http://schemas.microsoft.com/office/drawing/2014/main" id="{49D9E9D4-90CE-487D-8C27-4312200826EB}"/>
                  </a:ext>
                </a:extLst>
              </p:cNvPr>
              <p:cNvSpPr/>
              <p:nvPr/>
            </p:nvSpPr>
            <p:spPr>
              <a:xfrm>
                <a:off x="2332521" y="1627772"/>
                <a:ext cx="1512000" cy="122400"/>
              </a:xfrm>
              <a:custGeom>
                <a:avLst/>
                <a:gdLst>
                  <a:gd name="connsiteX0" fmla="*/ 4704822 w 4748626"/>
                  <a:gd name="connsiteY0" fmla="*/ 179529 h 179528"/>
                  <a:gd name="connsiteX1" fmla="*/ 0 w 4748626"/>
                  <a:gd name="connsiteY1" fmla="*/ 179529 h 179528"/>
                  <a:gd name="connsiteX2" fmla="*/ 0 w 4748626"/>
                  <a:gd name="connsiteY2" fmla="*/ 0 h 179528"/>
                  <a:gd name="connsiteX3" fmla="*/ 4704822 w 4748626"/>
                  <a:gd name="connsiteY3" fmla="*/ 0 h 179528"/>
                  <a:gd name="connsiteX4" fmla="*/ 4748627 w 4748626"/>
                  <a:gd name="connsiteY4" fmla="*/ 43805 h 179528"/>
                  <a:gd name="connsiteX5" fmla="*/ 4748627 w 4748626"/>
                  <a:gd name="connsiteY5" fmla="*/ 135814 h 179528"/>
                  <a:gd name="connsiteX6" fmla="*/ 4704822 w 4748626"/>
                  <a:gd name="connsiteY6" fmla="*/ 179529 h 179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48626" h="179528">
                    <a:moveTo>
                      <a:pt x="4704822" y="179529"/>
                    </a:moveTo>
                    <a:lnTo>
                      <a:pt x="0" y="179529"/>
                    </a:lnTo>
                    <a:lnTo>
                      <a:pt x="0" y="0"/>
                    </a:lnTo>
                    <a:lnTo>
                      <a:pt x="4704822" y="0"/>
                    </a:lnTo>
                    <a:cubicBezTo>
                      <a:pt x="4728968" y="0"/>
                      <a:pt x="4748627" y="19569"/>
                      <a:pt x="4748627" y="43805"/>
                    </a:cubicBezTo>
                    <a:lnTo>
                      <a:pt x="4748627" y="135814"/>
                    </a:lnTo>
                    <a:cubicBezTo>
                      <a:pt x="4748537" y="159960"/>
                      <a:pt x="4728968" y="179529"/>
                      <a:pt x="4704822" y="179529"/>
                    </a:cubicBezTo>
                    <a:close/>
                  </a:path>
                </a:pathLst>
              </a:custGeom>
              <a:solidFill>
                <a:srgbClr val="7C8A95"/>
              </a:solidFill>
              <a:ln w="8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" name="자유형: 도형 3">
                <a:extLst>
                  <a:ext uri="{FF2B5EF4-FFF2-40B4-BE49-F238E27FC236}">
                    <a16:creationId xmlns:a16="http://schemas.microsoft.com/office/drawing/2014/main" id="{C05F8FE2-BB63-4EDC-9353-7A870BF2ABB2}"/>
                  </a:ext>
                </a:extLst>
              </p:cNvPr>
              <p:cNvSpPr/>
              <p:nvPr/>
            </p:nvSpPr>
            <p:spPr>
              <a:xfrm>
                <a:off x="2554063" y="1565793"/>
                <a:ext cx="1432575" cy="2336856"/>
              </a:xfrm>
              <a:custGeom>
                <a:avLst/>
                <a:gdLst>
                  <a:gd name="connsiteX0" fmla="*/ 2101205 w 2101205"/>
                  <a:gd name="connsiteY0" fmla="*/ 843761 h 3427544"/>
                  <a:gd name="connsiteX1" fmla="*/ 2045641 w 2101205"/>
                  <a:gd name="connsiteY1" fmla="*/ 787658 h 3427544"/>
                  <a:gd name="connsiteX2" fmla="*/ 1211281 w 2101205"/>
                  <a:gd name="connsiteY2" fmla="*/ 788646 h 3427544"/>
                  <a:gd name="connsiteX3" fmla="*/ 1168194 w 2101205"/>
                  <a:gd name="connsiteY3" fmla="*/ 761716 h 3427544"/>
                  <a:gd name="connsiteX4" fmla="*/ 1169002 w 2101205"/>
                  <a:gd name="connsiteY4" fmla="*/ 38754 h 3427544"/>
                  <a:gd name="connsiteX5" fmla="*/ 1132737 w 2101205"/>
                  <a:gd name="connsiteY5" fmla="*/ 65 h 3427544"/>
                  <a:gd name="connsiteX6" fmla="*/ 923048 w 2101205"/>
                  <a:gd name="connsiteY6" fmla="*/ 65 h 3427544"/>
                  <a:gd name="connsiteX7" fmla="*/ 886962 w 2101205"/>
                  <a:gd name="connsiteY7" fmla="*/ 38933 h 3427544"/>
                  <a:gd name="connsiteX8" fmla="*/ 888398 w 2101205"/>
                  <a:gd name="connsiteY8" fmla="*/ 743763 h 3427544"/>
                  <a:gd name="connsiteX9" fmla="*/ 840375 w 2101205"/>
                  <a:gd name="connsiteY9" fmla="*/ 789723 h 3427544"/>
                  <a:gd name="connsiteX10" fmla="*/ 50717 w 2101205"/>
                  <a:gd name="connsiteY10" fmla="*/ 788197 h 3427544"/>
                  <a:gd name="connsiteX11" fmla="*/ 0 w 2101205"/>
                  <a:gd name="connsiteY11" fmla="*/ 835772 h 3427544"/>
                  <a:gd name="connsiteX12" fmla="*/ 0 w 2101205"/>
                  <a:gd name="connsiteY12" fmla="*/ 3379336 h 3427544"/>
                  <a:gd name="connsiteX13" fmla="*/ 50807 w 2101205"/>
                  <a:gd name="connsiteY13" fmla="*/ 3427181 h 3427544"/>
                  <a:gd name="connsiteX14" fmla="*/ 2047257 w 2101205"/>
                  <a:gd name="connsiteY14" fmla="*/ 3427539 h 3427544"/>
                  <a:gd name="connsiteX15" fmla="*/ 2101116 w 2101205"/>
                  <a:gd name="connsiteY15" fmla="*/ 3373681 h 3427544"/>
                  <a:gd name="connsiteX16" fmla="*/ 2101205 w 2101205"/>
                  <a:gd name="connsiteY16" fmla="*/ 843761 h 3427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101205" h="3427544">
                    <a:moveTo>
                      <a:pt x="2101205" y="843761"/>
                    </a:moveTo>
                    <a:cubicBezTo>
                      <a:pt x="2101295" y="798969"/>
                      <a:pt x="2091331" y="787209"/>
                      <a:pt x="2045641" y="787658"/>
                    </a:cubicBezTo>
                    <a:cubicBezTo>
                      <a:pt x="1767551" y="790082"/>
                      <a:pt x="1489371" y="788915"/>
                      <a:pt x="1211281" y="788646"/>
                    </a:cubicBezTo>
                    <a:cubicBezTo>
                      <a:pt x="1192431" y="788646"/>
                      <a:pt x="1167835" y="797981"/>
                      <a:pt x="1168194" y="761716"/>
                    </a:cubicBezTo>
                    <a:cubicBezTo>
                      <a:pt x="1169810" y="606334"/>
                      <a:pt x="1167476" y="62362"/>
                      <a:pt x="1169002" y="38754"/>
                    </a:cubicBezTo>
                    <a:cubicBezTo>
                      <a:pt x="1170797" y="11196"/>
                      <a:pt x="1163975" y="-1012"/>
                      <a:pt x="1132737" y="65"/>
                    </a:cubicBezTo>
                    <a:cubicBezTo>
                      <a:pt x="1062900" y="2399"/>
                      <a:pt x="992884" y="2489"/>
                      <a:pt x="923048" y="65"/>
                    </a:cubicBezTo>
                    <a:cubicBezTo>
                      <a:pt x="891540" y="-1012"/>
                      <a:pt x="885167" y="11555"/>
                      <a:pt x="886962" y="38933"/>
                    </a:cubicBezTo>
                    <a:cubicBezTo>
                      <a:pt x="888488" y="62541"/>
                      <a:pt x="885346" y="594306"/>
                      <a:pt x="888398" y="743763"/>
                    </a:cubicBezTo>
                    <a:cubicBezTo>
                      <a:pt x="889207" y="782811"/>
                      <a:pt x="876191" y="789902"/>
                      <a:pt x="840375" y="789723"/>
                    </a:cubicBezTo>
                    <a:cubicBezTo>
                      <a:pt x="577185" y="788287"/>
                      <a:pt x="313996" y="789633"/>
                      <a:pt x="50717" y="788197"/>
                    </a:cubicBezTo>
                    <a:cubicBezTo>
                      <a:pt x="14004" y="788017"/>
                      <a:pt x="-89" y="793313"/>
                      <a:pt x="0" y="835772"/>
                    </a:cubicBezTo>
                    <a:cubicBezTo>
                      <a:pt x="1526" y="1683597"/>
                      <a:pt x="1526" y="2531511"/>
                      <a:pt x="0" y="3379336"/>
                    </a:cubicBezTo>
                    <a:cubicBezTo>
                      <a:pt x="-89" y="3421884"/>
                      <a:pt x="13914" y="3427450"/>
                      <a:pt x="50807" y="3427181"/>
                    </a:cubicBezTo>
                    <a:cubicBezTo>
                      <a:pt x="316959" y="3425744"/>
                      <a:pt x="1722759" y="3425565"/>
                      <a:pt x="2047257" y="3427539"/>
                    </a:cubicBezTo>
                    <a:cubicBezTo>
                      <a:pt x="2090524" y="3427809"/>
                      <a:pt x="2101205" y="3417127"/>
                      <a:pt x="2101116" y="3373681"/>
                    </a:cubicBezTo>
                    <a:cubicBezTo>
                      <a:pt x="2099679" y="2530344"/>
                      <a:pt x="2099679" y="1687008"/>
                      <a:pt x="2101205" y="843761"/>
                    </a:cubicBezTo>
                    <a:close/>
                  </a:path>
                </a:pathLst>
              </a:custGeom>
              <a:solidFill>
                <a:srgbClr val="CEFDFF"/>
              </a:solidFill>
              <a:ln w="8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3" name="그래픽 106">
                <a:extLst>
                  <a:ext uri="{FF2B5EF4-FFF2-40B4-BE49-F238E27FC236}">
                    <a16:creationId xmlns:a16="http://schemas.microsoft.com/office/drawing/2014/main" id="{2F87DDCA-940A-4CF6-94D8-CAA349D499CA}"/>
                  </a:ext>
                </a:extLst>
              </p:cNvPr>
              <p:cNvGrpSpPr/>
              <p:nvPr/>
            </p:nvGrpSpPr>
            <p:grpSpPr>
              <a:xfrm>
                <a:off x="2661409" y="2238245"/>
                <a:ext cx="1217884" cy="1481045"/>
                <a:chOff x="3880435" y="1043511"/>
                <a:chExt cx="1786311" cy="2172298"/>
              </a:xfrm>
            </p:grpSpPr>
            <p:sp>
              <p:nvSpPr>
                <p:cNvPr id="17" name="자유형: 도형 16">
                  <a:extLst>
                    <a:ext uri="{FF2B5EF4-FFF2-40B4-BE49-F238E27FC236}">
                      <a16:creationId xmlns:a16="http://schemas.microsoft.com/office/drawing/2014/main" id="{3E66E92B-DEFD-4DEE-99E0-8DD140F8CF6A}"/>
                    </a:ext>
                  </a:extLst>
                </p:cNvPr>
                <p:cNvSpPr/>
                <p:nvPr/>
              </p:nvSpPr>
              <p:spPr>
                <a:xfrm>
                  <a:off x="3880435" y="1043511"/>
                  <a:ext cx="1786311" cy="2172298"/>
                </a:xfrm>
                <a:custGeom>
                  <a:avLst/>
                  <a:gdLst>
                    <a:gd name="connsiteX0" fmla="*/ 1288119 w 1786311"/>
                    <a:gd name="connsiteY0" fmla="*/ 2172299 h 2172298"/>
                    <a:gd name="connsiteX1" fmla="*/ 498192 w 1786311"/>
                    <a:gd name="connsiteY1" fmla="*/ 2172299 h 2172298"/>
                    <a:gd name="connsiteX2" fmla="*/ 0 w 1786311"/>
                    <a:gd name="connsiteY2" fmla="*/ 1674106 h 2172298"/>
                    <a:gd name="connsiteX3" fmla="*/ 0 w 1786311"/>
                    <a:gd name="connsiteY3" fmla="*/ 271537 h 2172298"/>
                    <a:gd name="connsiteX4" fmla="*/ 271537 w 1786311"/>
                    <a:gd name="connsiteY4" fmla="*/ 0 h 2172298"/>
                    <a:gd name="connsiteX5" fmla="*/ 1514774 w 1786311"/>
                    <a:gd name="connsiteY5" fmla="*/ 0 h 2172298"/>
                    <a:gd name="connsiteX6" fmla="*/ 1786312 w 1786311"/>
                    <a:gd name="connsiteY6" fmla="*/ 271537 h 2172298"/>
                    <a:gd name="connsiteX7" fmla="*/ 1786312 w 1786311"/>
                    <a:gd name="connsiteY7" fmla="*/ 1674106 h 2172298"/>
                    <a:gd name="connsiteX8" fmla="*/ 1288119 w 1786311"/>
                    <a:gd name="connsiteY8" fmla="*/ 2172299 h 21722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86311" h="2172298">
                      <a:moveTo>
                        <a:pt x="1288119" y="2172299"/>
                      </a:moveTo>
                      <a:lnTo>
                        <a:pt x="498192" y="2172299"/>
                      </a:lnTo>
                      <a:cubicBezTo>
                        <a:pt x="223065" y="2172299"/>
                        <a:pt x="0" y="1949234"/>
                        <a:pt x="0" y="1674106"/>
                      </a:cubicBezTo>
                      <a:lnTo>
                        <a:pt x="0" y="271537"/>
                      </a:lnTo>
                      <a:cubicBezTo>
                        <a:pt x="0" y="121541"/>
                        <a:pt x="121541" y="0"/>
                        <a:pt x="271537" y="0"/>
                      </a:cubicBezTo>
                      <a:lnTo>
                        <a:pt x="1514774" y="0"/>
                      </a:lnTo>
                      <a:cubicBezTo>
                        <a:pt x="1664771" y="0"/>
                        <a:pt x="1786312" y="121541"/>
                        <a:pt x="1786312" y="271537"/>
                      </a:cubicBezTo>
                      <a:lnTo>
                        <a:pt x="1786312" y="1674106"/>
                      </a:lnTo>
                      <a:cubicBezTo>
                        <a:pt x="1786312" y="1949234"/>
                        <a:pt x="1563247" y="2172299"/>
                        <a:pt x="1288119" y="2172299"/>
                      </a:cubicBezTo>
                      <a:close/>
                    </a:path>
                  </a:pathLst>
                </a:custGeom>
                <a:solidFill>
                  <a:srgbClr val="D1EDFE"/>
                </a:solidFill>
                <a:ln w="89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8" name="자유형: 도형 17">
                  <a:extLst>
                    <a:ext uri="{FF2B5EF4-FFF2-40B4-BE49-F238E27FC236}">
                      <a16:creationId xmlns:a16="http://schemas.microsoft.com/office/drawing/2014/main" id="{9720BD7B-02FD-469E-B185-388DD83F54A9}"/>
                    </a:ext>
                  </a:extLst>
                </p:cNvPr>
                <p:cNvSpPr/>
                <p:nvPr/>
              </p:nvSpPr>
              <p:spPr>
                <a:xfrm>
                  <a:off x="3880435" y="1971764"/>
                  <a:ext cx="1786311" cy="1244044"/>
                </a:xfrm>
                <a:custGeom>
                  <a:avLst/>
                  <a:gdLst>
                    <a:gd name="connsiteX0" fmla="*/ 1434525 w 1786311"/>
                    <a:gd name="connsiteY0" fmla="*/ 60411 h 1244044"/>
                    <a:gd name="connsiteX1" fmla="*/ 769909 w 1786311"/>
                    <a:gd name="connsiteY1" fmla="*/ 274948 h 1244044"/>
                    <a:gd name="connsiteX2" fmla="*/ 0 w 1786311"/>
                    <a:gd name="connsiteY2" fmla="*/ 331949 h 1244044"/>
                    <a:gd name="connsiteX3" fmla="*/ 0 w 1786311"/>
                    <a:gd name="connsiteY3" fmla="*/ 745852 h 1244044"/>
                    <a:gd name="connsiteX4" fmla="*/ 498192 w 1786311"/>
                    <a:gd name="connsiteY4" fmla="*/ 1244045 h 1244044"/>
                    <a:gd name="connsiteX5" fmla="*/ 1288119 w 1786311"/>
                    <a:gd name="connsiteY5" fmla="*/ 1244045 h 1244044"/>
                    <a:gd name="connsiteX6" fmla="*/ 1786312 w 1786311"/>
                    <a:gd name="connsiteY6" fmla="*/ 745852 h 1244044"/>
                    <a:gd name="connsiteX7" fmla="*/ 1786312 w 1786311"/>
                    <a:gd name="connsiteY7" fmla="*/ 0 h 1244044"/>
                    <a:gd name="connsiteX8" fmla="*/ 1434525 w 1786311"/>
                    <a:gd name="connsiteY8" fmla="*/ 60411 h 1244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86311" h="1244044">
                      <a:moveTo>
                        <a:pt x="1434525" y="60411"/>
                      </a:moveTo>
                      <a:cubicBezTo>
                        <a:pt x="1172413" y="103319"/>
                        <a:pt x="938128" y="224680"/>
                        <a:pt x="769909" y="274948"/>
                      </a:cubicBezTo>
                      <a:cubicBezTo>
                        <a:pt x="574582" y="333295"/>
                        <a:pt x="196674" y="335360"/>
                        <a:pt x="0" y="331949"/>
                      </a:cubicBezTo>
                      <a:lnTo>
                        <a:pt x="0" y="745852"/>
                      </a:lnTo>
                      <a:cubicBezTo>
                        <a:pt x="0" y="1020980"/>
                        <a:pt x="223065" y="1244045"/>
                        <a:pt x="498192" y="1244045"/>
                      </a:cubicBezTo>
                      <a:lnTo>
                        <a:pt x="1288119" y="1244045"/>
                      </a:lnTo>
                      <a:cubicBezTo>
                        <a:pt x="1563247" y="1244045"/>
                        <a:pt x="1786312" y="1020980"/>
                        <a:pt x="1786312" y="745852"/>
                      </a:cubicBezTo>
                      <a:lnTo>
                        <a:pt x="1786312" y="0"/>
                      </a:lnTo>
                      <a:cubicBezTo>
                        <a:pt x="1786312" y="0"/>
                        <a:pt x="1606783" y="32225"/>
                        <a:pt x="1434525" y="60411"/>
                      </a:cubicBezTo>
                      <a:close/>
                    </a:path>
                  </a:pathLst>
                </a:custGeom>
                <a:solidFill>
                  <a:srgbClr val="FE0037"/>
                </a:solidFill>
                <a:ln w="89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9" name="자유형: 도형 18">
                  <a:extLst>
                    <a:ext uri="{FF2B5EF4-FFF2-40B4-BE49-F238E27FC236}">
                      <a16:creationId xmlns:a16="http://schemas.microsoft.com/office/drawing/2014/main" id="{FEDEB449-BCD6-4B81-9478-0A00779F52BB}"/>
                    </a:ext>
                  </a:extLst>
                </p:cNvPr>
                <p:cNvSpPr/>
                <p:nvPr/>
              </p:nvSpPr>
              <p:spPr>
                <a:xfrm>
                  <a:off x="4881308" y="1971764"/>
                  <a:ext cx="785438" cy="1244044"/>
                </a:xfrm>
                <a:custGeom>
                  <a:avLst/>
                  <a:gdLst>
                    <a:gd name="connsiteX0" fmla="*/ 498192 w 785438"/>
                    <a:gd name="connsiteY0" fmla="*/ 49729 h 1244044"/>
                    <a:gd name="connsiteX1" fmla="*/ 498192 w 785438"/>
                    <a:gd name="connsiteY1" fmla="*/ 745852 h 1244044"/>
                    <a:gd name="connsiteX2" fmla="*/ 0 w 785438"/>
                    <a:gd name="connsiteY2" fmla="*/ 1244045 h 1244044"/>
                    <a:gd name="connsiteX3" fmla="*/ 287246 w 785438"/>
                    <a:gd name="connsiteY3" fmla="*/ 1244045 h 1244044"/>
                    <a:gd name="connsiteX4" fmla="*/ 785439 w 785438"/>
                    <a:gd name="connsiteY4" fmla="*/ 745852 h 1244044"/>
                    <a:gd name="connsiteX5" fmla="*/ 785439 w 785438"/>
                    <a:gd name="connsiteY5" fmla="*/ 0 h 1244044"/>
                    <a:gd name="connsiteX6" fmla="*/ 498192 w 785438"/>
                    <a:gd name="connsiteY6" fmla="*/ 49729 h 1244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85438" h="1244044">
                      <a:moveTo>
                        <a:pt x="498192" y="49729"/>
                      </a:moveTo>
                      <a:lnTo>
                        <a:pt x="498192" y="745852"/>
                      </a:lnTo>
                      <a:cubicBezTo>
                        <a:pt x="498192" y="1020980"/>
                        <a:pt x="275128" y="1244045"/>
                        <a:pt x="0" y="1244045"/>
                      </a:cubicBezTo>
                      <a:lnTo>
                        <a:pt x="287246" y="1244045"/>
                      </a:lnTo>
                      <a:cubicBezTo>
                        <a:pt x="562374" y="1244045"/>
                        <a:pt x="785439" y="1020980"/>
                        <a:pt x="785439" y="745852"/>
                      </a:cubicBezTo>
                      <a:lnTo>
                        <a:pt x="785439" y="0"/>
                      </a:lnTo>
                      <a:cubicBezTo>
                        <a:pt x="785439" y="0"/>
                        <a:pt x="648009" y="24685"/>
                        <a:pt x="498192" y="49729"/>
                      </a:cubicBezTo>
                      <a:close/>
                    </a:path>
                  </a:pathLst>
                </a:custGeom>
                <a:solidFill>
                  <a:srgbClr val="FE335F"/>
                </a:solidFill>
                <a:ln w="89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95899AEC-9296-4D28-B85F-B2F6F31D640F}"/>
                  </a:ext>
                </a:extLst>
              </p:cNvPr>
              <p:cNvSpPr/>
              <p:nvPr/>
            </p:nvSpPr>
            <p:spPr>
              <a:xfrm>
                <a:off x="3199236" y="3884531"/>
                <a:ext cx="85680" cy="306000"/>
              </a:xfrm>
              <a:custGeom>
                <a:avLst/>
                <a:gdLst>
                  <a:gd name="connsiteX0" fmla="*/ 103857 w 125670"/>
                  <a:gd name="connsiteY0" fmla="*/ 448822 h 448821"/>
                  <a:gd name="connsiteX1" fmla="*/ 21903 w 125670"/>
                  <a:gd name="connsiteY1" fmla="*/ 448822 h 448821"/>
                  <a:gd name="connsiteX2" fmla="*/ 0 w 125670"/>
                  <a:gd name="connsiteY2" fmla="*/ 426919 h 448821"/>
                  <a:gd name="connsiteX3" fmla="*/ 0 w 125670"/>
                  <a:gd name="connsiteY3" fmla="*/ 0 h 448821"/>
                  <a:gd name="connsiteX4" fmla="*/ 125670 w 125670"/>
                  <a:gd name="connsiteY4" fmla="*/ 0 h 448821"/>
                  <a:gd name="connsiteX5" fmla="*/ 125670 w 125670"/>
                  <a:gd name="connsiteY5" fmla="*/ 426919 h 448821"/>
                  <a:gd name="connsiteX6" fmla="*/ 103857 w 125670"/>
                  <a:gd name="connsiteY6" fmla="*/ 448822 h 448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5670" h="448821">
                    <a:moveTo>
                      <a:pt x="103857" y="448822"/>
                    </a:moveTo>
                    <a:lnTo>
                      <a:pt x="21903" y="448822"/>
                    </a:lnTo>
                    <a:cubicBezTo>
                      <a:pt x="9784" y="448822"/>
                      <a:pt x="0" y="439038"/>
                      <a:pt x="0" y="426919"/>
                    </a:cubicBezTo>
                    <a:lnTo>
                      <a:pt x="0" y="0"/>
                    </a:lnTo>
                    <a:lnTo>
                      <a:pt x="125670" y="0"/>
                    </a:lnTo>
                    <a:lnTo>
                      <a:pt x="125670" y="426919"/>
                    </a:lnTo>
                    <a:cubicBezTo>
                      <a:pt x="125760" y="439038"/>
                      <a:pt x="115976" y="448822"/>
                      <a:pt x="103857" y="448822"/>
                    </a:cubicBezTo>
                    <a:close/>
                  </a:path>
                </a:pathLst>
              </a:custGeom>
              <a:solidFill>
                <a:srgbClr val="CEFDFF"/>
              </a:solidFill>
              <a:ln w="8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93F21D50-7BDE-4279-AF69-1F1DA398396A}"/>
                  </a:ext>
                </a:extLst>
              </p:cNvPr>
              <p:cNvSpPr/>
              <p:nvPr/>
            </p:nvSpPr>
            <p:spPr>
              <a:xfrm>
                <a:off x="2088941" y="1535010"/>
                <a:ext cx="318241" cy="324361"/>
              </a:xfrm>
              <a:custGeom>
                <a:avLst/>
                <a:gdLst>
                  <a:gd name="connsiteX0" fmla="*/ 406723 w 466774"/>
                  <a:gd name="connsiteY0" fmla="*/ 475751 h 475751"/>
                  <a:gd name="connsiteX1" fmla="*/ 60052 w 466774"/>
                  <a:gd name="connsiteY1" fmla="*/ 475751 h 475751"/>
                  <a:gd name="connsiteX2" fmla="*/ 0 w 466774"/>
                  <a:gd name="connsiteY2" fmla="*/ 415699 h 475751"/>
                  <a:gd name="connsiteX3" fmla="*/ 0 w 466774"/>
                  <a:gd name="connsiteY3" fmla="*/ 60052 h 475751"/>
                  <a:gd name="connsiteX4" fmla="*/ 60052 w 466774"/>
                  <a:gd name="connsiteY4" fmla="*/ 0 h 475751"/>
                  <a:gd name="connsiteX5" fmla="*/ 406812 w 466774"/>
                  <a:gd name="connsiteY5" fmla="*/ 0 h 475751"/>
                  <a:gd name="connsiteX6" fmla="*/ 466775 w 466774"/>
                  <a:gd name="connsiteY6" fmla="*/ 60052 h 475751"/>
                  <a:gd name="connsiteX7" fmla="*/ 466775 w 466774"/>
                  <a:gd name="connsiteY7" fmla="*/ 415789 h 475751"/>
                  <a:gd name="connsiteX8" fmla="*/ 406723 w 466774"/>
                  <a:gd name="connsiteY8" fmla="*/ 475751 h 475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6774" h="475751">
                    <a:moveTo>
                      <a:pt x="406723" y="475751"/>
                    </a:moveTo>
                    <a:lnTo>
                      <a:pt x="60052" y="475751"/>
                    </a:lnTo>
                    <a:cubicBezTo>
                      <a:pt x="26840" y="475751"/>
                      <a:pt x="0" y="448912"/>
                      <a:pt x="0" y="415699"/>
                    </a:cubicBezTo>
                    <a:lnTo>
                      <a:pt x="0" y="60052"/>
                    </a:lnTo>
                    <a:cubicBezTo>
                      <a:pt x="0" y="26840"/>
                      <a:pt x="26840" y="0"/>
                      <a:pt x="60052" y="0"/>
                    </a:cubicBezTo>
                    <a:lnTo>
                      <a:pt x="406812" y="0"/>
                    </a:lnTo>
                    <a:cubicBezTo>
                      <a:pt x="439935" y="0"/>
                      <a:pt x="466775" y="26840"/>
                      <a:pt x="466775" y="60052"/>
                    </a:cubicBezTo>
                    <a:lnTo>
                      <a:pt x="466775" y="415789"/>
                    </a:lnTo>
                    <a:cubicBezTo>
                      <a:pt x="466775" y="448912"/>
                      <a:pt x="439935" y="475751"/>
                      <a:pt x="406723" y="475751"/>
                    </a:cubicBezTo>
                    <a:close/>
                  </a:path>
                </a:pathLst>
              </a:custGeom>
              <a:solidFill>
                <a:srgbClr val="3C464F"/>
              </a:solidFill>
              <a:ln w="8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A7E7F692-8BBA-45E8-9243-2BEDE077594E}"/>
                </a:ext>
              </a:extLst>
            </p:cNvPr>
            <p:cNvGrpSpPr/>
            <p:nvPr/>
          </p:nvGrpSpPr>
          <p:grpSpPr>
            <a:xfrm>
              <a:off x="3221390" y="4068619"/>
              <a:ext cx="3484313" cy="1593115"/>
              <a:chOff x="3221390" y="4068619"/>
              <a:chExt cx="3484313" cy="1593115"/>
            </a:xfrm>
          </p:grpSpPr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DF357D07-194C-44DC-9EA6-B45964EC0ED4}"/>
                  </a:ext>
                </a:extLst>
              </p:cNvPr>
              <p:cNvSpPr/>
              <p:nvPr/>
            </p:nvSpPr>
            <p:spPr>
              <a:xfrm>
                <a:off x="6558761" y="4845313"/>
                <a:ext cx="146942" cy="110221"/>
              </a:xfrm>
              <a:custGeom>
                <a:avLst/>
                <a:gdLst>
                  <a:gd name="connsiteX0" fmla="*/ 196405 w 215524"/>
                  <a:gd name="connsiteY0" fmla="*/ 161666 h 161665"/>
                  <a:gd name="connsiteX1" fmla="*/ 19120 w 215524"/>
                  <a:gd name="connsiteY1" fmla="*/ 161666 h 161665"/>
                  <a:gd name="connsiteX2" fmla="*/ 0 w 215524"/>
                  <a:gd name="connsiteY2" fmla="*/ 142546 h 161665"/>
                  <a:gd name="connsiteX3" fmla="*/ 0 w 215524"/>
                  <a:gd name="connsiteY3" fmla="*/ 19120 h 161665"/>
                  <a:gd name="connsiteX4" fmla="*/ 19120 w 215524"/>
                  <a:gd name="connsiteY4" fmla="*/ 0 h 161665"/>
                  <a:gd name="connsiteX5" fmla="*/ 196405 w 215524"/>
                  <a:gd name="connsiteY5" fmla="*/ 0 h 161665"/>
                  <a:gd name="connsiteX6" fmla="*/ 215524 w 215524"/>
                  <a:gd name="connsiteY6" fmla="*/ 19120 h 161665"/>
                  <a:gd name="connsiteX7" fmla="*/ 215524 w 215524"/>
                  <a:gd name="connsiteY7" fmla="*/ 142546 h 161665"/>
                  <a:gd name="connsiteX8" fmla="*/ 196405 w 215524"/>
                  <a:gd name="connsiteY8" fmla="*/ 161666 h 161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5524" h="161665">
                    <a:moveTo>
                      <a:pt x="196405" y="161666"/>
                    </a:moveTo>
                    <a:lnTo>
                      <a:pt x="19120" y="161666"/>
                    </a:lnTo>
                    <a:cubicBezTo>
                      <a:pt x="8617" y="161666"/>
                      <a:pt x="0" y="153138"/>
                      <a:pt x="0" y="142546"/>
                    </a:cubicBezTo>
                    <a:lnTo>
                      <a:pt x="0" y="19120"/>
                    </a:lnTo>
                    <a:cubicBezTo>
                      <a:pt x="0" y="8618"/>
                      <a:pt x="8527" y="0"/>
                      <a:pt x="19120" y="0"/>
                    </a:cubicBezTo>
                    <a:lnTo>
                      <a:pt x="196405" y="0"/>
                    </a:lnTo>
                    <a:cubicBezTo>
                      <a:pt x="206907" y="0"/>
                      <a:pt x="215524" y="8528"/>
                      <a:pt x="215524" y="19120"/>
                    </a:cubicBezTo>
                    <a:lnTo>
                      <a:pt x="215524" y="142546"/>
                    </a:lnTo>
                    <a:cubicBezTo>
                      <a:pt x="215435" y="153138"/>
                      <a:pt x="206907" y="161666"/>
                      <a:pt x="196405" y="161666"/>
                    </a:cubicBezTo>
                    <a:close/>
                  </a:path>
                </a:pathLst>
              </a:custGeom>
              <a:solidFill>
                <a:srgbClr val="FEFDFD"/>
              </a:solidFill>
              <a:ln w="8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BD770132-3833-42BC-814E-519845C0ECC0}"/>
                  </a:ext>
                </a:extLst>
              </p:cNvPr>
              <p:cNvSpPr/>
              <p:nvPr/>
            </p:nvSpPr>
            <p:spPr>
              <a:xfrm>
                <a:off x="3221390" y="4068619"/>
                <a:ext cx="3340080" cy="1593115"/>
              </a:xfrm>
              <a:custGeom>
                <a:avLst/>
                <a:gdLst>
                  <a:gd name="connsiteX0" fmla="*/ 4895122 w 4899005"/>
                  <a:gd name="connsiteY0" fmla="*/ 1201231 h 2336675"/>
                  <a:gd name="connsiteX1" fmla="*/ 4895122 w 4899005"/>
                  <a:gd name="connsiteY1" fmla="*/ 1201231 h 2336675"/>
                  <a:gd name="connsiteX2" fmla="*/ 4779326 w 4899005"/>
                  <a:gd name="connsiteY2" fmla="*/ 1210477 h 2336675"/>
                  <a:gd name="connsiteX3" fmla="*/ 4533102 w 4899005"/>
                  <a:gd name="connsiteY3" fmla="*/ 1458047 h 2336675"/>
                  <a:gd name="connsiteX4" fmla="*/ 4540643 w 4899005"/>
                  <a:gd name="connsiteY4" fmla="*/ 1716658 h 2336675"/>
                  <a:gd name="connsiteX5" fmla="*/ 4561288 w 4899005"/>
                  <a:gd name="connsiteY5" fmla="*/ 2010367 h 2336675"/>
                  <a:gd name="connsiteX6" fmla="*/ 4561288 w 4899005"/>
                  <a:gd name="connsiteY6" fmla="*/ 2010367 h 2336675"/>
                  <a:gd name="connsiteX7" fmla="*/ 4447108 w 4899005"/>
                  <a:gd name="connsiteY7" fmla="*/ 2112340 h 2336675"/>
                  <a:gd name="connsiteX8" fmla="*/ 3863639 w 4899005"/>
                  <a:gd name="connsiteY8" fmla="*/ 2089809 h 2336675"/>
                  <a:gd name="connsiteX9" fmla="*/ 3417511 w 4899005"/>
                  <a:gd name="connsiteY9" fmla="*/ 2184959 h 2336675"/>
                  <a:gd name="connsiteX10" fmla="*/ 2912945 w 4899005"/>
                  <a:gd name="connsiteY10" fmla="*/ 2283431 h 2336675"/>
                  <a:gd name="connsiteX11" fmla="*/ 2457301 w 4899005"/>
                  <a:gd name="connsiteY11" fmla="*/ 2175354 h 2336675"/>
                  <a:gd name="connsiteX12" fmla="*/ 2416278 w 4899005"/>
                  <a:gd name="connsiteY12" fmla="*/ 2134511 h 2336675"/>
                  <a:gd name="connsiteX13" fmla="*/ 2416278 w 4899005"/>
                  <a:gd name="connsiteY13" fmla="*/ 2134511 h 2336675"/>
                  <a:gd name="connsiteX14" fmla="*/ 2318974 w 4899005"/>
                  <a:gd name="connsiteY14" fmla="*/ 2022396 h 2336675"/>
                  <a:gd name="connsiteX15" fmla="*/ 2318974 w 4899005"/>
                  <a:gd name="connsiteY15" fmla="*/ 2022396 h 2336675"/>
                  <a:gd name="connsiteX16" fmla="*/ 2272925 w 4899005"/>
                  <a:gd name="connsiteY16" fmla="*/ 1967729 h 2336675"/>
                  <a:gd name="connsiteX17" fmla="*/ 2146626 w 4899005"/>
                  <a:gd name="connsiteY17" fmla="*/ 1822490 h 2336675"/>
                  <a:gd name="connsiteX18" fmla="*/ 1792864 w 4899005"/>
                  <a:gd name="connsiteY18" fmla="*/ 1644218 h 2336675"/>
                  <a:gd name="connsiteX19" fmla="*/ 1211281 w 4899005"/>
                  <a:gd name="connsiteY19" fmla="*/ 1613249 h 2336675"/>
                  <a:gd name="connsiteX20" fmla="*/ 894233 w 4899005"/>
                  <a:gd name="connsiteY20" fmla="*/ 1588474 h 2336675"/>
                  <a:gd name="connsiteX21" fmla="*/ 154754 w 4899005"/>
                  <a:gd name="connsiteY21" fmla="*/ 1000248 h 2336675"/>
                  <a:gd name="connsiteX22" fmla="*/ 49370 w 4899005"/>
                  <a:gd name="connsiteY22" fmla="*/ 179173 h 2336675"/>
                  <a:gd name="connsiteX23" fmla="*/ 48203 w 4899005"/>
                  <a:gd name="connsiteY23" fmla="*/ 31511 h 2336675"/>
                  <a:gd name="connsiteX24" fmla="*/ 24954 w 4899005"/>
                  <a:gd name="connsiteY24" fmla="*/ 4 h 2336675"/>
                  <a:gd name="connsiteX25" fmla="*/ 2155 w 4899005"/>
                  <a:gd name="connsiteY25" fmla="*/ 31332 h 2336675"/>
                  <a:gd name="connsiteX26" fmla="*/ 0 w 4899005"/>
                  <a:gd name="connsiteY26" fmla="*/ 178994 h 2336675"/>
                  <a:gd name="connsiteX27" fmla="*/ 2334 w 4899005"/>
                  <a:gd name="connsiteY27" fmla="*/ 286352 h 2336675"/>
                  <a:gd name="connsiteX28" fmla="*/ 66785 w 4899005"/>
                  <a:gd name="connsiteY28" fmla="*/ 881221 h 2336675"/>
                  <a:gd name="connsiteX29" fmla="*/ 803302 w 4899005"/>
                  <a:gd name="connsiteY29" fmla="*/ 1618366 h 2336675"/>
                  <a:gd name="connsiteX30" fmla="*/ 1243776 w 4899005"/>
                  <a:gd name="connsiteY30" fmla="*/ 1660286 h 2336675"/>
                  <a:gd name="connsiteX31" fmla="*/ 1766294 w 4899005"/>
                  <a:gd name="connsiteY31" fmla="*/ 1690536 h 2336675"/>
                  <a:gd name="connsiteX32" fmla="*/ 1892503 w 4899005"/>
                  <a:gd name="connsiteY32" fmla="*/ 1719351 h 2336675"/>
                  <a:gd name="connsiteX33" fmla="*/ 2253535 w 4899005"/>
                  <a:gd name="connsiteY33" fmla="*/ 2020870 h 2336675"/>
                  <a:gd name="connsiteX34" fmla="*/ 2418612 w 4899005"/>
                  <a:gd name="connsiteY34" fmla="*/ 2206323 h 2336675"/>
                  <a:gd name="connsiteX35" fmla="*/ 2682878 w 4899005"/>
                  <a:gd name="connsiteY35" fmla="*/ 2329390 h 2336675"/>
                  <a:gd name="connsiteX36" fmla="*/ 2933232 w 4899005"/>
                  <a:gd name="connsiteY36" fmla="*/ 2328043 h 2336675"/>
                  <a:gd name="connsiteX37" fmla="*/ 3585998 w 4899005"/>
                  <a:gd name="connsiteY37" fmla="*/ 2192768 h 2336675"/>
                  <a:gd name="connsiteX38" fmla="*/ 4197653 w 4899005"/>
                  <a:gd name="connsiteY38" fmla="*/ 2126792 h 2336675"/>
                  <a:gd name="connsiteX39" fmla="*/ 4464163 w 4899005"/>
                  <a:gd name="connsiteY39" fmla="*/ 2160633 h 2336675"/>
                  <a:gd name="connsiteX40" fmla="*/ 4609222 w 4899005"/>
                  <a:gd name="connsiteY40" fmla="*/ 2043939 h 2336675"/>
                  <a:gd name="connsiteX41" fmla="*/ 4601862 w 4899005"/>
                  <a:gd name="connsiteY41" fmla="*/ 1851933 h 2336675"/>
                  <a:gd name="connsiteX42" fmla="*/ 4578882 w 4899005"/>
                  <a:gd name="connsiteY42" fmla="*/ 1472858 h 2336675"/>
                  <a:gd name="connsiteX43" fmla="*/ 4780403 w 4899005"/>
                  <a:gd name="connsiteY43" fmla="*/ 1256885 h 2336675"/>
                  <a:gd name="connsiteX44" fmla="*/ 4894943 w 4899005"/>
                  <a:gd name="connsiteY44" fmla="*/ 1247190 h 2336675"/>
                  <a:gd name="connsiteX45" fmla="*/ 4895122 w 4899005"/>
                  <a:gd name="connsiteY45" fmla="*/ 1201231 h 233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4899005" h="2336675">
                    <a:moveTo>
                      <a:pt x="4895122" y="1201231"/>
                    </a:moveTo>
                    <a:lnTo>
                      <a:pt x="4895122" y="1201231"/>
                    </a:lnTo>
                    <a:cubicBezTo>
                      <a:pt x="4856523" y="1204193"/>
                      <a:pt x="4817745" y="1206078"/>
                      <a:pt x="4779326" y="1210477"/>
                    </a:cubicBezTo>
                    <a:cubicBezTo>
                      <a:pt x="4630317" y="1227532"/>
                      <a:pt x="4550068" y="1309397"/>
                      <a:pt x="4533102" y="1458047"/>
                    </a:cubicBezTo>
                    <a:cubicBezTo>
                      <a:pt x="4523139" y="1544759"/>
                      <a:pt x="4534000" y="1630574"/>
                      <a:pt x="4540643" y="1716658"/>
                    </a:cubicBezTo>
                    <a:cubicBezTo>
                      <a:pt x="4548273" y="1814501"/>
                      <a:pt x="4567931" y="1911537"/>
                      <a:pt x="4561288" y="2010367"/>
                    </a:cubicBezTo>
                    <a:lnTo>
                      <a:pt x="4561288" y="2010367"/>
                    </a:lnTo>
                    <a:cubicBezTo>
                      <a:pt x="4564520" y="2102735"/>
                      <a:pt x="4538847" y="2126612"/>
                      <a:pt x="4447108" y="2112340"/>
                    </a:cubicBezTo>
                    <a:cubicBezTo>
                      <a:pt x="4253397" y="2082358"/>
                      <a:pt x="4059954" y="2057404"/>
                      <a:pt x="3863639" y="2089809"/>
                    </a:cubicBezTo>
                    <a:cubicBezTo>
                      <a:pt x="3713374" y="2114584"/>
                      <a:pt x="3565532" y="2149951"/>
                      <a:pt x="3417511" y="2184959"/>
                    </a:cubicBezTo>
                    <a:cubicBezTo>
                      <a:pt x="3250638" y="2224455"/>
                      <a:pt x="3083946" y="2265657"/>
                      <a:pt x="2912945" y="2283431"/>
                    </a:cubicBezTo>
                    <a:cubicBezTo>
                      <a:pt x="2748945" y="2300576"/>
                      <a:pt x="2589613" y="2293663"/>
                      <a:pt x="2457301" y="2175354"/>
                    </a:cubicBezTo>
                    <a:cubicBezTo>
                      <a:pt x="2442938" y="2162518"/>
                      <a:pt x="2429922" y="2148156"/>
                      <a:pt x="2416278" y="2134511"/>
                    </a:cubicBezTo>
                    <a:cubicBezTo>
                      <a:pt x="2416278" y="2134511"/>
                      <a:pt x="2416278" y="2134511"/>
                      <a:pt x="2416278" y="2134511"/>
                    </a:cubicBezTo>
                    <a:cubicBezTo>
                      <a:pt x="2378308" y="2101927"/>
                      <a:pt x="2347249" y="2063328"/>
                      <a:pt x="2318974" y="2022396"/>
                    </a:cubicBezTo>
                    <a:cubicBezTo>
                      <a:pt x="2318974" y="2022396"/>
                      <a:pt x="2318974" y="2022396"/>
                      <a:pt x="2318974" y="2022396"/>
                    </a:cubicBezTo>
                    <a:cubicBezTo>
                      <a:pt x="2303624" y="2004173"/>
                      <a:pt x="2287825" y="1986310"/>
                      <a:pt x="2272925" y="1967729"/>
                    </a:cubicBezTo>
                    <a:cubicBezTo>
                      <a:pt x="2232710" y="1917641"/>
                      <a:pt x="2191329" y="1868809"/>
                      <a:pt x="2146626" y="1822490"/>
                    </a:cubicBezTo>
                    <a:cubicBezTo>
                      <a:pt x="2049321" y="1721415"/>
                      <a:pt x="1926165" y="1673122"/>
                      <a:pt x="1792864" y="1644218"/>
                    </a:cubicBezTo>
                    <a:cubicBezTo>
                      <a:pt x="1599871" y="1617019"/>
                      <a:pt x="1405531" y="1616750"/>
                      <a:pt x="1211281" y="1613249"/>
                    </a:cubicBezTo>
                    <a:cubicBezTo>
                      <a:pt x="1105269" y="1611365"/>
                      <a:pt x="999257" y="1605709"/>
                      <a:pt x="894233" y="1588474"/>
                    </a:cubicBezTo>
                    <a:cubicBezTo>
                      <a:pt x="537958" y="1530127"/>
                      <a:pt x="286528" y="1338391"/>
                      <a:pt x="154754" y="1000248"/>
                    </a:cubicBezTo>
                    <a:cubicBezTo>
                      <a:pt x="51794" y="736072"/>
                      <a:pt x="47037" y="457712"/>
                      <a:pt x="49370" y="179173"/>
                    </a:cubicBezTo>
                    <a:cubicBezTo>
                      <a:pt x="48922" y="129983"/>
                      <a:pt x="48293" y="80702"/>
                      <a:pt x="48203" y="31511"/>
                    </a:cubicBezTo>
                    <a:cubicBezTo>
                      <a:pt x="48203" y="14815"/>
                      <a:pt x="43895" y="273"/>
                      <a:pt x="24954" y="4"/>
                    </a:cubicBezTo>
                    <a:cubicBezTo>
                      <a:pt x="5386" y="-266"/>
                      <a:pt x="2244" y="14815"/>
                      <a:pt x="2155" y="31332"/>
                    </a:cubicBezTo>
                    <a:cubicBezTo>
                      <a:pt x="1706" y="80522"/>
                      <a:pt x="718" y="129803"/>
                      <a:pt x="0" y="178994"/>
                    </a:cubicBezTo>
                    <a:cubicBezTo>
                      <a:pt x="808" y="214810"/>
                      <a:pt x="2155" y="250626"/>
                      <a:pt x="2334" y="286352"/>
                    </a:cubicBezTo>
                    <a:cubicBezTo>
                      <a:pt x="3770" y="486796"/>
                      <a:pt x="14542" y="686612"/>
                      <a:pt x="66785" y="881221"/>
                    </a:cubicBezTo>
                    <a:cubicBezTo>
                      <a:pt x="170463" y="1267746"/>
                      <a:pt x="408248" y="1522946"/>
                      <a:pt x="803302" y="1618366"/>
                    </a:cubicBezTo>
                    <a:cubicBezTo>
                      <a:pt x="947733" y="1653285"/>
                      <a:pt x="1095844" y="1657234"/>
                      <a:pt x="1243776" y="1660286"/>
                    </a:cubicBezTo>
                    <a:cubicBezTo>
                      <a:pt x="1418278" y="1663877"/>
                      <a:pt x="1593318" y="1660376"/>
                      <a:pt x="1766294" y="1690536"/>
                    </a:cubicBezTo>
                    <a:cubicBezTo>
                      <a:pt x="1809471" y="1695204"/>
                      <a:pt x="1851122" y="1706605"/>
                      <a:pt x="1892503" y="1719351"/>
                    </a:cubicBezTo>
                    <a:cubicBezTo>
                      <a:pt x="2055336" y="1769080"/>
                      <a:pt x="2156949" y="1891968"/>
                      <a:pt x="2253535" y="2020870"/>
                    </a:cubicBezTo>
                    <a:cubicBezTo>
                      <a:pt x="2306586" y="2084423"/>
                      <a:pt x="2358650" y="2148784"/>
                      <a:pt x="2418612" y="2206323"/>
                    </a:cubicBezTo>
                    <a:cubicBezTo>
                      <a:pt x="2496438" y="2269338"/>
                      <a:pt x="2582252" y="2315746"/>
                      <a:pt x="2682878" y="2329390"/>
                    </a:cubicBezTo>
                    <a:cubicBezTo>
                      <a:pt x="2766359" y="2340700"/>
                      <a:pt x="2849930" y="2337738"/>
                      <a:pt x="2933232" y="2328043"/>
                    </a:cubicBezTo>
                    <a:cubicBezTo>
                      <a:pt x="3154770" y="2302191"/>
                      <a:pt x="3369486" y="2242857"/>
                      <a:pt x="3585998" y="2192768"/>
                    </a:cubicBezTo>
                    <a:cubicBezTo>
                      <a:pt x="3787339" y="2146181"/>
                      <a:pt x="3989309" y="2105518"/>
                      <a:pt x="4197653" y="2126792"/>
                    </a:cubicBezTo>
                    <a:cubicBezTo>
                      <a:pt x="4286699" y="2135858"/>
                      <a:pt x="4375027" y="2152913"/>
                      <a:pt x="4464163" y="2160633"/>
                    </a:cubicBezTo>
                    <a:cubicBezTo>
                      <a:pt x="4560032" y="2168891"/>
                      <a:pt x="4594052" y="2138551"/>
                      <a:pt x="4609222" y="2043939"/>
                    </a:cubicBezTo>
                    <a:cubicBezTo>
                      <a:pt x="4608056" y="1979937"/>
                      <a:pt x="4608415" y="1916025"/>
                      <a:pt x="4601862" y="1851933"/>
                    </a:cubicBezTo>
                    <a:cubicBezTo>
                      <a:pt x="4589025" y="1725993"/>
                      <a:pt x="4568739" y="1600233"/>
                      <a:pt x="4578882" y="1472858"/>
                    </a:cubicBezTo>
                    <a:cubicBezTo>
                      <a:pt x="4589295" y="1341443"/>
                      <a:pt x="4649706" y="1276633"/>
                      <a:pt x="4780403" y="1256885"/>
                    </a:cubicBezTo>
                    <a:cubicBezTo>
                      <a:pt x="4804011" y="1253294"/>
                      <a:pt x="4871424" y="1245754"/>
                      <a:pt x="4894943" y="1247190"/>
                    </a:cubicBezTo>
                    <a:cubicBezTo>
                      <a:pt x="4895032" y="1229058"/>
                      <a:pt x="4903919" y="1238214"/>
                      <a:pt x="4895122" y="1201231"/>
                    </a:cubicBezTo>
                    <a:close/>
                  </a:path>
                </a:pathLst>
              </a:custGeom>
              <a:solidFill>
                <a:srgbClr val="FE0134"/>
              </a:solidFill>
              <a:ln w="8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24" name="Group 67">
            <a:extLst>
              <a:ext uri="{FF2B5EF4-FFF2-40B4-BE49-F238E27FC236}">
                <a16:creationId xmlns:a16="http://schemas.microsoft.com/office/drawing/2014/main" id="{EA6347DB-06B9-4999-A44B-915BD4EC833A}"/>
              </a:ext>
            </a:extLst>
          </p:cNvPr>
          <p:cNvGrpSpPr/>
          <p:nvPr/>
        </p:nvGrpSpPr>
        <p:grpSpPr>
          <a:xfrm>
            <a:off x="6749041" y="1885921"/>
            <a:ext cx="4995827" cy="1191037"/>
            <a:chOff x="4822352" y="1916832"/>
            <a:chExt cx="3422056" cy="1191037"/>
          </a:xfrm>
        </p:grpSpPr>
        <p:sp>
          <p:nvSpPr>
            <p:cNvPr id="25" name="Text Placeholder 10">
              <a:extLst>
                <a:ext uri="{FF2B5EF4-FFF2-40B4-BE49-F238E27FC236}">
                  <a16:creationId xmlns:a16="http://schemas.microsoft.com/office/drawing/2014/main" id="{A3E3DAA9-6BA8-4E49-8B9E-36DCAC293EC6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BE1FB04-7414-4763-B301-AFF322B3A641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FCEB02C-F9B7-4B5C-9AB8-512B66660C43}"/>
              </a:ext>
            </a:extLst>
          </p:cNvPr>
          <p:cNvSpPr txBox="1"/>
          <p:nvPr/>
        </p:nvSpPr>
        <p:spPr>
          <a:xfrm>
            <a:off x="6749040" y="3495735"/>
            <a:ext cx="2045041" cy="38951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12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/>
              <a:t>Content  Here</a:t>
            </a:r>
            <a:endParaRPr lang="ko-KR" alt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07FCBA1-F878-4666-9174-6E34761A4D4E}"/>
              </a:ext>
            </a:extLst>
          </p:cNvPr>
          <p:cNvSpPr txBox="1"/>
          <p:nvPr/>
        </p:nvSpPr>
        <p:spPr>
          <a:xfrm>
            <a:off x="6749041" y="3918203"/>
            <a:ext cx="2045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0B7DFAE-5AFF-4932-8C58-D4C9C6A3E890}"/>
              </a:ext>
            </a:extLst>
          </p:cNvPr>
          <p:cNvSpPr txBox="1"/>
          <p:nvPr/>
        </p:nvSpPr>
        <p:spPr>
          <a:xfrm>
            <a:off x="9418700" y="3495735"/>
            <a:ext cx="2045041" cy="38951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12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dirty="0"/>
              <a:t>Content  Here</a:t>
            </a:r>
            <a:endParaRPr lang="ko-KR" alt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7E6E412-825F-4ECC-8AF3-6EF8B3B0CC42}"/>
              </a:ext>
            </a:extLst>
          </p:cNvPr>
          <p:cNvSpPr txBox="1"/>
          <p:nvPr/>
        </p:nvSpPr>
        <p:spPr>
          <a:xfrm>
            <a:off x="9418701" y="3918203"/>
            <a:ext cx="2045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0E6571A-F63D-4F23-9358-D1BB37DE3F12}"/>
              </a:ext>
            </a:extLst>
          </p:cNvPr>
          <p:cNvSpPr txBox="1"/>
          <p:nvPr/>
        </p:nvSpPr>
        <p:spPr>
          <a:xfrm>
            <a:off x="6749040" y="4965637"/>
            <a:ext cx="2045041" cy="389513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12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dirty="0"/>
              <a:t>Content  Here</a:t>
            </a:r>
            <a:endParaRPr lang="ko-KR" alt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2C15827-9425-4940-BA5B-2513CB626B87}"/>
              </a:ext>
            </a:extLst>
          </p:cNvPr>
          <p:cNvSpPr txBox="1"/>
          <p:nvPr/>
        </p:nvSpPr>
        <p:spPr>
          <a:xfrm>
            <a:off x="6749041" y="5388105"/>
            <a:ext cx="2045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4428C72-26D1-4C99-B1E7-9A1390D0FCFC}"/>
              </a:ext>
            </a:extLst>
          </p:cNvPr>
          <p:cNvSpPr txBox="1"/>
          <p:nvPr/>
        </p:nvSpPr>
        <p:spPr>
          <a:xfrm>
            <a:off x="9418700" y="4965637"/>
            <a:ext cx="2045041" cy="389513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12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dirty="0"/>
              <a:t>Content  Here</a:t>
            </a:r>
            <a:endParaRPr lang="ko-KR" alt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DB1A85A-CB7A-4C0B-9C62-A4A27C7C00D8}"/>
              </a:ext>
            </a:extLst>
          </p:cNvPr>
          <p:cNvSpPr txBox="1"/>
          <p:nvPr/>
        </p:nvSpPr>
        <p:spPr>
          <a:xfrm>
            <a:off x="9418701" y="5388105"/>
            <a:ext cx="2045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4F1B1C4-89A3-40D9-B756-8D77FF3D2C0B}"/>
              </a:ext>
            </a:extLst>
          </p:cNvPr>
          <p:cNvSpPr txBox="1"/>
          <p:nvPr/>
        </p:nvSpPr>
        <p:spPr>
          <a:xfrm>
            <a:off x="2994236" y="2707241"/>
            <a:ext cx="32448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b="1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7DB6B27-2041-4605-A0B7-B4EB4E519B47}"/>
              </a:ext>
            </a:extLst>
          </p:cNvPr>
          <p:cNvSpPr txBox="1"/>
          <p:nvPr/>
        </p:nvSpPr>
        <p:spPr>
          <a:xfrm>
            <a:off x="2994235" y="1961808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A037DFB6-8D23-4CD6-B50E-97476E9B7CC6}"/>
              </a:ext>
            </a:extLst>
          </p:cNvPr>
          <p:cNvGrpSpPr/>
          <p:nvPr/>
        </p:nvGrpSpPr>
        <p:grpSpPr>
          <a:xfrm>
            <a:off x="3100770" y="3833278"/>
            <a:ext cx="1481957" cy="169218"/>
            <a:chOff x="3398761" y="3735995"/>
            <a:chExt cx="1481957" cy="169218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0B530AD-A494-428A-9CB9-96C4EFE54B94}"/>
                </a:ext>
              </a:extLst>
            </p:cNvPr>
            <p:cNvSpPr txBox="1"/>
            <p:nvPr/>
          </p:nvSpPr>
          <p:spPr>
            <a:xfrm>
              <a:off x="4160055" y="3735995"/>
              <a:ext cx="720663" cy="169218"/>
            </a:xfrm>
            <a:custGeom>
              <a:avLst/>
              <a:gdLst/>
              <a:ahLst/>
              <a:cxnLst/>
              <a:rect l="l" t="t" r="r" b="b"/>
              <a:pathLst>
                <a:path w="720663" h="169218">
                  <a:moveTo>
                    <a:pt x="418989" y="2791"/>
                  </a:moveTo>
                  <a:lnTo>
                    <a:pt x="554497" y="2791"/>
                  </a:lnTo>
                  <a:lnTo>
                    <a:pt x="554497" y="37728"/>
                  </a:lnTo>
                  <a:lnTo>
                    <a:pt x="469665" y="37728"/>
                  </a:lnTo>
                  <a:lnTo>
                    <a:pt x="469665" y="63736"/>
                  </a:lnTo>
                  <a:lnTo>
                    <a:pt x="548358" y="63736"/>
                  </a:lnTo>
                  <a:lnTo>
                    <a:pt x="548358" y="97110"/>
                  </a:lnTo>
                  <a:lnTo>
                    <a:pt x="469665" y="97110"/>
                  </a:lnTo>
                  <a:lnTo>
                    <a:pt x="469665" y="129369"/>
                  </a:lnTo>
                  <a:lnTo>
                    <a:pt x="556952" y="129369"/>
                  </a:lnTo>
                  <a:lnTo>
                    <a:pt x="556952" y="166427"/>
                  </a:lnTo>
                  <a:lnTo>
                    <a:pt x="418989" y="166427"/>
                  </a:lnTo>
                  <a:close/>
                  <a:moveTo>
                    <a:pt x="222052" y="2791"/>
                  </a:moveTo>
                  <a:lnTo>
                    <a:pt x="274910" y="2791"/>
                  </a:lnTo>
                  <a:lnTo>
                    <a:pt x="311739" y="120551"/>
                  </a:lnTo>
                  <a:lnTo>
                    <a:pt x="348098" y="2791"/>
                  </a:lnTo>
                  <a:lnTo>
                    <a:pt x="399418" y="2791"/>
                  </a:lnTo>
                  <a:lnTo>
                    <a:pt x="338658" y="166427"/>
                  </a:lnTo>
                  <a:lnTo>
                    <a:pt x="283852" y="166427"/>
                  </a:lnTo>
                  <a:close/>
                  <a:moveTo>
                    <a:pt x="154410" y="2791"/>
                  </a:moveTo>
                  <a:lnTo>
                    <a:pt x="205086" y="2791"/>
                  </a:lnTo>
                  <a:lnTo>
                    <a:pt x="205086" y="166427"/>
                  </a:lnTo>
                  <a:lnTo>
                    <a:pt x="154410" y="166427"/>
                  </a:lnTo>
                  <a:close/>
                  <a:moveTo>
                    <a:pt x="0" y="2791"/>
                  </a:moveTo>
                  <a:lnTo>
                    <a:pt x="50565" y="2791"/>
                  </a:lnTo>
                  <a:lnTo>
                    <a:pt x="50565" y="126132"/>
                  </a:lnTo>
                  <a:lnTo>
                    <a:pt x="129481" y="126132"/>
                  </a:lnTo>
                  <a:lnTo>
                    <a:pt x="129481" y="166427"/>
                  </a:lnTo>
                  <a:lnTo>
                    <a:pt x="0" y="166427"/>
                  </a:lnTo>
                  <a:close/>
                  <a:moveTo>
                    <a:pt x="647886" y="0"/>
                  </a:moveTo>
                  <a:cubicBezTo>
                    <a:pt x="668797" y="0"/>
                    <a:pt x="684740" y="3888"/>
                    <a:pt x="695716" y="11664"/>
                  </a:cubicBezTo>
                  <a:cubicBezTo>
                    <a:pt x="706692" y="19441"/>
                    <a:pt x="713222" y="31812"/>
                    <a:pt x="715306" y="48779"/>
                  </a:cubicBezTo>
                  <a:lnTo>
                    <a:pt x="667643" y="51569"/>
                  </a:lnTo>
                  <a:cubicBezTo>
                    <a:pt x="666378" y="44202"/>
                    <a:pt x="663718" y="38844"/>
                    <a:pt x="659662" y="35496"/>
                  </a:cubicBezTo>
                  <a:cubicBezTo>
                    <a:pt x="655607" y="32147"/>
                    <a:pt x="650007" y="30473"/>
                    <a:pt x="642863" y="30473"/>
                  </a:cubicBezTo>
                  <a:cubicBezTo>
                    <a:pt x="636985" y="30473"/>
                    <a:pt x="632557" y="31719"/>
                    <a:pt x="629581" y="34212"/>
                  </a:cubicBezTo>
                  <a:cubicBezTo>
                    <a:pt x="626604" y="36705"/>
                    <a:pt x="625116" y="39737"/>
                    <a:pt x="625116" y="43309"/>
                  </a:cubicBezTo>
                  <a:cubicBezTo>
                    <a:pt x="625116" y="45914"/>
                    <a:pt x="626344" y="48258"/>
                    <a:pt x="628799" y="50341"/>
                  </a:cubicBezTo>
                  <a:cubicBezTo>
                    <a:pt x="631180" y="52499"/>
                    <a:pt x="636836" y="54508"/>
                    <a:pt x="645766" y="56369"/>
                  </a:cubicBezTo>
                  <a:cubicBezTo>
                    <a:pt x="667867" y="61131"/>
                    <a:pt x="683698" y="65950"/>
                    <a:pt x="693260" y="70824"/>
                  </a:cubicBezTo>
                  <a:cubicBezTo>
                    <a:pt x="702823" y="75698"/>
                    <a:pt x="709780" y="81744"/>
                    <a:pt x="714134" y="88962"/>
                  </a:cubicBezTo>
                  <a:cubicBezTo>
                    <a:pt x="718487" y="96180"/>
                    <a:pt x="720663" y="104254"/>
                    <a:pt x="720663" y="113184"/>
                  </a:cubicBezTo>
                  <a:cubicBezTo>
                    <a:pt x="720663" y="123676"/>
                    <a:pt x="717761" y="133350"/>
                    <a:pt x="711957" y="142205"/>
                  </a:cubicBezTo>
                  <a:cubicBezTo>
                    <a:pt x="706153" y="151061"/>
                    <a:pt x="698041" y="157776"/>
                    <a:pt x="687623" y="162353"/>
                  </a:cubicBezTo>
                  <a:cubicBezTo>
                    <a:pt x="677206" y="166929"/>
                    <a:pt x="664071" y="169218"/>
                    <a:pt x="648221" y="169218"/>
                  </a:cubicBezTo>
                  <a:cubicBezTo>
                    <a:pt x="620390" y="169218"/>
                    <a:pt x="601117" y="163860"/>
                    <a:pt x="590402" y="153144"/>
                  </a:cubicBezTo>
                  <a:cubicBezTo>
                    <a:pt x="579686" y="142429"/>
                    <a:pt x="573621" y="128811"/>
                    <a:pt x="572207" y="112291"/>
                  </a:cubicBezTo>
                  <a:lnTo>
                    <a:pt x="620316" y="109277"/>
                  </a:lnTo>
                  <a:cubicBezTo>
                    <a:pt x="621358" y="117091"/>
                    <a:pt x="623479" y="123044"/>
                    <a:pt x="626678" y="127137"/>
                  </a:cubicBezTo>
                  <a:cubicBezTo>
                    <a:pt x="631887" y="133759"/>
                    <a:pt x="639329" y="137071"/>
                    <a:pt x="649003" y="137071"/>
                  </a:cubicBezTo>
                  <a:cubicBezTo>
                    <a:pt x="656221" y="137071"/>
                    <a:pt x="661783" y="135378"/>
                    <a:pt x="665690" y="131992"/>
                  </a:cubicBezTo>
                  <a:cubicBezTo>
                    <a:pt x="669597" y="128606"/>
                    <a:pt x="671550" y="124681"/>
                    <a:pt x="671550" y="120216"/>
                  </a:cubicBezTo>
                  <a:cubicBezTo>
                    <a:pt x="671550" y="115974"/>
                    <a:pt x="669690" y="112179"/>
                    <a:pt x="665969" y="108831"/>
                  </a:cubicBezTo>
                  <a:cubicBezTo>
                    <a:pt x="662248" y="105482"/>
                    <a:pt x="653616" y="102319"/>
                    <a:pt x="640073" y="99343"/>
                  </a:cubicBezTo>
                  <a:cubicBezTo>
                    <a:pt x="617898" y="94357"/>
                    <a:pt x="602085" y="87734"/>
                    <a:pt x="592634" y="79474"/>
                  </a:cubicBezTo>
                  <a:cubicBezTo>
                    <a:pt x="583109" y="71214"/>
                    <a:pt x="578346" y="60685"/>
                    <a:pt x="578346" y="47886"/>
                  </a:cubicBezTo>
                  <a:cubicBezTo>
                    <a:pt x="578346" y="39477"/>
                    <a:pt x="580784" y="31533"/>
                    <a:pt x="585658" y="24054"/>
                  </a:cubicBezTo>
                  <a:cubicBezTo>
                    <a:pt x="590532" y="16576"/>
                    <a:pt x="597862" y="10697"/>
                    <a:pt x="607647" y="6418"/>
                  </a:cubicBezTo>
                  <a:cubicBezTo>
                    <a:pt x="617432" y="2139"/>
                    <a:pt x="630846" y="0"/>
                    <a:pt x="6478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dirty="0">
                <a:solidFill>
                  <a:srgbClr val="F7443C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C6B17AF-5BDD-4E33-BCA1-5F2D4D9D8624}"/>
                </a:ext>
              </a:extLst>
            </p:cNvPr>
            <p:cNvSpPr txBox="1"/>
            <p:nvPr/>
          </p:nvSpPr>
          <p:spPr>
            <a:xfrm>
              <a:off x="3398761" y="3735995"/>
              <a:ext cx="661020" cy="169218"/>
            </a:xfrm>
            <a:custGeom>
              <a:avLst/>
              <a:gdLst/>
              <a:ahLst/>
              <a:cxnLst/>
              <a:rect l="l" t="t" r="r" b="b"/>
              <a:pathLst>
                <a:path w="661020" h="169218">
                  <a:moveTo>
                    <a:pt x="242795" y="45207"/>
                  </a:moveTo>
                  <a:lnTo>
                    <a:pt x="224921" y="104031"/>
                  </a:lnTo>
                  <a:lnTo>
                    <a:pt x="260856" y="104031"/>
                  </a:lnTo>
                  <a:close/>
                  <a:moveTo>
                    <a:pt x="523057" y="2791"/>
                  </a:moveTo>
                  <a:lnTo>
                    <a:pt x="658565" y="2791"/>
                  </a:lnTo>
                  <a:lnTo>
                    <a:pt x="658565" y="37728"/>
                  </a:lnTo>
                  <a:lnTo>
                    <a:pt x="573733" y="37728"/>
                  </a:lnTo>
                  <a:lnTo>
                    <a:pt x="573733" y="63736"/>
                  </a:lnTo>
                  <a:lnTo>
                    <a:pt x="652426" y="63736"/>
                  </a:lnTo>
                  <a:lnTo>
                    <a:pt x="652426" y="97110"/>
                  </a:lnTo>
                  <a:lnTo>
                    <a:pt x="573733" y="97110"/>
                  </a:lnTo>
                  <a:lnTo>
                    <a:pt x="573733" y="129369"/>
                  </a:lnTo>
                  <a:lnTo>
                    <a:pt x="661020" y="129369"/>
                  </a:lnTo>
                  <a:lnTo>
                    <a:pt x="661020" y="166427"/>
                  </a:lnTo>
                  <a:lnTo>
                    <a:pt x="523057" y="166427"/>
                  </a:lnTo>
                  <a:close/>
                  <a:moveTo>
                    <a:pt x="326120" y="2791"/>
                  </a:moveTo>
                  <a:lnTo>
                    <a:pt x="378978" y="2791"/>
                  </a:lnTo>
                  <a:lnTo>
                    <a:pt x="415807" y="120551"/>
                  </a:lnTo>
                  <a:lnTo>
                    <a:pt x="452166" y="2791"/>
                  </a:lnTo>
                  <a:lnTo>
                    <a:pt x="503486" y="2791"/>
                  </a:lnTo>
                  <a:lnTo>
                    <a:pt x="442726" y="166427"/>
                  </a:lnTo>
                  <a:lnTo>
                    <a:pt x="387920" y="166427"/>
                  </a:lnTo>
                  <a:close/>
                  <a:moveTo>
                    <a:pt x="215838" y="2791"/>
                  </a:moveTo>
                  <a:lnTo>
                    <a:pt x="270993" y="2791"/>
                  </a:lnTo>
                  <a:lnTo>
                    <a:pt x="332482" y="166427"/>
                  </a:lnTo>
                  <a:lnTo>
                    <a:pt x="279532" y="166427"/>
                  </a:lnTo>
                  <a:lnTo>
                    <a:pt x="271345" y="139415"/>
                  </a:lnTo>
                  <a:lnTo>
                    <a:pt x="213939" y="139415"/>
                  </a:lnTo>
                  <a:lnTo>
                    <a:pt x="205963" y="166427"/>
                  </a:lnTo>
                  <a:lnTo>
                    <a:pt x="154335" y="166427"/>
                  </a:lnTo>
                  <a:close/>
                  <a:moveTo>
                    <a:pt x="75679" y="0"/>
                  </a:moveTo>
                  <a:cubicBezTo>
                    <a:pt x="96590" y="0"/>
                    <a:pt x="112533" y="3888"/>
                    <a:pt x="123509" y="11664"/>
                  </a:cubicBezTo>
                  <a:cubicBezTo>
                    <a:pt x="134485" y="19441"/>
                    <a:pt x="141015" y="31812"/>
                    <a:pt x="143099" y="48779"/>
                  </a:cubicBezTo>
                  <a:lnTo>
                    <a:pt x="95436" y="51569"/>
                  </a:lnTo>
                  <a:cubicBezTo>
                    <a:pt x="94171" y="44202"/>
                    <a:pt x="91511" y="38844"/>
                    <a:pt x="87455" y="35496"/>
                  </a:cubicBezTo>
                  <a:cubicBezTo>
                    <a:pt x="83400" y="32147"/>
                    <a:pt x="77800" y="30473"/>
                    <a:pt x="70656" y="30473"/>
                  </a:cubicBezTo>
                  <a:cubicBezTo>
                    <a:pt x="64778" y="30473"/>
                    <a:pt x="60350" y="31719"/>
                    <a:pt x="57374" y="34212"/>
                  </a:cubicBezTo>
                  <a:cubicBezTo>
                    <a:pt x="54397" y="36705"/>
                    <a:pt x="52909" y="39737"/>
                    <a:pt x="52909" y="43309"/>
                  </a:cubicBezTo>
                  <a:cubicBezTo>
                    <a:pt x="52909" y="45914"/>
                    <a:pt x="54137" y="48258"/>
                    <a:pt x="56592" y="50341"/>
                  </a:cubicBezTo>
                  <a:cubicBezTo>
                    <a:pt x="58973" y="52499"/>
                    <a:pt x="64629" y="54508"/>
                    <a:pt x="73559" y="56369"/>
                  </a:cubicBezTo>
                  <a:cubicBezTo>
                    <a:pt x="95660" y="61131"/>
                    <a:pt x="111491" y="65950"/>
                    <a:pt x="121053" y="70824"/>
                  </a:cubicBezTo>
                  <a:cubicBezTo>
                    <a:pt x="130616" y="75698"/>
                    <a:pt x="137573" y="81744"/>
                    <a:pt x="141927" y="88962"/>
                  </a:cubicBezTo>
                  <a:cubicBezTo>
                    <a:pt x="146280" y="96180"/>
                    <a:pt x="148456" y="104254"/>
                    <a:pt x="148456" y="113184"/>
                  </a:cubicBezTo>
                  <a:cubicBezTo>
                    <a:pt x="148456" y="123676"/>
                    <a:pt x="145554" y="133350"/>
                    <a:pt x="139750" y="142205"/>
                  </a:cubicBezTo>
                  <a:cubicBezTo>
                    <a:pt x="133946" y="151061"/>
                    <a:pt x="125834" y="157776"/>
                    <a:pt x="115416" y="162353"/>
                  </a:cubicBezTo>
                  <a:cubicBezTo>
                    <a:pt x="104999" y="166929"/>
                    <a:pt x="91864" y="169218"/>
                    <a:pt x="76014" y="169218"/>
                  </a:cubicBezTo>
                  <a:cubicBezTo>
                    <a:pt x="48183" y="169218"/>
                    <a:pt x="28910" y="163860"/>
                    <a:pt x="18195" y="153144"/>
                  </a:cubicBezTo>
                  <a:cubicBezTo>
                    <a:pt x="7479" y="142429"/>
                    <a:pt x="1414" y="128811"/>
                    <a:pt x="0" y="112291"/>
                  </a:cubicBezTo>
                  <a:lnTo>
                    <a:pt x="48109" y="109277"/>
                  </a:lnTo>
                  <a:cubicBezTo>
                    <a:pt x="49151" y="117091"/>
                    <a:pt x="51272" y="123044"/>
                    <a:pt x="54471" y="127137"/>
                  </a:cubicBezTo>
                  <a:cubicBezTo>
                    <a:pt x="59680" y="133759"/>
                    <a:pt x="67122" y="137071"/>
                    <a:pt x="76796" y="137071"/>
                  </a:cubicBezTo>
                  <a:cubicBezTo>
                    <a:pt x="84014" y="137071"/>
                    <a:pt x="89576" y="135378"/>
                    <a:pt x="93483" y="131992"/>
                  </a:cubicBezTo>
                  <a:cubicBezTo>
                    <a:pt x="97390" y="128606"/>
                    <a:pt x="99343" y="124681"/>
                    <a:pt x="99343" y="120216"/>
                  </a:cubicBezTo>
                  <a:cubicBezTo>
                    <a:pt x="99343" y="115974"/>
                    <a:pt x="97483" y="112179"/>
                    <a:pt x="93762" y="108831"/>
                  </a:cubicBezTo>
                  <a:cubicBezTo>
                    <a:pt x="90041" y="105482"/>
                    <a:pt x="81409" y="102319"/>
                    <a:pt x="67866" y="99343"/>
                  </a:cubicBezTo>
                  <a:cubicBezTo>
                    <a:pt x="45691" y="94357"/>
                    <a:pt x="29878" y="87734"/>
                    <a:pt x="20427" y="79474"/>
                  </a:cubicBezTo>
                  <a:cubicBezTo>
                    <a:pt x="10902" y="71214"/>
                    <a:pt x="6139" y="60685"/>
                    <a:pt x="6139" y="47886"/>
                  </a:cubicBezTo>
                  <a:cubicBezTo>
                    <a:pt x="6139" y="39477"/>
                    <a:pt x="8577" y="31533"/>
                    <a:pt x="13451" y="24054"/>
                  </a:cubicBezTo>
                  <a:cubicBezTo>
                    <a:pt x="18325" y="16576"/>
                    <a:pt x="25655" y="10697"/>
                    <a:pt x="35440" y="6418"/>
                  </a:cubicBezTo>
                  <a:cubicBezTo>
                    <a:pt x="45225" y="2139"/>
                    <a:pt x="58639" y="0"/>
                    <a:pt x="756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dirty="0">
                <a:solidFill>
                  <a:srgbClr val="F7443C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3C29E0FC-3EF9-436F-87ED-41C21947BB7D}"/>
              </a:ext>
            </a:extLst>
          </p:cNvPr>
          <p:cNvGrpSpPr/>
          <p:nvPr/>
        </p:nvGrpSpPr>
        <p:grpSpPr>
          <a:xfrm>
            <a:off x="3100770" y="3432972"/>
            <a:ext cx="1988901" cy="169218"/>
            <a:chOff x="3156017" y="3335689"/>
            <a:chExt cx="1988901" cy="169218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7EAFB55-51C6-4E46-9543-6A59A0852560}"/>
                </a:ext>
              </a:extLst>
            </p:cNvPr>
            <p:cNvSpPr txBox="1"/>
            <p:nvPr/>
          </p:nvSpPr>
          <p:spPr>
            <a:xfrm>
              <a:off x="4279408" y="3335689"/>
              <a:ext cx="865510" cy="169218"/>
            </a:xfrm>
            <a:custGeom>
              <a:avLst/>
              <a:gdLst/>
              <a:ahLst/>
              <a:cxnLst/>
              <a:rect l="l" t="t" r="r" b="b"/>
              <a:pathLst>
                <a:path w="865510" h="169218">
                  <a:moveTo>
                    <a:pt x="51011" y="98115"/>
                  </a:moveTo>
                  <a:lnTo>
                    <a:pt x="51011" y="131266"/>
                  </a:lnTo>
                  <a:lnTo>
                    <a:pt x="76795" y="131266"/>
                  </a:lnTo>
                  <a:cubicBezTo>
                    <a:pt x="85502" y="131266"/>
                    <a:pt x="91641" y="129722"/>
                    <a:pt x="95213" y="126634"/>
                  </a:cubicBezTo>
                  <a:cubicBezTo>
                    <a:pt x="98785" y="123546"/>
                    <a:pt x="100571" y="119397"/>
                    <a:pt x="100571" y="114188"/>
                  </a:cubicBezTo>
                  <a:cubicBezTo>
                    <a:pt x="100571" y="109352"/>
                    <a:pt x="98803" y="105463"/>
                    <a:pt x="95269" y="102524"/>
                  </a:cubicBezTo>
                  <a:cubicBezTo>
                    <a:pt x="91734" y="99585"/>
                    <a:pt x="85539" y="98115"/>
                    <a:pt x="76684" y="98115"/>
                  </a:cubicBezTo>
                  <a:close/>
                  <a:moveTo>
                    <a:pt x="765497" y="39849"/>
                  </a:moveTo>
                  <a:lnTo>
                    <a:pt x="765497" y="129257"/>
                  </a:lnTo>
                  <a:lnTo>
                    <a:pt x="777887" y="129257"/>
                  </a:lnTo>
                  <a:cubicBezTo>
                    <a:pt x="788454" y="129257"/>
                    <a:pt x="795970" y="128085"/>
                    <a:pt x="800435" y="125741"/>
                  </a:cubicBezTo>
                  <a:cubicBezTo>
                    <a:pt x="804900" y="123397"/>
                    <a:pt x="808397" y="119304"/>
                    <a:pt x="810927" y="113463"/>
                  </a:cubicBezTo>
                  <a:cubicBezTo>
                    <a:pt x="813457" y="107621"/>
                    <a:pt x="814722" y="98152"/>
                    <a:pt x="814722" y="85055"/>
                  </a:cubicBezTo>
                  <a:cubicBezTo>
                    <a:pt x="814722" y="67717"/>
                    <a:pt x="811895" y="55848"/>
                    <a:pt x="806239" y="49448"/>
                  </a:cubicBezTo>
                  <a:cubicBezTo>
                    <a:pt x="800584" y="43049"/>
                    <a:pt x="791208" y="39849"/>
                    <a:pt x="778111" y="39849"/>
                  </a:cubicBezTo>
                  <a:close/>
                  <a:moveTo>
                    <a:pt x="601787" y="38286"/>
                  </a:moveTo>
                  <a:cubicBezTo>
                    <a:pt x="591592" y="38286"/>
                    <a:pt x="583406" y="41895"/>
                    <a:pt x="577230" y="49113"/>
                  </a:cubicBezTo>
                  <a:cubicBezTo>
                    <a:pt x="571054" y="56332"/>
                    <a:pt x="567965" y="68275"/>
                    <a:pt x="567965" y="84944"/>
                  </a:cubicBezTo>
                  <a:cubicBezTo>
                    <a:pt x="567965" y="101464"/>
                    <a:pt x="571035" y="113333"/>
                    <a:pt x="577174" y="120551"/>
                  </a:cubicBezTo>
                  <a:cubicBezTo>
                    <a:pt x="583313" y="127769"/>
                    <a:pt x="591666" y="131378"/>
                    <a:pt x="602233" y="131378"/>
                  </a:cubicBezTo>
                  <a:cubicBezTo>
                    <a:pt x="613097" y="131378"/>
                    <a:pt x="621506" y="127843"/>
                    <a:pt x="627459" y="120774"/>
                  </a:cubicBezTo>
                  <a:cubicBezTo>
                    <a:pt x="633413" y="113705"/>
                    <a:pt x="636389" y="101017"/>
                    <a:pt x="636389" y="82711"/>
                  </a:cubicBezTo>
                  <a:cubicBezTo>
                    <a:pt x="636389" y="67308"/>
                    <a:pt x="633282" y="56052"/>
                    <a:pt x="627069" y="48946"/>
                  </a:cubicBezTo>
                  <a:cubicBezTo>
                    <a:pt x="620855" y="41839"/>
                    <a:pt x="612428" y="38286"/>
                    <a:pt x="601787" y="38286"/>
                  </a:cubicBezTo>
                  <a:close/>
                  <a:moveTo>
                    <a:pt x="411287" y="38286"/>
                  </a:moveTo>
                  <a:cubicBezTo>
                    <a:pt x="401092" y="38286"/>
                    <a:pt x="392906" y="41895"/>
                    <a:pt x="386730" y="49113"/>
                  </a:cubicBezTo>
                  <a:cubicBezTo>
                    <a:pt x="380554" y="56332"/>
                    <a:pt x="377465" y="68275"/>
                    <a:pt x="377465" y="84944"/>
                  </a:cubicBezTo>
                  <a:cubicBezTo>
                    <a:pt x="377465" y="101464"/>
                    <a:pt x="380535" y="113333"/>
                    <a:pt x="386674" y="120551"/>
                  </a:cubicBezTo>
                  <a:cubicBezTo>
                    <a:pt x="392813" y="127769"/>
                    <a:pt x="401166" y="131378"/>
                    <a:pt x="411733" y="131378"/>
                  </a:cubicBezTo>
                  <a:cubicBezTo>
                    <a:pt x="422597" y="131378"/>
                    <a:pt x="431006" y="127843"/>
                    <a:pt x="436959" y="120774"/>
                  </a:cubicBezTo>
                  <a:cubicBezTo>
                    <a:pt x="442913" y="113705"/>
                    <a:pt x="445889" y="101017"/>
                    <a:pt x="445889" y="82711"/>
                  </a:cubicBezTo>
                  <a:cubicBezTo>
                    <a:pt x="445889" y="67308"/>
                    <a:pt x="442782" y="56052"/>
                    <a:pt x="436569" y="48946"/>
                  </a:cubicBezTo>
                  <a:cubicBezTo>
                    <a:pt x="430355" y="41839"/>
                    <a:pt x="421928" y="38286"/>
                    <a:pt x="411287" y="38286"/>
                  </a:cubicBezTo>
                  <a:close/>
                  <a:moveTo>
                    <a:pt x="51011" y="35942"/>
                  </a:moveTo>
                  <a:lnTo>
                    <a:pt x="51011" y="66973"/>
                  </a:lnTo>
                  <a:lnTo>
                    <a:pt x="73000" y="66973"/>
                  </a:lnTo>
                  <a:cubicBezTo>
                    <a:pt x="80888" y="66973"/>
                    <a:pt x="86376" y="65615"/>
                    <a:pt x="89464" y="62899"/>
                  </a:cubicBezTo>
                  <a:cubicBezTo>
                    <a:pt x="92553" y="60182"/>
                    <a:pt x="94097" y="56257"/>
                    <a:pt x="94097" y="51123"/>
                  </a:cubicBezTo>
                  <a:cubicBezTo>
                    <a:pt x="94097" y="46360"/>
                    <a:pt x="92553" y="42639"/>
                    <a:pt x="89464" y="39960"/>
                  </a:cubicBezTo>
                  <a:cubicBezTo>
                    <a:pt x="86376" y="37282"/>
                    <a:pt x="81000" y="35942"/>
                    <a:pt x="73335" y="35942"/>
                  </a:cubicBezTo>
                  <a:close/>
                  <a:moveTo>
                    <a:pt x="714933" y="2791"/>
                  </a:moveTo>
                  <a:lnTo>
                    <a:pt x="790054" y="2791"/>
                  </a:lnTo>
                  <a:cubicBezTo>
                    <a:pt x="804863" y="2791"/>
                    <a:pt x="816825" y="4800"/>
                    <a:pt x="825940" y="8818"/>
                  </a:cubicBezTo>
                  <a:cubicBezTo>
                    <a:pt x="835056" y="12837"/>
                    <a:pt x="842590" y="18604"/>
                    <a:pt x="848544" y="26119"/>
                  </a:cubicBezTo>
                  <a:cubicBezTo>
                    <a:pt x="854497" y="33635"/>
                    <a:pt x="858813" y="42379"/>
                    <a:pt x="861492" y="52350"/>
                  </a:cubicBezTo>
                  <a:cubicBezTo>
                    <a:pt x="864171" y="62322"/>
                    <a:pt x="865510" y="72889"/>
                    <a:pt x="865510" y="84051"/>
                  </a:cubicBezTo>
                  <a:cubicBezTo>
                    <a:pt x="865510" y="101538"/>
                    <a:pt x="863519" y="115100"/>
                    <a:pt x="859538" y="124737"/>
                  </a:cubicBezTo>
                  <a:cubicBezTo>
                    <a:pt x="855557" y="134373"/>
                    <a:pt x="850032" y="142447"/>
                    <a:pt x="842963" y="148958"/>
                  </a:cubicBezTo>
                  <a:cubicBezTo>
                    <a:pt x="835893" y="155470"/>
                    <a:pt x="828303" y="159804"/>
                    <a:pt x="820192" y="161962"/>
                  </a:cubicBezTo>
                  <a:cubicBezTo>
                    <a:pt x="809104" y="164939"/>
                    <a:pt x="799058" y="166427"/>
                    <a:pt x="790054" y="166427"/>
                  </a:cubicBezTo>
                  <a:lnTo>
                    <a:pt x="714933" y="166427"/>
                  </a:lnTo>
                  <a:close/>
                  <a:moveTo>
                    <a:pt x="180863" y="2791"/>
                  </a:moveTo>
                  <a:lnTo>
                    <a:pt x="231428" y="2791"/>
                  </a:lnTo>
                  <a:lnTo>
                    <a:pt x="231428" y="126132"/>
                  </a:lnTo>
                  <a:lnTo>
                    <a:pt x="310344" y="126132"/>
                  </a:lnTo>
                  <a:lnTo>
                    <a:pt x="310344" y="166427"/>
                  </a:lnTo>
                  <a:lnTo>
                    <a:pt x="180863" y="166427"/>
                  </a:lnTo>
                  <a:close/>
                  <a:moveTo>
                    <a:pt x="0" y="2791"/>
                  </a:moveTo>
                  <a:lnTo>
                    <a:pt x="94655" y="2791"/>
                  </a:lnTo>
                  <a:cubicBezTo>
                    <a:pt x="110430" y="2791"/>
                    <a:pt x="122541" y="6697"/>
                    <a:pt x="130987" y="14511"/>
                  </a:cubicBezTo>
                  <a:cubicBezTo>
                    <a:pt x="139433" y="22324"/>
                    <a:pt x="143656" y="31998"/>
                    <a:pt x="143656" y="43532"/>
                  </a:cubicBezTo>
                  <a:cubicBezTo>
                    <a:pt x="143656" y="53206"/>
                    <a:pt x="140643" y="61503"/>
                    <a:pt x="134615" y="68424"/>
                  </a:cubicBezTo>
                  <a:cubicBezTo>
                    <a:pt x="130597" y="73037"/>
                    <a:pt x="124718" y="76684"/>
                    <a:pt x="116979" y="79363"/>
                  </a:cubicBezTo>
                  <a:cubicBezTo>
                    <a:pt x="128736" y="82190"/>
                    <a:pt x="137387" y="87046"/>
                    <a:pt x="142931" y="93929"/>
                  </a:cubicBezTo>
                  <a:cubicBezTo>
                    <a:pt x="148475" y="100813"/>
                    <a:pt x="151247" y="109463"/>
                    <a:pt x="151247" y="119881"/>
                  </a:cubicBezTo>
                  <a:cubicBezTo>
                    <a:pt x="151247" y="128364"/>
                    <a:pt x="149275" y="135992"/>
                    <a:pt x="145331" y="142763"/>
                  </a:cubicBezTo>
                  <a:cubicBezTo>
                    <a:pt x="141387" y="149535"/>
                    <a:pt x="135992" y="154893"/>
                    <a:pt x="129146" y="158837"/>
                  </a:cubicBezTo>
                  <a:cubicBezTo>
                    <a:pt x="124904" y="161293"/>
                    <a:pt x="118504" y="163078"/>
                    <a:pt x="109947" y="164195"/>
                  </a:cubicBezTo>
                  <a:cubicBezTo>
                    <a:pt x="98561" y="165683"/>
                    <a:pt x="91008" y="166427"/>
                    <a:pt x="87288" y="166427"/>
                  </a:cubicBezTo>
                  <a:lnTo>
                    <a:pt x="0" y="166427"/>
                  </a:lnTo>
                  <a:close/>
                  <a:moveTo>
                    <a:pt x="601898" y="0"/>
                  </a:moveTo>
                  <a:cubicBezTo>
                    <a:pt x="629134" y="0"/>
                    <a:pt x="650118" y="7311"/>
                    <a:pt x="664852" y="21934"/>
                  </a:cubicBezTo>
                  <a:cubicBezTo>
                    <a:pt x="679586" y="36556"/>
                    <a:pt x="686953" y="57038"/>
                    <a:pt x="686953" y="83381"/>
                  </a:cubicBezTo>
                  <a:cubicBezTo>
                    <a:pt x="686953" y="102505"/>
                    <a:pt x="683735" y="118188"/>
                    <a:pt x="677298" y="130429"/>
                  </a:cubicBezTo>
                  <a:cubicBezTo>
                    <a:pt x="670861" y="142670"/>
                    <a:pt x="661560" y="152195"/>
                    <a:pt x="649393" y="159004"/>
                  </a:cubicBezTo>
                  <a:cubicBezTo>
                    <a:pt x="637226" y="165813"/>
                    <a:pt x="622064" y="169218"/>
                    <a:pt x="603907" y="169218"/>
                  </a:cubicBezTo>
                  <a:cubicBezTo>
                    <a:pt x="585453" y="169218"/>
                    <a:pt x="570179" y="166278"/>
                    <a:pt x="558087" y="160400"/>
                  </a:cubicBezTo>
                  <a:cubicBezTo>
                    <a:pt x="545995" y="154521"/>
                    <a:pt x="536191" y="145219"/>
                    <a:pt x="528675" y="132494"/>
                  </a:cubicBezTo>
                  <a:cubicBezTo>
                    <a:pt x="521159" y="119770"/>
                    <a:pt x="517401" y="103845"/>
                    <a:pt x="517401" y="84720"/>
                  </a:cubicBezTo>
                  <a:cubicBezTo>
                    <a:pt x="517401" y="58006"/>
                    <a:pt x="524842" y="37207"/>
                    <a:pt x="539725" y="22324"/>
                  </a:cubicBezTo>
                  <a:cubicBezTo>
                    <a:pt x="554608" y="7441"/>
                    <a:pt x="575332" y="0"/>
                    <a:pt x="601898" y="0"/>
                  </a:cubicBezTo>
                  <a:close/>
                  <a:moveTo>
                    <a:pt x="411398" y="0"/>
                  </a:moveTo>
                  <a:cubicBezTo>
                    <a:pt x="438634" y="0"/>
                    <a:pt x="459618" y="7311"/>
                    <a:pt x="474352" y="21934"/>
                  </a:cubicBezTo>
                  <a:cubicBezTo>
                    <a:pt x="489086" y="36556"/>
                    <a:pt x="496453" y="57038"/>
                    <a:pt x="496453" y="83381"/>
                  </a:cubicBezTo>
                  <a:cubicBezTo>
                    <a:pt x="496453" y="102505"/>
                    <a:pt x="493235" y="118188"/>
                    <a:pt x="486798" y="130429"/>
                  </a:cubicBezTo>
                  <a:cubicBezTo>
                    <a:pt x="480361" y="142670"/>
                    <a:pt x="471060" y="152195"/>
                    <a:pt x="458893" y="159004"/>
                  </a:cubicBezTo>
                  <a:cubicBezTo>
                    <a:pt x="446726" y="165813"/>
                    <a:pt x="431564" y="169218"/>
                    <a:pt x="413407" y="169218"/>
                  </a:cubicBezTo>
                  <a:cubicBezTo>
                    <a:pt x="394953" y="169218"/>
                    <a:pt x="379679" y="166278"/>
                    <a:pt x="367587" y="160400"/>
                  </a:cubicBezTo>
                  <a:cubicBezTo>
                    <a:pt x="355495" y="154521"/>
                    <a:pt x="345691" y="145219"/>
                    <a:pt x="338175" y="132494"/>
                  </a:cubicBezTo>
                  <a:cubicBezTo>
                    <a:pt x="330659" y="119770"/>
                    <a:pt x="326901" y="103845"/>
                    <a:pt x="326901" y="84720"/>
                  </a:cubicBezTo>
                  <a:cubicBezTo>
                    <a:pt x="326901" y="58006"/>
                    <a:pt x="334342" y="37207"/>
                    <a:pt x="349225" y="22324"/>
                  </a:cubicBezTo>
                  <a:cubicBezTo>
                    <a:pt x="364108" y="7441"/>
                    <a:pt x="384832" y="0"/>
                    <a:pt x="4113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dirty="0">
                <a:solidFill>
                  <a:srgbClr val="F7443C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D567A0B-96B8-4B76-96A6-54A50477EE54}"/>
                </a:ext>
              </a:extLst>
            </p:cNvPr>
            <p:cNvSpPr txBox="1"/>
            <p:nvPr/>
          </p:nvSpPr>
          <p:spPr>
            <a:xfrm>
              <a:off x="3156017" y="3335689"/>
              <a:ext cx="1023007" cy="169218"/>
            </a:xfrm>
            <a:custGeom>
              <a:avLst/>
              <a:gdLst/>
              <a:ahLst/>
              <a:cxnLst/>
              <a:rect l="l" t="t" r="r" b="b"/>
              <a:pathLst>
                <a:path w="1023007" h="169218">
                  <a:moveTo>
                    <a:pt x="633357" y="45207"/>
                  </a:moveTo>
                  <a:lnTo>
                    <a:pt x="615483" y="104031"/>
                  </a:lnTo>
                  <a:lnTo>
                    <a:pt x="651418" y="104031"/>
                  </a:lnTo>
                  <a:close/>
                  <a:moveTo>
                    <a:pt x="50564" y="39849"/>
                  </a:moveTo>
                  <a:lnTo>
                    <a:pt x="50564" y="129257"/>
                  </a:lnTo>
                  <a:lnTo>
                    <a:pt x="62954" y="129257"/>
                  </a:lnTo>
                  <a:cubicBezTo>
                    <a:pt x="73521" y="129257"/>
                    <a:pt x="81037" y="128085"/>
                    <a:pt x="85502" y="125741"/>
                  </a:cubicBezTo>
                  <a:cubicBezTo>
                    <a:pt x="89967" y="123397"/>
                    <a:pt x="93464" y="119304"/>
                    <a:pt x="95994" y="113463"/>
                  </a:cubicBezTo>
                  <a:cubicBezTo>
                    <a:pt x="98524" y="107621"/>
                    <a:pt x="99789" y="98152"/>
                    <a:pt x="99789" y="85055"/>
                  </a:cubicBezTo>
                  <a:cubicBezTo>
                    <a:pt x="99789" y="67717"/>
                    <a:pt x="96962" y="55848"/>
                    <a:pt x="91306" y="49448"/>
                  </a:cubicBezTo>
                  <a:cubicBezTo>
                    <a:pt x="85651" y="43049"/>
                    <a:pt x="76274" y="39849"/>
                    <a:pt x="63178" y="39849"/>
                  </a:cubicBezTo>
                  <a:close/>
                  <a:moveTo>
                    <a:pt x="258328" y="38286"/>
                  </a:moveTo>
                  <a:cubicBezTo>
                    <a:pt x="248134" y="38286"/>
                    <a:pt x="239948" y="41895"/>
                    <a:pt x="233772" y="49113"/>
                  </a:cubicBezTo>
                  <a:cubicBezTo>
                    <a:pt x="227595" y="56332"/>
                    <a:pt x="224507" y="68275"/>
                    <a:pt x="224507" y="84944"/>
                  </a:cubicBezTo>
                  <a:cubicBezTo>
                    <a:pt x="224507" y="101464"/>
                    <a:pt x="227577" y="113333"/>
                    <a:pt x="233716" y="120551"/>
                  </a:cubicBezTo>
                  <a:cubicBezTo>
                    <a:pt x="239855" y="127769"/>
                    <a:pt x="248208" y="131378"/>
                    <a:pt x="258775" y="131378"/>
                  </a:cubicBezTo>
                  <a:cubicBezTo>
                    <a:pt x="269639" y="131378"/>
                    <a:pt x="278048" y="127843"/>
                    <a:pt x="284001" y="120774"/>
                  </a:cubicBezTo>
                  <a:cubicBezTo>
                    <a:pt x="289954" y="113705"/>
                    <a:pt x="292931" y="101017"/>
                    <a:pt x="292931" y="82711"/>
                  </a:cubicBezTo>
                  <a:cubicBezTo>
                    <a:pt x="292931" y="67308"/>
                    <a:pt x="289824" y="56052"/>
                    <a:pt x="283611" y="48946"/>
                  </a:cubicBezTo>
                  <a:cubicBezTo>
                    <a:pt x="277397" y="41839"/>
                    <a:pt x="268970" y="38286"/>
                    <a:pt x="258328" y="38286"/>
                  </a:cubicBezTo>
                  <a:close/>
                  <a:moveTo>
                    <a:pt x="885044" y="2791"/>
                  </a:moveTo>
                  <a:lnTo>
                    <a:pt x="1020552" y="2791"/>
                  </a:lnTo>
                  <a:lnTo>
                    <a:pt x="1020552" y="37728"/>
                  </a:lnTo>
                  <a:lnTo>
                    <a:pt x="935720" y="37728"/>
                  </a:lnTo>
                  <a:lnTo>
                    <a:pt x="935720" y="63736"/>
                  </a:lnTo>
                  <a:lnTo>
                    <a:pt x="1014413" y="63736"/>
                  </a:lnTo>
                  <a:lnTo>
                    <a:pt x="1014413" y="97110"/>
                  </a:lnTo>
                  <a:lnTo>
                    <a:pt x="935720" y="97110"/>
                  </a:lnTo>
                  <a:lnTo>
                    <a:pt x="935720" y="129369"/>
                  </a:lnTo>
                  <a:lnTo>
                    <a:pt x="1023007" y="129369"/>
                  </a:lnTo>
                  <a:lnTo>
                    <a:pt x="1023007" y="166427"/>
                  </a:lnTo>
                  <a:lnTo>
                    <a:pt x="885044" y="166427"/>
                  </a:lnTo>
                  <a:close/>
                  <a:moveTo>
                    <a:pt x="711733" y="2791"/>
                  </a:moveTo>
                  <a:lnTo>
                    <a:pt x="865436" y="2791"/>
                  </a:lnTo>
                  <a:lnTo>
                    <a:pt x="865436" y="43197"/>
                  </a:lnTo>
                  <a:lnTo>
                    <a:pt x="813867" y="43197"/>
                  </a:lnTo>
                  <a:lnTo>
                    <a:pt x="813867" y="166427"/>
                  </a:lnTo>
                  <a:lnTo>
                    <a:pt x="763302" y="166427"/>
                  </a:lnTo>
                  <a:lnTo>
                    <a:pt x="763302" y="43197"/>
                  </a:lnTo>
                  <a:lnTo>
                    <a:pt x="711733" y="43197"/>
                  </a:lnTo>
                  <a:close/>
                  <a:moveTo>
                    <a:pt x="606400" y="2791"/>
                  </a:moveTo>
                  <a:lnTo>
                    <a:pt x="661555" y="2791"/>
                  </a:lnTo>
                  <a:lnTo>
                    <a:pt x="723044" y="166427"/>
                  </a:lnTo>
                  <a:lnTo>
                    <a:pt x="670094" y="166427"/>
                  </a:lnTo>
                  <a:lnTo>
                    <a:pt x="661907" y="139415"/>
                  </a:lnTo>
                  <a:lnTo>
                    <a:pt x="604501" y="139415"/>
                  </a:lnTo>
                  <a:lnTo>
                    <a:pt x="596525" y="166427"/>
                  </a:lnTo>
                  <a:lnTo>
                    <a:pt x="544897" y="166427"/>
                  </a:lnTo>
                  <a:close/>
                  <a:moveTo>
                    <a:pt x="371140" y="2791"/>
                  </a:moveTo>
                  <a:lnTo>
                    <a:pt x="418356" y="2791"/>
                  </a:lnTo>
                  <a:lnTo>
                    <a:pt x="479971" y="93322"/>
                  </a:lnTo>
                  <a:lnTo>
                    <a:pt x="479971" y="2791"/>
                  </a:lnTo>
                  <a:lnTo>
                    <a:pt x="527633" y="2791"/>
                  </a:lnTo>
                  <a:lnTo>
                    <a:pt x="527633" y="166427"/>
                  </a:lnTo>
                  <a:lnTo>
                    <a:pt x="479971" y="166427"/>
                  </a:lnTo>
                  <a:lnTo>
                    <a:pt x="418691" y="76579"/>
                  </a:lnTo>
                  <a:lnTo>
                    <a:pt x="418691" y="166427"/>
                  </a:lnTo>
                  <a:lnTo>
                    <a:pt x="371140" y="166427"/>
                  </a:lnTo>
                  <a:close/>
                  <a:moveTo>
                    <a:pt x="0" y="2791"/>
                  </a:moveTo>
                  <a:lnTo>
                    <a:pt x="75121" y="2791"/>
                  </a:lnTo>
                  <a:cubicBezTo>
                    <a:pt x="89929" y="2791"/>
                    <a:pt x="101892" y="4800"/>
                    <a:pt x="111007" y="8818"/>
                  </a:cubicBezTo>
                  <a:cubicBezTo>
                    <a:pt x="120123" y="12837"/>
                    <a:pt x="127657" y="18604"/>
                    <a:pt x="133610" y="26119"/>
                  </a:cubicBezTo>
                  <a:cubicBezTo>
                    <a:pt x="139564" y="33635"/>
                    <a:pt x="143880" y="42379"/>
                    <a:pt x="146559" y="52350"/>
                  </a:cubicBezTo>
                  <a:cubicBezTo>
                    <a:pt x="149237" y="62322"/>
                    <a:pt x="150577" y="72889"/>
                    <a:pt x="150577" y="84051"/>
                  </a:cubicBezTo>
                  <a:cubicBezTo>
                    <a:pt x="150577" y="101538"/>
                    <a:pt x="148586" y="115100"/>
                    <a:pt x="144605" y="124737"/>
                  </a:cubicBezTo>
                  <a:cubicBezTo>
                    <a:pt x="140624" y="134373"/>
                    <a:pt x="135099" y="142447"/>
                    <a:pt x="128029" y="148958"/>
                  </a:cubicBezTo>
                  <a:cubicBezTo>
                    <a:pt x="120960" y="155470"/>
                    <a:pt x="113370" y="159804"/>
                    <a:pt x="105259" y="161962"/>
                  </a:cubicBezTo>
                  <a:cubicBezTo>
                    <a:pt x="94171" y="164939"/>
                    <a:pt x="84125" y="166427"/>
                    <a:pt x="75121" y="166427"/>
                  </a:cubicBezTo>
                  <a:lnTo>
                    <a:pt x="0" y="166427"/>
                  </a:lnTo>
                  <a:close/>
                  <a:moveTo>
                    <a:pt x="258440" y="0"/>
                  </a:moveTo>
                  <a:cubicBezTo>
                    <a:pt x="285676" y="0"/>
                    <a:pt x="306660" y="7311"/>
                    <a:pt x="321394" y="21934"/>
                  </a:cubicBezTo>
                  <a:cubicBezTo>
                    <a:pt x="336128" y="36556"/>
                    <a:pt x="343495" y="57038"/>
                    <a:pt x="343495" y="83381"/>
                  </a:cubicBezTo>
                  <a:cubicBezTo>
                    <a:pt x="343495" y="102505"/>
                    <a:pt x="340277" y="118188"/>
                    <a:pt x="333840" y="130429"/>
                  </a:cubicBezTo>
                  <a:cubicBezTo>
                    <a:pt x="327403" y="142670"/>
                    <a:pt x="318102" y="152195"/>
                    <a:pt x="305935" y="159004"/>
                  </a:cubicBezTo>
                  <a:cubicBezTo>
                    <a:pt x="293768" y="165813"/>
                    <a:pt x="278606" y="169218"/>
                    <a:pt x="260449" y="169218"/>
                  </a:cubicBezTo>
                  <a:cubicBezTo>
                    <a:pt x="241995" y="169218"/>
                    <a:pt x="226721" y="166278"/>
                    <a:pt x="214629" y="160400"/>
                  </a:cubicBezTo>
                  <a:cubicBezTo>
                    <a:pt x="202537" y="154521"/>
                    <a:pt x="192732" y="145219"/>
                    <a:pt x="185217" y="132494"/>
                  </a:cubicBezTo>
                  <a:cubicBezTo>
                    <a:pt x="177701" y="119770"/>
                    <a:pt x="173943" y="103845"/>
                    <a:pt x="173943" y="84720"/>
                  </a:cubicBezTo>
                  <a:cubicBezTo>
                    <a:pt x="173943" y="58006"/>
                    <a:pt x="181384" y="37207"/>
                    <a:pt x="196267" y="22324"/>
                  </a:cubicBezTo>
                  <a:cubicBezTo>
                    <a:pt x="211150" y="7441"/>
                    <a:pt x="231874" y="0"/>
                    <a:pt x="2584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dirty="0">
                <a:solidFill>
                  <a:srgbClr val="F7443C"/>
                </a:solidFill>
                <a:latin typeface="Arial Black" panose="020B0A04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40ADA118-58EB-417B-BBFC-645EA1E72B3C}"/>
              </a:ext>
            </a:extLst>
          </p:cNvPr>
          <p:cNvGrpSpPr/>
          <p:nvPr/>
        </p:nvGrpSpPr>
        <p:grpSpPr>
          <a:xfrm>
            <a:off x="3892221" y="1816977"/>
            <a:ext cx="4150550" cy="3912574"/>
            <a:chOff x="2636176" y="1796880"/>
            <a:chExt cx="4150550" cy="3912574"/>
          </a:xfrm>
        </p:grpSpPr>
        <p:sp>
          <p:nvSpPr>
            <p:cNvPr id="4" name="Freeform: Shape 23">
              <a:extLst>
                <a:ext uri="{FF2B5EF4-FFF2-40B4-BE49-F238E27FC236}">
                  <a16:creationId xmlns:a16="http://schemas.microsoft.com/office/drawing/2014/main" id="{5EEC98C4-2193-406C-8870-BDE2FCA123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14664" y="1875774"/>
              <a:ext cx="3650109" cy="3711110"/>
            </a:xfrm>
            <a:custGeom>
              <a:avLst/>
              <a:gdLst>
                <a:gd name="connsiteX0" fmla="*/ 1632503 w 2337564"/>
                <a:gd name="connsiteY0" fmla="*/ 0 h 2376629"/>
                <a:gd name="connsiteX1" fmla="*/ 1973743 w 2337564"/>
                <a:gd name="connsiteY1" fmla="*/ 536479 h 2376629"/>
                <a:gd name="connsiteX2" fmla="*/ 1338632 w 2337564"/>
                <a:gd name="connsiteY2" fmla="*/ 566281 h 2376629"/>
                <a:gd name="connsiteX3" fmla="*/ 1411376 w 2337564"/>
                <a:gd name="connsiteY3" fmla="*/ 426106 h 2376629"/>
                <a:gd name="connsiteX4" fmla="*/ 1336049 w 2337564"/>
                <a:gd name="connsiteY4" fmla="*/ 414609 h 2376629"/>
                <a:gd name="connsiteX5" fmla="*/ 1241029 w 2337564"/>
                <a:gd name="connsiteY5" fmla="*/ 409812 h 2376629"/>
                <a:gd name="connsiteX6" fmla="*/ 311684 w 2337564"/>
                <a:gd name="connsiteY6" fmla="*/ 1339156 h 2376629"/>
                <a:gd name="connsiteX7" fmla="*/ 1241029 w 2337564"/>
                <a:gd name="connsiteY7" fmla="*/ 2268501 h 2376629"/>
                <a:gd name="connsiteX8" fmla="*/ 1276800 w 2337564"/>
                <a:gd name="connsiteY8" fmla="*/ 2266695 h 2376629"/>
                <a:gd name="connsiteX9" fmla="*/ 1283069 w 2337564"/>
                <a:gd name="connsiteY9" fmla="*/ 2267289 h 2376629"/>
                <a:gd name="connsiteX10" fmla="*/ 2146453 w 2337564"/>
                <a:gd name="connsiteY10" fmla="*/ 1724859 h 2376629"/>
                <a:gd name="connsiteX11" fmla="*/ 2329590 w 2337564"/>
                <a:gd name="connsiteY11" fmla="*/ 1186157 h 2376629"/>
                <a:gd name="connsiteX12" fmla="*/ 2331676 w 2337564"/>
                <a:gd name="connsiteY12" fmla="*/ 1091239 h 2376629"/>
                <a:gd name="connsiteX13" fmla="*/ 2337564 w 2337564"/>
                <a:gd name="connsiteY13" fmla="*/ 1207847 h 2376629"/>
                <a:gd name="connsiteX14" fmla="*/ 1168782 w 2337564"/>
                <a:gd name="connsiteY14" fmla="*/ 2376629 h 2376629"/>
                <a:gd name="connsiteX15" fmla="*/ 0 w 2337564"/>
                <a:gd name="connsiteY15" fmla="*/ 1207847 h 2376629"/>
                <a:gd name="connsiteX16" fmla="*/ 1168782 w 2337564"/>
                <a:gd name="connsiteY16" fmla="*/ 39065 h 2376629"/>
                <a:gd name="connsiteX17" fmla="*/ 1516342 w 2337564"/>
                <a:gd name="connsiteY17" fmla="*/ 91611 h 2376629"/>
                <a:gd name="connsiteX18" fmla="*/ 1574009 w 2337564"/>
                <a:gd name="connsiteY18" fmla="*/ 112718 h 2376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37564" h="2376629">
                  <a:moveTo>
                    <a:pt x="1632503" y="0"/>
                  </a:moveTo>
                  <a:lnTo>
                    <a:pt x="1973743" y="536479"/>
                  </a:lnTo>
                  <a:lnTo>
                    <a:pt x="1338632" y="566281"/>
                  </a:lnTo>
                  <a:lnTo>
                    <a:pt x="1411376" y="426106"/>
                  </a:lnTo>
                  <a:lnTo>
                    <a:pt x="1336049" y="414609"/>
                  </a:lnTo>
                  <a:cubicBezTo>
                    <a:pt x="1304807" y="411437"/>
                    <a:pt x="1273108" y="409812"/>
                    <a:pt x="1241029" y="409812"/>
                  </a:cubicBezTo>
                  <a:cubicBezTo>
                    <a:pt x="727767" y="409811"/>
                    <a:pt x="311684" y="825893"/>
                    <a:pt x="311684" y="1339156"/>
                  </a:cubicBezTo>
                  <a:cubicBezTo>
                    <a:pt x="311685" y="1852419"/>
                    <a:pt x="727767" y="2268501"/>
                    <a:pt x="1241029" y="2268501"/>
                  </a:cubicBezTo>
                  <a:lnTo>
                    <a:pt x="1276800" y="2266695"/>
                  </a:lnTo>
                  <a:lnTo>
                    <a:pt x="1283069" y="2267289"/>
                  </a:lnTo>
                  <a:cubicBezTo>
                    <a:pt x="1587888" y="2277898"/>
                    <a:pt x="1931140" y="2074979"/>
                    <a:pt x="2146453" y="1724859"/>
                  </a:cubicBezTo>
                  <a:cubicBezTo>
                    <a:pt x="2254110" y="1549799"/>
                    <a:pt x="2314494" y="1362798"/>
                    <a:pt x="2329590" y="1186157"/>
                  </a:cubicBezTo>
                  <a:lnTo>
                    <a:pt x="2331676" y="1091239"/>
                  </a:lnTo>
                  <a:lnTo>
                    <a:pt x="2337564" y="1207847"/>
                  </a:lnTo>
                  <a:cubicBezTo>
                    <a:pt x="2337564" y="1853347"/>
                    <a:pt x="1814282" y="2376629"/>
                    <a:pt x="1168782" y="2376629"/>
                  </a:cubicBezTo>
                  <a:cubicBezTo>
                    <a:pt x="523282" y="2376629"/>
                    <a:pt x="0" y="1853347"/>
                    <a:pt x="0" y="1207847"/>
                  </a:cubicBezTo>
                  <a:cubicBezTo>
                    <a:pt x="0" y="562347"/>
                    <a:pt x="523282" y="39065"/>
                    <a:pt x="1168782" y="39065"/>
                  </a:cubicBezTo>
                  <a:cubicBezTo>
                    <a:pt x="1289813" y="39065"/>
                    <a:pt x="1406548" y="57462"/>
                    <a:pt x="1516342" y="91611"/>
                  </a:cubicBezTo>
                  <a:lnTo>
                    <a:pt x="1574009" y="112718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3810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타원 4">
              <a:extLst>
                <a:ext uri="{FF2B5EF4-FFF2-40B4-BE49-F238E27FC236}">
                  <a16:creationId xmlns:a16="http://schemas.microsoft.com/office/drawing/2014/main" id="{EBE45368-E3B5-4297-A5A3-1681F97C34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17688" y="4897630"/>
              <a:ext cx="720000" cy="720000"/>
            </a:xfrm>
            <a:prstGeom prst="ellipse">
              <a:avLst/>
            </a:prstGeom>
            <a:solidFill>
              <a:schemeClr val="accent4"/>
            </a:solidFill>
            <a:ln w="3810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8C402117-1546-4E20-8C75-E4D7BECDAB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16176" y="4809454"/>
              <a:ext cx="900000" cy="900000"/>
            </a:xfrm>
            <a:prstGeom prst="ellipse">
              <a:avLst/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타원 6">
              <a:extLst>
                <a:ext uri="{FF2B5EF4-FFF2-40B4-BE49-F238E27FC236}">
                  <a16:creationId xmlns:a16="http://schemas.microsoft.com/office/drawing/2014/main" id="{4906BC5E-BECC-456E-B3A5-53996764FB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636176" y="3429000"/>
              <a:ext cx="1080000" cy="1080000"/>
            </a:xfrm>
            <a:prstGeom prst="ellipse">
              <a:avLst/>
            </a:prstGeom>
            <a:solidFill>
              <a:schemeClr val="accent2"/>
            </a:solidFill>
            <a:ln w="3810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961FDF37-EA7D-4123-B952-3F8DFF895A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51570" y="1796880"/>
              <a:ext cx="1260000" cy="1260000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7B877B42-4C02-4AC5-BA98-9CC663DC2C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46726" y="4175391"/>
              <a:ext cx="540000" cy="540000"/>
            </a:xfrm>
            <a:prstGeom prst="ellipse">
              <a:avLst/>
            </a:prstGeom>
            <a:solidFill>
              <a:schemeClr val="accent5"/>
            </a:solidFill>
            <a:ln w="3810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8D1D7425-A168-4E35-B374-66C00C888FE5}"/>
              </a:ext>
            </a:extLst>
          </p:cNvPr>
          <p:cNvSpPr/>
          <p:nvPr/>
        </p:nvSpPr>
        <p:spPr>
          <a:xfrm>
            <a:off x="7626699" y="4317008"/>
            <a:ext cx="294119" cy="27532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" name="Block Arc 10">
            <a:extLst>
              <a:ext uri="{FF2B5EF4-FFF2-40B4-BE49-F238E27FC236}">
                <a16:creationId xmlns:a16="http://schemas.microsoft.com/office/drawing/2014/main" id="{FC4FF6EE-AF89-41BB-8D79-08D3718512AD}"/>
              </a:ext>
            </a:extLst>
          </p:cNvPr>
          <p:cNvSpPr/>
          <p:nvPr/>
        </p:nvSpPr>
        <p:spPr>
          <a:xfrm>
            <a:off x="5137898" y="5110764"/>
            <a:ext cx="545426" cy="369442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C4AFD134-712C-444D-ADB3-06CFB1791061}"/>
              </a:ext>
            </a:extLst>
          </p:cNvPr>
          <p:cNvSpPr/>
          <p:nvPr/>
        </p:nvSpPr>
        <p:spPr>
          <a:xfrm rot="2700000">
            <a:off x="6793308" y="5025971"/>
            <a:ext cx="280850" cy="50351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ounded Rectangle 5">
            <a:extLst>
              <a:ext uri="{FF2B5EF4-FFF2-40B4-BE49-F238E27FC236}">
                <a16:creationId xmlns:a16="http://schemas.microsoft.com/office/drawing/2014/main" id="{789476DE-4515-4D63-BEC4-ED4358A37900}"/>
              </a:ext>
            </a:extLst>
          </p:cNvPr>
          <p:cNvSpPr/>
          <p:nvPr/>
        </p:nvSpPr>
        <p:spPr>
          <a:xfrm flipH="1">
            <a:off x="4194145" y="3803142"/>
            <a:ext cx="495085" cy="40841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Oval 21">
            <a:extLst>
              <a:ext uri="{FF2B5EF4-FFF2-40B4-BE49-F238E27FC236}">
                <a16:creationId xmlns:a16="http://schemas.microsoft.com/office/drawing/2014/main" id="{E25987CE-A8D5-40FC-B0BF-3EF1A4087DE9}"/>
              </a:ext>
            </a:extLst>
          </p:cNvPr>
          <p:cNvSpPr>
            <a:spLocks noChangeAspect="1"/>
          </p:cNvSpPr>
          <p:nvPr/>
        </p:nvSpPr>
        <p:spPr>
          <a:xfrm>
            <a:off x="4992317" y="2098671"/>
            <a:ext cx="670911" cy="67651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8" name="Group 67">
            <a:extLst>
              <a:ext uri="{FF2B5EF4-FFF2-40B4-BE49-F238E27FC236}">
                <a16:creationId xmlns:a16="http://schemas.microsoft.com/office/drawing/2014/main" id="{C8DCA574-E5F5-4F5E-8073-E139A5910918}"/>
              </a:ext>
            </a:extLst>
          </p:cNvPr>
          <p:cNvGrpSpPr/>
          <p:nvPr/>
        </p:nvGrpSpPr>
        <p:grpSpPr>
          <a:xfrm>
            <a:off x="1638548" y="1925779"/>
            <a:ext cx="2632161" cy="899548"/>
            <a:chOff x="1130190" y="4149080"/>
            <a:chExt cx="1523461" cy="89954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92CDAF4-281C-4566-ACC0-F107D8EB8D4A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C4AE323-817C-481B-950E-DFCEBAF17CFB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1" name="Group 67">
            <a:extLst>
              <a:ext uri="{FF2B5EF4-FFF2-40B4-BE49-F238E27FC236}">
                <a16:creationId xmlns:a16="http://schemas.microsoft.com/office/drawing/2014/main" id="{C5B27039-815F-48EF-85E5-1E10F8C2AAE6}"/>
              </a:ext>
            </a:extLst>
          </p:cNvPr>
          <p:cNvGrpSpPr/>
          <p:nvPr/>
        </p:nvGrpSpPr>
        <p:grpSpPr>
          <a:xfrm>
            <a:off x="801965" y="3510228"/>
            <a:ext cx="2632161" cy="899548"/>
            <a:chOff x="1130190" y="4149080"/>
            <a:chExt cx="1523461" cy="89954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60D4651-603A-4D48-9F1C-BCCA8AFFF9ED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DB6C481-EF30-4DFB-B40A-648558AF50DA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4" name="Group 67">
            <a:extLst>
              <a:ext uri="{FF2B5EF4-FFF2-40B4-BE49-F238E27FC236}">
                <a16:creationId xmlns:a16="http://schemas.microsoft.com/office/drawing/2014/main" id="{637A6C49-3C9D-456B-AFE3-10EEEF6F7CE4}"/>
              </a:ext>
            </a:extLst>
          </p:cNvPr>
          <p:cNvGrpSpPr/>
          <p:nvPr/>
        </p:nvGrpSpPr>
        <p:grpSpPr>
          <a:xfrm>
            <a:off x="1965323" y="5094678"/>
            <a:ext cx="2632161" cy="899548"/>
            <a:chOff x="1130190" y="4149080"/>
            <a:chExt cx="1523461" cy="89954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7847F4C-10A4-4B82-B74B-D54168FFA011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11EA3C7-FA67-4CEE-B6D3-909B6F696B1E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7" name="Group 67">
            <a:extLst>
              <a:ext uri="{FF2B5EF4-FFF2-40B4-BE49-F238E27FC236}">
                <a16:creationId xmlns:a16="http://schemas.microsoft.com/office/drawing/2014/main" id="{3A738569-231A-4EE6-94F9-4AC37723EE7F}"/>
              </a:ext>
            </a:extLst>
          </p:cNvPr>
          <p:cNvGrpSpPr/>
          <p:nvPr/>
        </p:nvGrpSpPr>
        <p:grpSpPr>
          <a:xfrm>
            <a:off x="7769753" y="5236101"/>
            <a:ext cx="2632161" cy="899548"/>
            <a:chOff x="1130190" y="4149080"/>
            <a:chExt cx="1523461" cy="89954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69AE798-98F3-4683-A3A7-A2B22EFF1184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F43D6A2-4EA5-45A5-8366-DDB52C22B05F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30" name="Group 67">
            <a:extLst>
              <a:ext uri="{FF2B5EF4-FFF2-40B4-BE49-F238E27FC236}">
                <a16:creationId xmlns:a16="http://schemas.microsoft.com/office/drawing/2014/main" id="{35B2F5DA-3A5D-4A0A-8FF7-F28D3027137A}"/>
              </a:ext>
            </a:extLst>
          </p:cNvPr>
          <p:cNvGrpSpPr/>
          <p:nvPr/>
        </p:nvGrpSpPr>
        <p:grpSpPr>
          <a:xfrm>
            <a:off x="8642672" y="3820763"/>
            <a:ext cx="2632161" cy="899548"/>
            <a:chOff x="1130190" y="4149080"/>
            <a:chExt cx="1523461" cy="89954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E4776F2-FF08-4387-BEF1-B300DA7C56B6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2380994-B4D1-4C31-ADE5-0C30F751C6AC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A30C2685-121E-4FAB-8E3D-B68C1484EB2B}"/>
              </a:ext>
            </a:extLst>
          </p:cNvPr>
          <p:cNvGrpSpPr/>
          <p:nvPr/>
        </p:nvGrpSpPr>
        <p:grpSpPr>
          <a:xfrm>
            <a:off x="5577834" y="3047294"/>
            <a:ext cx="1036331" cy="1688194"/>
            <a:chOff x="1879751" y="2029353"/>
            <a:chExt cx="1282698" cy="2089528"/>
          </a:xfrm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144B98E8-4C35-4499-BEAD-536C2937B2A9}"/>
                </a:ext>
              </a:extLst>
            </p:cNvPr>
            <p:cNvSpPr/>
            <p:nvPr/>
          </p:nvSpPr>
          <p:spPr>
            <a:xfrm>
              <a:off x="1879751" y="2029354"/>
              <a:ext cx="641349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25000">
                  <a:schemeClr val="accent1">
                    <a:lumMod val="80000"/>
                  </a:schemeClr>
                </a:gs>
                <a:gs pos="0">
                  <a:schemeClr val="accent1">
                    <a:lumMod val="75000"/>
                  </a:schemeClr>
                </a:gs>
                <a:gs pos="100000">
                  <a:schemeClr val="accent1">
                    <a:lumMod val="90000"/>
                  </a:schemeClr>
                </a:gs>
              </a:gsLst>
              <a:lin ang="10800000" scaled="1"/>
              <a:tileRect/>
            </a:gradFill>
            <a:ln w="6350"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0A39B9D-3568-4969-8D19-D323FB8E5B74}"/>
                </a:ext>
              </a:extLst>
            </p:cNvPr>
            <p:cNvSpPr/>
            <p:nvPr/>
          </p:nvSpPr>
          <p:spPr>
            <a:xfrm flipH="1">
              <a:off x="2521100" y="2029354"/>
              <a:ext cx="641349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75000">
                  <a:schemeClr val="accent1">
                    <a:lumMod val="80000"/>
                  </a:schemeClr>
                </a:gs>
                <a:gs pos="0">
                  <a:schemeClr val="accent1">
                    <a:lumMod val="9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0" scaled="1"/>
              <a:tileRect/>
            </a:gradFill>
            <a:ln w="6350"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EBCF32B0-EAE6-4A19-9851-9FE17C8F8077}"/>
                </a:ext>
              </a:extLst>
            </p:cNvPr>
            <p:cNvSpPr/>
            <p:nvPr/>
          </p:nvSpPr>
          <p:spPr>
            <a:xfrm>
              <a:off x="2081778" y="2029354"/>
              <a:ext cx="439323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40000">
                  <a:schemeClr val="accent1"/>
                </a:gs>
                <a:gs pos="0">
                  <a:schemeClr val="accent1">
                    <a:lumMod val="85000"/>
                  </a:schemeClr>
                </a:gs>
                <a:gs pos="100000">
                  <a:schemeClr val="accent1"/>
                </a:gs>
              </a:gsLst>
              <a:lin ang="10800000" scaled="1"/>
              <a:tileRect/>
            </a:gradFill>
            <a:ln w="4445">
              <a:gradFill>
                <a:gsLst>
                  <a:gs pos="0">
                    <a:schemeClr val="accent1">
                      <a:lumMod val="60000"/>
                      <a:lumOff val="40000"/>
                      <a:alpha val="0"/>
                    </a:schemeClr>
                  </a:gs>
                  <a:gs pos="100000">
                    <a:schemeClr val="accent1">
                      <a:lumMod val="60000"/>
                      <a:lumOff val="40000"/>
                      <a:alpha val="90000"/>
                    </a:schemeClr>
                  </a:gs>
                </a:gsLst>
                <a:lin ang="5400000" scaled="1"/>
              </a:gra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44A661C-679A-4417-9394-8B3A5E505275}"/>
                </a:ext>
              </a:extLst>
            </p:cNvPr>
            <p:cNvSpPr/>
            <p:nvPr/>
          </p:nvSpPr>
          <p:spPr>
            <a:xfrm flipH="1">
              <a:off x="2521101" y="2029353"/>
              <a:ext cx="439323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40000">
                  <a:schemeClr val="accent1"/>
                </a:gs>
                <a:gs pos="0">
                  <a:schemeClr val="accent1">
                    <a:alpha val="90000"/>
                  </a:schemeClr>
                </a:gs>
                <a:gs pos="100000">
                  <a:schemeClr val="accent1">
                    <a:lumMod val="80000"/>
                  </a:schemeClr>
                </a:gs>
              </a:gsLst>
              <a:lin ang="0" scaled="1"/>
              <a:tileRect/>
            </a:gradFill>
            <a:ln w="4445"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60000"/>
                      <a:lumOff val="40000"/>
                      <a:alpha val="0"/>
                    </a:schemeClr>
                  </a:gs>
                </a:gsLst>
                <a:lin ang="0" scaled="1"/>
                <a:tileRect/>
              </a:gra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D604F2C-4354-475C-8F47-E55939FEC515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AA0C9515-5CBE-4248-AB01-1BFCF8EAABE6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E0D245F-13E3-4773-A38B-3B3F6B60CC5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00C0B541-3883-460D-9752-BC71D0D4D6F2}"/>
              </a:ext>
            </a:extLst>
          </p:cNvPr>
          <p:cNvSpPr/>
          <p:nvPr/>
        </p:nvSpPr>
        <p:spPr>
          <a:xfrm>
            <a:off x="6311182" y="4347258"/>
            <a:ext cx="3168000" cy="18002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C453668C-485A-46B6-A43C-2512DFBF01A9}"/>
              </a:ext>
            </a:extLst>
          </p:cNvPr>
          <p:cNvSpPr/>
          <p:nvPr/>
        </p:nvSpPr>
        <p:spPr>
          <a:xfrm>
            <a:off x="2712818" y="4347258"/>
            <a:ext cx="3168000" cy="1800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Group 15">
            <a:extLst>
              <a:ext uri="{FF2B5EF4-FFF2-40B4-BE49-F238E27FC236}">
                <a16:creationId xmlns:a16="http://schemas.microsoft.com/office/drawing/2014/main" id="{E59038E9-E96F-4829-BB45-29DE585DBFA6}"/>
              </a:ext>
            </a:extLst>
          </p:cNvPr>
          <p:cNvGrpSpPr/>
          <p:nvPr/>
        </p:nvGrpSpPr>
        <p:grpSpPr>
          <a:xfrm>
            <a:off x="3022669" y="4518219"/>
            <a:ext cx="2527679" cy="1477328"/>
            <a:chOff x="5889060" y="3872747"/>
            <a:chExt cx="2527679" cy="147732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87C1F18-7710-4B79-AF71-0A2C5B15CA2B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210593B-2FE2-4431-9E15-7EA9EF38C22B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18">
            <a:extLst>
              <a:ext uri="{FF2B5EF4-FFF2-40B4-BE49-F238E27FC236}">
                <a16:creationId xmlns:a16="http://schemas.microsoft.com/office/drawing/2014/main" id="{A85BF7CA-1526-4607-AA99-E8A78920D9DD}"/>
              </a:ext>
            </a:extLst>
          </p:cNvPr>
          <p:cNvGrpSpPr/>
          <p:nvPr/>
        </p:nvGrpSpPr>
        <p:grpSpPr>
          <a:xfrm>
            <a:off x="6621032" y="4518219"/>
            <a:ext cx="2527679" cy="1477328"/>
            <a:chOff x="5889060" y="3872747"/>
            <a:chExt cx="2527679" cy="147732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1B5FC07-0FC0-45E6-BE8B-164A61452364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444166-2593-459A-9D45-8A71DA2893F4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0">
            <a:extLst>
              <a:ext uri="{FF2B5EF4-FFF2-40B4-BE49-F238E27FC236}">
                <a16:creationId xmlns:a16="http://schemas.microsoft.com/office/drawing/2014/main" id="{2CB210F5-5D18-4277-A020-FCF138A4B56A}"/>
              </a:ext>
            </a:extLst>
          </p:cNvPr>
          <p:cNvSpPr/>
          <p:nvPr/>
        </p:nvSpPr>
        <p:spPr>
          <a:xfrm>
            <a:off x="-6164" y="2766777"/>
            <a:ext cx="12200725" cy="2376263"/>
          </a:xfrm>
          <a:custGeom>
            <a:avLst/>
            <a:gdLst>
              <a:gd name="connsiteX0" fmla="*/ 0 w 7344461"/>
              <a:gd name="connsiteY0" fmla="*/ 1843430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43430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43430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2472538 w 7344461"/>
              <a:gd name="connsiteY9" fmla="*/ 409651 h 3489350"/>
              <a:gd name="connsiteX10" fmla="*/ 3160166 w 7344461"/>
              <a:gd name="connsiteY10" fmla="*/ 14630 h 3489350"/>
              <a:gd name="connsiteX11" fmla="*/ 3803904 w 7344461"/>
              <a:gd name="connsiteY11" fmla="*/ 387705 h 3489350"/>
              <a:gd name="connsiteX12" fmla="*/ 4462272 w 7344461"/>
              <a:gd name="connsiteY12" fmla="*/ 0 h 3489350"/>
              <a:gd name="connsiteX13" fmla="*/ 5113325 w 7344461"/>
              <a:gd name="connsiteY13" fmla="*/ 475488 h 3489350"/>
              <a:gd name="connsiteX14" fmla="*/ 4096512 w 7344461"/>
              <a:gd name="connsiteY14" fmla="*/ 1821485 h 3489350"/>
              <a:gd name="connsiteX15" fmla="*/ 5479085 w 7344461"/>
              <a:gd name="connsiteY15" fmla="*/ 1836115 h 3489350"/>
              <a:gd name="connsiteX16" fmla="*/ 5698541 w 7344461"/>
              <a:gd name="connsiteY16" fmla="*/ 2179929 h 3489350"/>
              <a:gd name="connsiteX17" fmla="*/ 5888736 w 7344461"/>
              <a:gd name="connsiteY17" fmla="*/ 29261 h 3489350"/>
              <a:gd name="connsiteX18" fmla="*/ 6166714 w 7344461"/>
              <a:gd name="connsiteY18" fmla="*/ 3489350 h 3489350"/>
              <a:gd name="connsiteX19" fmla="*/ 6510528 w 7344461"/>
              <a:gd name="connsiteY19" fmla="*/ 1331366 h 3489350"/>
              <a:gd name="connsiteX20" fmla="*/ 6620256 w 7344461"/>
              <a:gd name="connsiteY20" fmla="*/ 1916582 h 3489350"/>
              <a:gd name="connsiteX21" fmla="*/ 7344461 w 7344461"/>
              <a:gd name="connsiteY21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96512 w 7344461"/>
              <a:gd name="connsiteY15" fmla="*/ 1821485 h 3489350"/>
              <a:gd name="connsiteX16" fmla="*/ 5479085 w 7344461"/>
              <a:gd name="connsiteY16" fmla="*/ 1836115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36115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498920 w 7344461"/>
              <a:gd name="connsiteY17" fmla="*/ 1860327 h 3489350"/>
              <a:gd name="connsiteX18" fmla="*/ 5698541 w 7344461"/>
              <a:gd name="connsiteY18" fmla="*/ 2179929 h 3489350"/>
              <a:gd name="connsiteX19" fmla="*/ 5888736 w 7344461"/>
              <a:gd name="connsiteY19" fmla="*/ 29261 h 3489350"/>
              <a:gd name="connsiteX20" fmla="*/ 6166714 w 7344461"/>
              <a:gd name="connsiteY20" fmla="*/ 3489350 h 3489350"/>
              <a:gd name="connsiteX21" fmla="*/ 6510528 w 7344461"/>
              <a:gd name="connsiteY21" fmla="*/ 1331366 h 3489350"/>
              <a:gd name="connsiteX22" fmla="*/ 6620256 w 7344461"/>
              <a:gd name="connsiteY22" fmla="*/ 1916582 h 3489350"/>
              <a:gd name="connsiteX23" fmla="*/ 7344461 w 7344461"/>
              <a:gd name="connsiteY23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498920 w 7344461"/>
              <a:gd name="connsiteY17" fmla="*/ 1860327 h 3489350"/>
              <a:gd name="connsiteX18" fmla="*/ 5698541 w 7344461"/>
              <a:gd name="connsiteY18" fmla="*/ 2179929 h 3489350"/>
              <a:gd name="connsiteX19" fmla="*/ 5888736 w 7344461"/>
              <a:gd name="connsiteY19" fmla="*/ 29261 h 3489350"/>
              <a:gd name="connsiteX20" fmla="*/ 6166714 w 7344461"/>
              <a:gd name="connsiteY20" fmla="*/ 3489350 h 3489350"/>
              <a:gd name="connsiteX21" fmla="*/ 6510528 w 7344461"/>
              <a:gd name="connsiteY21" fmla="*/ 1331366 h 3489350"/>
              <a:gd name="connsiteX22" fmla="*/ 6620256 w 7344461"/>
              <a:gd name="connsiteY22" fmla="*/ 1880006 h 3489350"/>
              <a:gd name="connsiteX23" fmla="*/ 7344461 w 7344461"/>
              <a:gd name="connsiteY23" fmla="*/ 1865376 h 3489350"/>
              <a:gd name="connsiteX0" fmla="*/ 0 w 7366407"/>
              <a:gd name="connsiteY0" fmla="*/ 1865375 h 3489350"/>
              <a:gd name="connsiteX1" fmla="*/ 885139 w 7366407"/>
              <a:gd name="connsiteY1" fmla="*/ 1858061 h 3489350"/>
              <a:gd name="connsiteX2" fmla="*/ 994867 w 7366407"/>
              <a:gd name="connsiteY2" fmla="*/ 1316736 h 3489350"/>
              <a:gd name="connsiteX3" fmla="*/ 1338682 w 7366407"/>
              <a:gd name="connsiteY3" fmla="*/ 3489350 h 3489350"/>
              <a:gd name="connsiteX4" fmla="*/ 1609344 w 7366407"/>
              <a:gd name="connsiteY4" fmla="*/ 43891 h 3489350"/>
              <a:gd name="connsiteX5" fmla="*/ 1799539 w 7366407"/>
              <a:gd name="connsiteY5" fmla="*/ 2216505 h 3489350"/>
              <a:gd name="connsiteX6" fmla="*/ 2011680 w 7366407"/>
              <a:gd name="connsiteY6" fmla="*/ 1872691 h 3489350"/>
              <a:gd name="connsiteX7" fmla="*/ 2038831 w 7366407"/>
              <a:gd name="connsiteY7" fmla="*/ 1838381 h 3489350"/>
              <a:gd name="connsiteX8" fmla="*/ 3518611 w 7366407"/>
              <a:gd name="connsiteY8" fmla="*/ 1843430 h 3489350"/>
              <a:gd name="connsiteX9" fmla="*/ 3501871 w 7366407"/>
              <a:gd name="connsiteY9" fmla="*/ 1845697 h 3489350"/>
              <a:gd name="connsiteX10" fmla="*/ 2472538 w 7366407"/>
              <a:gd name="connsiteY10" fmla="*/ 409651 h 3489350"/>
              <a:gd name="connsiteX11" fmla="*/ 3160166 w 7366407"/>
              <a:gd name="connsiteY11" fmla="*/ 14630 h 3489350"/>
              <a:gd name="connsiteX12" fmla="*/ 3803904 w 7366407"/>
              <a:gd name="connsiteY12" fmla="*/ 387705 h 3489350"/>
              <a:gd name="connsiteX13" fmla="*/ 4462272 w 7366407"/>
              <a:gd name="connsiteY13" fmla="*/ 0 h 3489350"/>
              <a:gd name="connsiteX14" fmla="*/ 5113325 w 7366407"/>
              <a:gd name="connsiteY14" fmla="*/ 475488 h 3489350"/>
              <a:gd name="connsiteX15" fmla="*/ 4089196 w 7366407"/>
              <a:gd name="connsiteY15" fmla="*/ 1843431 h 3489350"/>
              <a:gd name="connsiteX16" fmla="*/ 5479085 w 7366407"/>
              <a:gd name="connsiteY16" fmla="*/ 1865376 h 3489350"/>
              <a:gd name="connsiteX17" fmla="*/ 5498920 w 7366407"/>
              <a:gd name="connsiteY17" fmla="*/ 1860327 h 3489350"/>
              <a:gd name="connsiteX18" fmla="*/ 5698541 w 7366407"/>
              <a:gd name="connsiteY18" fmla="*/ 2179929 h 3489350"/>
              <a:gd name="connsiteX19" fmla="*/ 5888736 w 7366407"/>
              <a:gd name="connsiteY19" fmla="*/ 29261 h 3489350"/>
              <a:gd name="connsiteX20" fmla="*/ 6166714 w 7366407"/>
              <a:gd name="connsiteY20" fmla="*/ 3489350 h 3489350"/>
              <a:gd name="connsiteX21" fmla="*/ 6510528 w 7366407"/>
              <a:gd name="connsiteY21" fmla="*/ 1331366 h 3489350"/>
              <a:gd name="connsiteX22" fmla="*/ 6620256 w 7366407"/>
              <a:gd name="connsiteY22" fmla="*/ 1880006 h 3489350"/>
              <a:gd name="connsiteX23" fmla="*/ 7366407 w 7366407"/>
              <a:gd name="connsiteY23" fmla="*/ 1887322 h 3489350"/>
              <a:gd name="connsiteX0" fmla="*/ 0 w 7366407"/>
              <a:gd name="connsiteY0" fmla="*/ 1865375 h 3489350"/>
              <a:gd name="connsiteX1" fmla="*/ 885139 w 7366407"/>
              <a:gd name="connsiteY1" fmla="*/ 1858061 h 3489350"/>
              <a:gd name="connsiteX2" fmla="*/ 1009498 w 7366407"/>
              <a:gd name="connsiteY2" fmla="*/ 1228954 h 3489350"/>
              <a:gd name="connsiteX3" fmla="*/ 1338682 w 7366407"/>
              <a:gd name="connsiteY3" fmla="*/ 3489350 h 3489350"/>
              <a:gd name="connsiteX4" fmla="*/ 1609344 w 7366407"/>
              <a:gd name="connsiteY4" fmla="*/ 43891 h 3489350"/>
              <a:gd name="connsiteX5" fmla="*/ 1799539 w 7366407"/>
              <a:gd name="connsiteY5" fmla="*/ 2216505 h 3489350"/>
              <a:gd name="connsiteX6" fmla="*/ 2011680 w 7366407"/>
              <a:gd name="connsiteY6" fmla="*/ 1872691 h 3489350"/>
              <a:gd name="connsiteX7" fmla="*/ 2038831 w 7366407"/>
              <a:gd name="connsiteY7" fmla="*/ 1838381 h 3489350"/>
              <a:gd name="connsiteX8" fmla="*/ 3518611 w 7366407"/>
              <a:gd name="connsiteY8" fmla="*/ 1843430 h 3489350"/>
              <a:gd name="connsiteX9" fmla="*/ 3501871 w 7366407"/>
              <a:gd name="connsiteY9" fmla="*/ 1845697 h 3489350"/>
              <a:gd name="connsiteX10" fmla="*/ 2472538 w 7366407"/>
              <a:gd name="connsiteY10" fmla="*/ 409651 h 3489350"/>
              <a:gd name="connsiteX11" fmla="*/ 3160166 w 7366407"/>
              <a:gd name="connsiteY11" fmla="*/ 14630 h 3489350"/>
              <a:gd name="connsiteX12" fmla="*/ 3803904 w 7366407"/>
              <a:gd name="connsiteY12" fmla="*/ 387705 h 3489350"/>
              <a:gd name="connsiteX13" fmla="*/ 4462272 w 7366407"/>
              <a:gd name="connsiteY13" fmla="*/ 0 h 3489350"/>
              <a:gd name="connsiteX14" fmla="*/ 5113325 w 7366407"/>
              <a:gd name="connsiteY14" fmla="*/ 475488 h 3489350"/>
              <a:gd name="connsiteX15" fmla="*/ 4089196 w 7366407"/>
              <a:gd name="connsiteY15" fmla="*/ 1843431 h 3489350"/>
              <a:gd name="connsiteX16" fmla="*/ 5479085 w 7366407"/>
              <a:gd name="connsiteY16" fmla="*/ 1865376 h 3489350"/>
              <a:gd name="connsiteX17" fmla="*/ 5498920 w 7366407"/>
              <a:gd name="connsiteY17" fmla="*/ 1860327 h 3489350"/>
              <a:gd name="connsiteX18" fmla="*/ 5698541 w 7366407"/>
              <a:gd name="connsiteY18" fmla="*/ 2179929 h 3489350"/>
              <a:gd name="connsiteX19" fmla="*/ 5888736 w 7366407"/>
              <a:gd name="connsiteY19" fmla="*/ 29261 h 3489350"/>
              <a:gd name="connsiteX20" fmla="*/ 6166714 w 7366407"/>
              <a:gd name="connsiteY20" fmla="*/ 3489350 h 3489350"/>
              <a:gd name="connsiteX21" fmla="*/ 6510528 w 7366407"/>
              <a:gd name="connsiteY21" fmla="*/ 1331366 h 3489350"/>
              <a:gd name="connsiteX22" fmla="*/ 6620256 w 7366407"/>
              <a:gd name="connsiteY22" fmla="*/ 1880006 h 3489350"/>
              <a:gd name="connsiteX23" fmla="*/ 7366407 w 7366407"/>
              <a:gd name="connsiteY23" fmla="*/ 1887322 h 3489350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609344 w 7366407"/>
              <a:gd name="connsiteY4" fmla="*/ 43891 h 3555187"/>
              <a:gd name="connsiteX5" fmla="*/ 1799539 w 7366407"/>
              <a:gd name="connsiteY5" fmla="*/ 2216505 h 3555187"/>
              <a:gd name="connsiteX6" fmla="*/ 2011680 w 7366407"/>
              <a:gd name="connsiteY6" fmla="*/ 1872691 h 3555187"/>
              <a:gd name="connsiteX7" fmla="*/ 2038831 w 7366407"/>
              <a:gd name="connsiteY7" fmla="*/ 1838381 h 3555187"/>
              <a:gd name="connsiteX8" fmla="*/ 3518611 w 7366407"/>
              <a:gd name="connsiteY8" fmla="*/ 1843430 h 3555187"/>
              <a:gd name="connsiteX9" fmla="*/ 3501871 w 7366407"/>
              <a:gd name="connsiteY9" fmla="*/ 1845697 h 3555187"/>
              <a:gd name="connsiteX10" fmla="*/ 2472538 w 7366407"/>
              <a:gd name="connsiteY10" fmla="*/ 409651 h 3555187"/>
              <a:gd name="connsiteX11" fmla="*/ 3160166 w 7366407"/>
              <a:gd name="connsiteY11" fmla="*/ 14630 h 3555187"/>
              <a:gd name="connsiteX12" fmla="*/ 3803904 w 7366407"/>
              <a:gd name="connsiteY12" fmla="*/ 387705 h 3555187"/>
              <a:gd name="connsiteX13" fmla="*/ 4462272 w 7366407"/>
              <a:gd name="connsiteY13" fmla="*/ 0 h 3555187"/>
              <a:gd name="connsiteX14" fmla="*/ 5113325 w 7366407"/>
              <a:gd name="connsiteY14" fmla="*/ 475488 h 3555187"/>
              <a:gd name="connsiteX15" fmla="*/ 4089196 w 7366407"/>
              <a:gd name="connsiteY15" fmla="*/ 1843431 h 3555187"/>
              <a:gd name="connsiteX16" fmla="*/ 5479085 w 7366407"/>
              <a:gd name="connsiteY16" fmla="*/ 1865376 h 3555187"/>
              <a:gd name="connsiteX17" fmla="*/ 5498920 w 7366407"/>
              <a:gd name="connsiteY17" fmla="*/ 1860327 h 3555187"/>
              <a:gd name="connsiteX18" fmla="*/ 5698541 w 7366407"/>
              <a:gd name="connsiteY18" fmla="*/ 2179929 h 3555187"/>
              <a:gd name="connsiteX19" fmla="*/ 5888736 w 7366407"/>
              <a:gd name="connsiteY19" fmla="*/ 29261 h 3555187"/>
              <a:gd name="connsiteX20" fmla="*/ 6166714 w 7366407"/>
              <a:gd name="connsiteY20" fmla="*/ 3489350 h 3555187"/>
              <a:gd name="connsiteX21" fmla="*/ 6510528 w 7366407"/>
              <a:gd name="connsiteY21" fmla="*/ 1331366 h 3555187"/>
              <a:gd name="connsiteX22" fmla="*/ 6620256 w 7366407"/>
              <a:gd name="connsiteY22" fmla="*/ 1880006 h 3555187"/>
              <a:gd name="connsiteX23" fmla="*/ 7366407 w 7366407"/>
              <a:gd name="connsiteY23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11680 w 7366407"/>
              <a:gd name="connsiteY6" fmla="*/ 1872691 h 3555187"/>
              <a:gd name="connsiteX7" fmla="*/ 2038831 w 7366407"/>
              <a:gd name="connsiteY7" fmla="*/ 1838381 h 3555187"/>
              <a:gd name="connsiteX8" fmla="*/ 3518611 w 7366407"/>
              <a:gd name="connsiteY8" fmla="*/ 1843430 h 3555187"/>
              <a:gd name="connsiteX9" fmla="*/ 3501871 w 7366407"/>
              <a:gd name="connsiteY9" fmla="*/ 1845697 h 3555187"/>
              <a:gd name="connsiteX10" fmla="*/ 2472538 w 7366407"/>
              <a:gd name="connsiteY10" fmla="*/ 409651 h 3555187"/>
              <a:gd name="connsiteX11" fmla="*/ 3160166 w 7366407"/>
              <a:gd name="connsiteY11" fmla="*/ 14630 h 3555187"/>
              <a:gd name="connsiteX12" fmla="*/ 3803904 w 7366407"/>
              <a:gd name="connsiteY12" fmla="*/ 387705 h 3555187"/>
              <a:gd name="connsiteX13" fmla="*/ 4462272 w 7366407"/>
              <a:gd name="connsiteY13" fmla="*/ 0 h 3555187"/>
              <a:gd name="connsiteX14" fmla="*/ 5113325 w 7366407"/>
              <a:gd name="connsiteY14" fmla="*/ 475488 h 3555187"/>
              <a:gd name="connsiteX15" fmla="*/ 4089196 w 7366407"/>
              <a:gd name="connsiteY15" fmla="*/ 1843431 h 3555187"/>
              <a:gd name="connsiteX16" fmla="*/ 5479085 w 7366407"/>
              <a:gd name="connsiteY16" fmla="*/ 1865376 h 3555187"/>
              <a:gd name="connsiteX17" fmla="*/ 5498920 w 7366407"/>
              <a:gd name="connsiteY17" fmla="*/ 1860327 h 3555187"/>
              <a:gd name="connsiteX18" fmla="*/ 5698541 w 7366407"/>
              <a:gd name="connsiteY18" fmla="*/ 2179929 h 3555187"/>
              <a:gd name="connsiteX19" fmla="*/ 5888736 w 7366407"/>
              <a:gd name="connsiteY19" fmla="*/ 29261 h 3555187"/>
              <a:gd name="connsiteX20" fmla="*/ 6166714 w 7366407"/>
              <a:gd name="connsiteY20" fmla="*/ 3489350 h 3555187"/>
              <a:gd name="connsiteX21" fmla="*/ 6510528 w 7366407"/>
              <a:gd name="connsiteY21" fmla="*/ 1331366 h 3555187"/>
              <a:gd name="connsiteX22" fmla="*/ 6620256 w 7366407"/>
              <a:gd name="connsiteY22" fmla="*/ 1880006 h 3555187"/>
              <a:gd name="connsiteX23" fmla="*/ 7366407 w 7366407"/>
              <a:gd name="connsiteY23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38831 w 7366407"/>
              <a:gd name="connsiteY6" fmla="*/ 1838381 h 3555187"/>
              <a:gd name="connsiteX7" fmla="*/ 3518611 w 7366407"/>
              <a:gd name="connsiteY7" fmla="*/ 1843430 h 3555187"/>
              <a:gd name="connsiteX8" fmla="*/ 3501871 w 7366407"/>
              <a:gd name="connsiteY8" fmla="*/ 1845697 h 3555187"/>
              <a:gd name="connsiteX9" fmla="*/ 2472538 w 7366407"/>
              <a:gd name="connsiteY9" fmla="*/ 409651 h 3555187"/>
              <a:gd name="connsiteX10" fmla="*/ 3160166 w 7366407"/>
              <a:gd name="connsiteY10" fmla="*/ 14630 h 3555187"/>
              <a:gd name="connsiteX11" fmla="*/ 3803904 w 7366407"/>
              <a:gd name="connsiteY11" fmla="*/ 387705 h 3555187"/>
              <a:gd name="connsiteX12" fmla="*/ 4462272 w 7366407"/>
              <a:gd name="connsiteY12" fmla="*/ 0 h 3555187"/>
              <a:gd name="connsiteX13" fmla="*/ 5113325 w 7366407"/>
              <a:gd name="connsiteY13" fmla="*/ 475488 h 3555187"/>
              <a:gd name="connsiteX14" fmla="*/ 4089196 w 7366407"/>
              <a:gd name="connsiteY14" fmla="*/ 1843431 h 3555187"/>
              <a:gd name="connsiteX15" fmla="*/ 5479085 w 7366407"/>
              <a:gd name="connsiteY15" fmla="*/ 1865376 h 3555187"/>
              <a:gd name="connsiteX16" fmla="*/ 5498920 w 7366407"/>
              <a:gd name="connsiteY16" fmla="*/ 1860327 h 3555187"/>
              <a:gd name="connsiteX17" fmla="*/ 5698541 w 7366407"/>
              <a:gd name="connsiteY17" fmla="*/ 2179929 h 3555187"/>
              <a:gd name="connsiteX18" fmla="*/ 5888736 w 7366407"/>
              <a:gd name="connsiteY18" fmla="*/ 29261 h 3555187"/>
              <a:gd name="connsiteX19" fmla="*/ 6166714 w 7366407"/>
              <a:gd name="connsiteY19" fmla="*/ 3489350 h 3555187"/>
              <a:gd name="connsiteX20" fmla="*/ 6510528 w 7366407"/>
              <a:gd name="connsiteY20" fmla="*/ 1331366 h 3555187"/>
              <a:gd name="connsiteX21" fmla="*/ 6620256 w 7366407"/>
              <a:gd name="connsiteY21" fmla="*/ 1880006 h 3555187"/>
              <a:gd name="connsiteX22" fmla="*/ 7366407 w 7366407"/>
              <a:gd name="connsiteY22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38831 w 7366407"/>
              <a:gd name="connsiteY6" fmla="*/ 1838381 h 3555187"/>
              <a:gd name="connsiteX7" fmla="*/ 3518611 w 7366407"/>
              <a:gd name="connsiteY7" fmla="*/ 1843430 h 3555187"/>
              <a:gd name="connsiteX8" fmla="*/ 3501871 w 7366407"/>
              <a:gd name="connsiteY8" fmla="*/ 1845697 h 3555187"/>
              <a:gd name="connsiteX9" fmla="*/ 2472538 w 7366407"/>
              <a:gd name="connsiteY9" fmla="*/ 409651 h 3555187"/>
              <a:gd name="connsiteX10" fmla="*/ 3160166 w 7366407"/>
              <a:gd name="connsiteY10" fmla="*/ 14630 h 3555187"/>
              <a:gd name="connsiteX11" fmla="*/ 3803904 w 7366407"/>
              <a:gd name="connsiteY11" fmla="*/ 387705 h 3555187"/>
              <a:gd name="connsiteX12" fmla="*/ 4462272 w 7366407"/>
              <a:gd name="connsiteY12" fmla="*/ 0 h 3555187"/>
              <a:gd name="connsiteX13" fmla="*/ 5113325 w 7366407"/>
              <a:gd name="connsiteY13" fmla="*/ 475488 h 3555187"/>
              <a:gd name="connsiteX14" fmla="*/ 4089196 w 7366407"/>
              <a:gd name="connsiteY14" fmla="*/ 1843431 h 3555187"/>
              <a:gd name="connsiteX15" fmla="*/ 5479085 w 7366407"/>
              <a:gd name="connsiteY15" fmla="*/ 1865376 h 3555187"/>
              <a:gd name="connsiteX16" fmla="*/ 5498920 w 7366407"/>
              <a:gd name="connsiteY16" fmla="*/ 1860327 h 3555187"/>
              <a:gd name="connsiteX17" fmla="*/ 5793639 w 7366407"/>
              <a:gd name="connsiteY17" fmla="*/ 2238451 h 3555187"/>
              <a:gd name="connsiteX18" fmla="*/ 5888736 w 7366407"/>
              <a:gd name="connsiteY18" fmla="*/ 29261 h 3555187"/>
              <a:gd name="connsiteX19" fmla="*/ 6166714 w 7366407"/>
              <a:gd name="connsiteY19" fmla="*/ 3489350 h 3555187"/>
              <a:gd name="connsiteX20" fmla="*/ 6510528 w 7366407"/>
              <a:gd name="connsiteY20" fmla="*/ 1331366 h 3555187"/>
              <a:gd name="connsiteX21" fmla="*/ 6620256 w 7366407"/>
              <a:gd name="connsiteY21" fmla="*/ 1880006 h 3555187"/>
              <a:gd name="connsiteX22" fmla="*/ 7366407 w 7366407"/>
              <a:gd name="connsiteY22" fmla="*/ 1887322 h 3555187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5976519 w 7366407"/>
              <a:gd name="connsiteY18" fmla="*/ 0 h 3562502"/>
              <a:gd name="connsiteX19" fmla="*/ 6166714 w 7366407"/>
              <a:gd name="connsiteY19" fmla="*/ 3496665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166714 w 7366407"/>
              <a:gd name="connsiteY19" fmla="*/ 3496665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61734 w 7366407"/>
              <a:gd name="connsiteY20" fmla="*/ 1265529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50745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1770 w 7366407"/>
              <a:gd name="connsiteY15" fmla="*/ 1880006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98920 w 7366407"/>
              <a:gd name="connsiteY15" fmla="*/ 1867642 h 3562502"/>
              <a:gd name="connsiteX16" fmla="*/ 5793639 w 7366407"/>
              <a:gd name="connsiteY16" fmla="*/ 2245766 h 3562502"/>
              <a:gd name="connsiteX17" fmla="*/ 6005780 w 7366407"/>
              <a:gd name="connsiteY17" fmla="*/ 0 h 3562502"/>
              <a:gd name="connsiteX18" fmla="*/ 6269127 w 7366407"/>
              <a:gd name="connsiteY18" fmla="*/ 3533241 h 3562502"/>
              <a:gd name="connsiteX19" fmla="*/ 6590995 w 7366407"/>
              <a:gd name="connsiteY19" fmla="*/ 1250899 h 3562502"/>
              <a:gd name="connsiteX20" fmla="*/ 6686093 w 7366407"/>
              <a:gd name="connsiteY20" fmla="*/ 1894636 h 3562502"/>
              <a:gd name="connsiteX21" fmla="*/ 7366407 w 7366407"/>
              <a:gd name="connsiteY21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140402 w 7366407"/>
              <a:gd name="connsiteY14" fmla="*/ 1880007 h 3562502"/>
              <a:gd name="connsiteX15" fmla="*/ 5498920 w 7366407"/>
              <a:gd name="connsiteY15" fmla="*/ 1867642 h 3562502"/>
              <a:gd name="connsiteX16" fmla="*/ 5793639 w 7366407"/>
              <a:gd name="connsiteY16" fmla="*/ 2245766 h 3562502"/>
              <a:gd name="connsiteX17" fmla="*/ 6005780 w 7366407"/>
              <a:gd name="connsiteY17" fmla="*/ 0 h 3562502"/>
              <a:gd name="connsiteX18" fmla="*/ 6269127 w 7366407"/>
              <a:gd name="connsiteY18" fmla="*/ 3533241 h 3562502"/>
              <a:gd name="connsiteX19" fmla="*/ 6590995 w 7366407"/>
              <a:gd name="connsiteY19" fmla="*/ 1250899 h 3562502"/>
              <a:gd name="connsiteX20" fmla="*/ 6686093 w 7366407"/>
              <a:gd name="connsiteY20" fmla="*/ 1894636 h 3562502"/>
              <a:gd name="connsiteX21" fmla="*/ 7366407 w 7366407"/>
              <a:gd name="connsiteY21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01871 w 7366407"/>
              <a:gd name="connsiteY7" fmla="*/ 1853012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20487 w 7366407"/>
              <a:gd name="connsiteY15" fmla="*/ 2238450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96902 h 3562502"/>
              <a:gd name="connsiteX15" fmla="*/ 5720487 w 7366407"/>
              <a:gd name="connsiteY15" fmla="*/ 2238450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60857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30905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30905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462272 w 7454190"/>
              <a:gd name="connsiteY11" fmla="*/ 872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9049317"/>
              <a:gd name="connsiteY0" fmla="*/ 1873451 h 3563263"/>
              <a:gd name="connsiteX1" fmla="*/ 907085 w 9049317"/>
              <a:gd name="connsiteY1" fmla="*/ 1866137 h 3563263"/>
              <a:gd name="connsiteX2" fmla="*/ 1009498 w 9049317"/>
              <a:gd name="connsiteY2" fmla="*/ 1237030 h 3563263"/>
              <a:gd name="connsiteX3" fmla="*/ 1294790 w 9049317"/>
              <a:gd name="connsiteY3" fmla="*/ 3563263 h 3563263"/>
              <a:gd name="connsiteX4" fmla="*/ 1587398 w 9049317"/>
              <a:gd name="connsiteY4" fmla="*/ 15391 h 3563263"/>
              <a:gd name="connsiteX5" fmla="*/ 1865376 w 9049317"/>
              <a:gd name="connsiteY5" fmla="*/ 2239211 h 3563263"/>
              <a:gd name="connsiteX6" fmla="*/ 2038831 w 9049317"/>
              <a:gd name="connsiteY6" fmla="*/ 1875718 h 3563263"/>
              <a:gd name="connsiteX7" fmla="*/ 3457980 w 9049317"/>
              <a:gd name="connsiteY7" fmla="*/ 1890349 h 3563263"/>
              <a:gd name="connsiteX8" fmla="*/ 2443277 w 9049317"/>
              <a:gd name="connsiteY8" fmla="*/ 490879 h 3563263"/>
              <a:gd name="connsiteX9" fmla="*/ 3043123 w 9049317"/>
              <a:gd name="connsiteY9" fmla="*/ 761 h 3563263"/>
              <a:gd name="connsiteX10" fmla="*/ 3803904 w 9049317"/>
              <a:gd name="connsiteY10" fmla="*/ 395781 h 3563263"/>
              <a:gd name="connsiteX11" fmla="*/ 4586631 w 9049317"/>
              <a:gd name="connsiteY11" fmla="*/ 22706 h 3563263"/>
              <a:gd name="connsiteX12" fmla="*/ 5171847 w 9049317"/>
              <a:gd name="connsiteY12" fmla="*/ 483564 h 3563263"/>
              <a:gd name="connsiteX13" fmla="*/ 4140402 w 9049317"/>
              <a:gd name="connsiteY13" fmla="*/ 1880768 h 3563263"/>
              <a:gd name="connsiteX14" fmla="*/ 5498920 w 9049317"/>
              <a:gd name="connsiteY14" fmla="*/ 1897663 h 3563263"/>
              <a:gd name="connsiteX15" fmla="*/ 5720487 w 9049317"/>
              <a:gd name="connsiteY15" fmla="*/ 2239211 h 3563263"/>
              <a:gd name="connsiteX16" fmla="*/ 6005780 w 9049317"/>
              <a:gd name="connsiteY16" fmla="*/ 761 h 3563263"/>
              <a:gd name="connsiteX17" fmla="*/ 6269127 w 9049317"/>
              <a:gd name="connsiteY17" fmla="*/ 3534002 h 3563263"/>
              <a:gd name="connsiteX18" fmla="*/ 6590995 w 9049317"/>
              <a:gd name="connsiteY18" fmla="*/ 1251660 h 3563263"/>
              <a:gd name="connsiteX19" fmla="*/ 6686093 w 9049317"/>
              <a:gd name="connsiteY19" fmla="*/ 1895397 h 3563263"/>
              <a:gd name="connsiteX20" fmla="*/ 9049317 w 9049317"/>
              <a:gd name="connsiteY20" fmla="*/ 1903256 h 3563263"/>
              <a:gd name="connsiteX0" fmla="*/ 0 w 9151469"/>
              <a:gd name="connsiteY0" fmla="*/ 1873451 h 3563263"/>
              <a:gd name="connsiteX1" fmla="*/ 907085 w 9151469"/>
              <a:gd name="connsiteY1" fmla="*/ 1866137 h 3563263"/>
              <a:gd name="connsiteX2" fmla="*/ 1009498 w 9151469"/>
              <a:gd name="connsiteY2" fmla="*/ 1237030 h 3563263"/>
              <a:gd name="connsiteX3" fmla="*/ 1294790 w 9151469"/>
              <a:gd name="connsiteY3" fmla="*/ 3563263 h 3563263"/>
              <a:gd name="connsiteX4" fmla="*/ 1587398 w 9151469"/>
              <a:gd name="connsiteY4" fmla="*/ 15391 h 3563263"/>
              <a:gd name="connsiteX5" fmla="*/ 1865376 w 9151469"/>
              <a:gd name="connsiteY5" fmla="*/ 2239211 h 3563263"/>
              <a:gd name="connsiteX6" fmla="*/ 2038831 w 9151469"/>
              <a:gd name="connsiteY6" fmla="*/ 1875718 h 3563263"/>
              <a:gd name="connsiteX7" fmla="*/ 3457980 w 9151469"/>
              <a:gd name="connsiteY7" fmla="*/ 1890349 h 3563263"/>
              <a:gd name="connsiteX8" fmla="*/ 2443277 w 9151469"/>
              <a:gd name="connsiteY8" fmla="*/ 490879 h 3563263"/>
              <a:gd name="connsiteX9" fmla="*/ 3043123 w 9151469"/>
              <a:gd name="connsiteY9" fmla="*/ 761 h 3563263"/>
              <a:gd name="connsiteX10" fmla="*/ 3803904 w 9151469"/>
              <a:gd name="connsiteY10" fmla="*/ 395781 h 3563263"/>
              <a:gd name="connsiteX11" fmla="*/ 4586631 w 9151469"/>
              <a:gd name="connsiteY11" fmla="*/ 22706 h 3563263"/>
              <a:gd name="connsiteX12" fmla="*/ 5171847 w 9151469"/>
              <a:gd name="connsiteY12" fmla="*/ 483564 h 3563263"/>
              <a:gd name="connsiteX13" fmla="*/ 4140402 w 9151469"/>
              <a:gd name="connsiteY13" fmla="*/ 1880768 h 3563263"/>
              <a:gd name="connsiteX14" fmla="*/ 5498920 w 9151469"/>
              <a:gd name="connsiteY14" fmla="*/ 1897663 h 3563263"/>
              <a:gd name="connsiteX15" fmla="*/ 5720487 w 9151469"/>
              <a:gd name="connsiteY15" fmla="*/ 2239211 h 3563263"/>
              <a:gd name="connsiteX16" fmla="*/ 6005780 w 9151469"/>
              <a:gd name="connsiteY16" fmla="*/ 761 h 3563263"/>
              <a:gd name="connsiteX17" fmla="*/ 6269127 w 9151469"/>
              <a:gd name="connsiteY17" fmla="*/ 3534002 h 3563263"/>
              <a:gd name="connsiteX18" fmla="*/ 6590995 w 9151469"/>
              <a:gd name="connsiteY18" fmla="*/ 1251660 h 3563263"/>
              <a:gd name="connsiteX19" fmla="*/ 6686093 w 9151469"/>
              <a:gd name="connsiteY19" fmla="*/ 1895397 h 3563263"/>
              <a:gd name="connsiteX20" fmla="*/ 9151469 w 9151469"/>
              <a:gd name="connsiteY20" fmla="*/ 1903256 h 3563263"/>
              <a:gd name="connsiteX0" fmla="*/ 0 w 9088607"/>
              <a:gd name="connsiteY0" fmla="*/ 1873451 h 3563263"/>
              <a:gd name="connsiteX1" fmla="*/ 907085 w 9088607"/>
              <a:gd name="connsiteY1" fmla="*/ 1866137 h 3563263"/>
              <a:gd name="connsiteX2" fmla="*/ 1009498 w 9088607"/>
              <a:gd name="connsiteY2" fmla="*/ 1237030 h 3563263"/>
              <a:gd name="connsiteX3" fmla="*/ 1294790 w 9088607"/>
              <a:gd name="connsiteY3" fmla="*/ 3563263 h 3563263"/>
              <a:gd name="connsiteX4" fmla="*/ 1587398 w 9088607"/>
              <a:gd name="connsiteY4" fmla="*/ 15391 h 3563263"/>
              <a:gd name="connsiteX5" fmla="*/ 1865376 w 9088607"/>
              <a:gd name="connsiteY5" fmla="*/ 2239211 h 3563263"/>
              <a:gd name="connsiteX6" fmla="*/ 2038831 w 9088607"/>
              <a:gd name="connsiteY6" fmla="*/ 1875718 h 3563263"/>
              <a:gd name="connsiteX7" fmla="*/ 3457980 w 9088607"/>
              <a:gd name="connsiteY7" fmla="*/ 1890349 h 3563263"/>
              <a:gd name="connsiteX8" fmla="*/ 2443277 w 9088607"/>
              <a:gd name="connsiteY8" fmla="*/ 490879 h 3563263"/>
              <a:gd name="connsiteX9" fmla="*/ 3043123 w 9088607"/>
              <a:gd name="connsiteY9" fmla="*/ 761 h 3563263"/>
              <a:gd name="connsiteX10" fmla="*/ 3803904 w 9088607"/>
              <a:gd name="connsiteY10" fmla="*/ 395781 h 3563263"/>
              <a:gd name="connsiteX11" fmla="*/ 4586631 w 9088607"/>
              <a:gd name="connsiteY11" fmla="*/ 22706 h 3563263"/>
              <a:gd name="connsiteX12" fmla="*/ 5171847 w 9088607"/>
              <a:gd name="connsiteY12" fmla="*/ 483564 h 3563263"/>
              <a:gd name="connsiteX13" fmla="*/ 4140402 w 9088607"/>
              <a:gd name="connsiteY13" fmla="*/ 1880768 h 3563263"/>
              <a:gd name="connsiteX14" fmla="*/ 5498920 w 9088607"/>
              <a:gd name="connsiteY14" fmla="*/ 1897663 h 3563263"/>
              <a:gd name="connsiteX15" fmla="*/ 5720487 w 9088607"/>
              <a:gd name="connsiteY15" fmla="*/ 2239211 h 3563263"/>
              <a:gd name="connsiteX16" fmla="*/ 6005780 w 9088607"/>
              <a:gd name="connsiteY16" fmla="*/ 761 h 3563263"/>
              <a:gd name="connsiteX17" fmla="*/ 6269127 w 9088607"/>
              <a:gd name="connsiteY17" fmla="*/ 3534002 h 3563263"/>
              <a:gd name="connsiteX18" fmla="*/ 6590995 w 9088607"/>
              <a:gd name="connsiteY18" fmla="*/ 1251660 h 3563263"/>
              <a:gd name="connsiteX19" fmla="*/ 6686093 w 9088607"/>
              <a:gd name="connsiteY19" fmla="*/ 1895397 h 3563263"/>
              <a:gd name="connsiteX20" fmla="*/ 9088607 w 9088607"/>
              <a:gd name="connsiteY20" fmla="*/ 1903256 h 3563263"/>
              <a:gd name="connsiteX0" fmla="*/ 0 w 10526578"/>
              <a:gd name="connsiteY0" fmla="*/ 1881309 h 3563263"/>
              <a:gd name="connsiteX1" fmla="*/ 2345056 w 10526578"/>
              <a:gd name="connsiteY1" fmla="*/ 1866137 h 3563263"/>
              <a:gd name="connsiteX2" fmla="*/ 2447469 w 10526578"/>
              <a:gd name="connsiteY2" fmla="*/ 1237030 h 3563263"/>
              <a:gd name="connsiteX3" fmla="*/ 2732761 w 10526578"/>
              <a:gd name="connsiteY3" fmla="*/ 3563263 h 3563263"/>
              <a:gd name="connsiteX4" fmla="*/ 3025369 w 10526578"/>
              <a:gd name="connsiteY4" fmla="*/ 15391 h 3563263"/>
              <a:gd name="connsiteX5" fmla="*/ 3303347 w 10526578"/>
              <a:gd name="connsiteY5" fmla="*/ 2239211 h 3563263"/>
              <a:gd name="connsiteX6" fmla="*/ 3476802 w 10526578"/>
              <a:gd name="connsiteY6" fmla="*/ 1875718 h 3563263"/>
              <a:gd name="connsiteX7" fmla="*/ 4895951 w 10526578"/>
              <a:gd name="connsiteY7" fmla="*/ 1890349 h 3563263"/>
              <a:gd name="connsiteX8" fmla="*/ 3881248 w 10526578"/>
              <a:gd name="connsiteY8" fmla="*/ 490879 h 3563263"/>
              <a:gd name="connsiteX9" fmla="*/ 4481094 w 10526578"/>
              <a:gd name="connsiteY9" fmla="*/ 761 h 3563263"/>
              <a:gd name="connsiteX10" fmla="*/ 5241875 w 10526578"/>
              <a:gd name="connsiteY10" fmla="*/ 395781 h 3563263"/>
              <a:gd name="connsiteX11" fmla="*/ 6024602 w 10526578"/>
              <a:gd name="connsiteY11" fmla="*/ 22706 h 3563263"/>
              <a:gd name="connsiteX12" fmla="*/ 6609818 w 10526578"/>
              <a:gd name="connsiteY12" fmla="*/ 483564 h 3563263"/>
              <a:gd name="connsiteX13" fmla="*/ 5578373 w 10526578"/>
              <a:gd name="connsiteY13" fmla="*/ 1880768 h 3563263"/>
              <a:gd name="connsiteX14" fmla="*/ 6936891 w 10526578"/>
              <a:gd name="connsiteY14" fmla="*/ 1897663 h 3563263"/>
              <a:gd name="connsiteX15" fmla="*/ 7158458 w 10526578"/>
              <a:gd name="connsiteY15" fmla="*/ 2239211 h 3563263"/>
              <a:gd name="connsiteX16" fmla="*/ 7443751 w 10526578"/>
              <a:gd name="connsiteY16" fmla="*/ 761 h 3563263"/>
              <a:gd name="connsiteX17" fmla="*/ 7707098 w 10526578"/>
              <a:gd name="connsiteY17" fmla="*/ 3534002 h 3563263"/>
              <a:gd name="connsiteX18" fmla="*/ 8028966 w 10526578"/>
              <a:gd name="connsiteY18" fmla="*/ 1251660 h 3563263"/>
              <a:gd name="connsiteX19" fmla="*/ 8124064 w 10526578"/>
              <a:gd name="connsiteY19" fmla="*/ 1895397 h 3563263"/>
              <a:gd name="connsiteX20" fmla="*/ 10526578 w 10526578"/>
              <a:gd name="connsiteY20" fmla="*/ 1903256 h 3563263"/>
              <a:gd name="connsiteX0" fmla="*/ 0 w 10526578"/>
              <a:gd name="connsiteY0" fmla="*/ 1881309 h 3563263"/>
              <a:gd name="connsiteX1" fmla="*/ 2345056 w 10526578"/>
              <a:gd name="connsiteY1" fmla="*/ 1866137 h 3563263"/>
              <a:gd name="connsiteX2" fmla="*/ 2447469 w 10526578"/>
              <a:gd name="connsiteY2" fmla="*/ 1237030 h 3563263"/>
              <a:gd name="connsiteX3" fmla="*/ 2732761 w 10526578"/>
              <a:gd name="connsiteY3" fmla="*/ 3563263 h 3563263"/>
              <a:gd name="connsiteX4" fmla="*/ 3025369 w 10526578"/>
              <a:gd name="connsiteY4" fmla="*/ 15391 h 3563263"/>
              <a:gd name="connsiteX5" fmla="*/ 3303347 w 10526578"/>
              <a:gd name="connsiteY5" fmla="*/ 2239211 h 3563263"/>
              <a:gd name="connsiteX6" fmla="*/ 3476802 w 10526578"/>
              <a:gd name="connsiteY6" fmla="*/ 1875718 h 3563263"/>
              <a:gd name="connsiteX7" fmla="*/ 4895951 w 10526578"/>
              <a:gd name="connsiteY7" fmla="*/ 1890349 h 3563263"/>
              <a:gd name="connsiteX8" fmla="*/ 3881248 w 10526578"/>
              <a:gd name="connsiteY8" fmla="*/ 490879 h 3563263"/>
              <a:gd name="connsiteX9" fmla="*/ 4481094 w 10526578"/>
              <a:gd name="connsiteY9" fmla="*/ 761 h 3563263"/>
              <a:gd name="connsiteX10" fmla="*/ 5241875 w 10526578"/>
              <a:gd name="connsiteY10" fmla="*/ 395782 h 3563263"/>
              <a:gd name="connsiteX11" fmla="*/ 6024602 w 10526578"/>
              <a:gd name="connsiteY11" fmla="*/ 22706 h 3563263"/>
              <a:gd name="connsiteX12" fmla="*/ 6609818 w 10526578"/>
              <a:gd name="connsiteY12" fmla="*/ 483564 h 3563263"/>
              <a:gd name="connsiteX13" fmla="*/ 5578373 w 10526578"/>
              <a:gd name="connsiteY13" fmla="*/ 1880768 h 3563263"/>
              <a:gd name="connsiteX14" fmla="*/ 6936891 w 10526578"/>
              <a:gd name="connsiteY14" fmla="*/ 1897663 h 3563263"/>
              <a:gd name="connsiteX15" fmla="*/ 7158458 w 10526578"/>
              <a:gd name="connsiteY15" fmla="*/ 2239211 h 3563263"/>
              <a:gd name="connsiteX16" fmla="*/ 7443751 w 10526578"/>
              <a:gd name="connsiteY16" fmla="*/ 761 h 3563263"/>
              <a:gd name="connsiteX17" fmla="*/ 7707098 w 10526578"/>
              <a:gd name="connsiteY17" fmla="*/ 3534002 h 3563263"/>
              <a:gd name="connsiteX18" fmla="*/ 8028966 w 10526578"/>
              <a:gd name="connsiteY18" fmla="*/ 1251660 h 3563263"/>
              <a:gd name="connsiteX19" fmla="*/ 8124064 w 10526578"/>
              <a:gd name="connsiteY19" fmla="*/ 1895397 h 3563263"/>
              <a:gd name="connsiteX20" fmla="*/ 10526578 w 10526578"/>
              <a:gd name="connsiteY20" fmla="*/ 1903256 h 3563263"/>
              <a:gd name="connsiteX0" fmla="*/ 0 w 10526578"/>
              <a:gd name="connsiteY0" fmla="*/ 1881309 h 3563263"/>
              <a:gd name="connsiteX1" fmla="*/ 2345056 w 10526578"/>
              <a:gd name="connsiteY1" fmla="*/ 1866137 h 3563263"/>
              <a:gd name="connsiteX2" fmla="*/ 2447469 w 10526578"/>
              <a:gd name="connsiteY2" fmla="*/ 1237030 h 3563263"/>
              <a:gd name="connsiteX3" fmla="*/ 2732761 w 10526578"/>
              <a:gd name="connsiteY3" fmla="*/ 3563263 h 3563263"/>
              <a:gd name="connsiteX4" fmla="*/ 3025369 w 10526578"/>
              <a:gd name="connsiteY4" fmla="*/ 15391 h 3563263"/>
              <a:gd name="connsiteX5" fmla="*/ 3303347 w 10526578"/>
              <a:gd name="connsiteY5" fmla="*/ 2239211 h 3563263"/>
              <a:gd name="connsiteX6" fmla="*/ 3476802 w 10526578"/>
              <a:gd name="connsiteY6" fmla="*/ 1875718 h 3563263"/>
              <a:gd name="connsiteX7" fmla="*/ 4895951 w 10526578"/>
              <a:gd name="connsiteY7" fmla="*/ 1890349 h 3563263"/>
              <a:gd name="connsiteX8" fmla="*/ 3881248 w 10526578"/>
              <a:gd name="connsiteY8" fmla="*/ 490879 h 3563263"/>
              <a:gd name="connsiteX9" fmla="*/ 4481094 w 10526578"/>
              <a:gd name="connsiteY9" fmla="*/ 761 h 3563263"/>
              <a:gd name="connsiteX10" fmla="*/ 5241875 w 10526578"/>
              <a:gd name="connsiteY10" fmla="*/ 395782 h 3563263"/>
              <a:gd name="connsiteX11" fmla="*/ 6024602 w 10526578"/>
              <a:gd name="connsiteY11" fmla="*/ 22706 h 3563263"/>
              <a:gd name="connsiteX12" fmla="*/ 6609818 w 10526578"/>
              <a:gd name="connsiteY12" fmla="*/ 483564 h 3563263"/>
              <a:gd name="connsiteX13" fmla="*/ 5578373 w 10526578"/>
              <a:gd name="connsiteY13" fmla="*/ 1880768 h 3563263"/>
              <a:gd name="connsiteX14" fmla="*/ 6936891 w 10526578"/>
              <a:gd name="connsiteY14" fmla="*/ 1897663 h 3563263"/>
              <a:gd name="connsiteX15" fmla="*/ 7158458 w 10526578"/>
              <a:gd name="connsiteY15" fmla="*/ 2239211 h 3563263"/>
              <a:gd name="connsiteX16" fmla="*/ 7443751 w 10526578"/>
              <a:gd name="connsiteY16" fmla="*/ 761 h 3563263"/>
              <a:gd name="connsiteX17" fmla="*/ 7707098 w 10526578"/>
              <a:gd name="connsiteY17" fmla="*/ 3534002 h 3563263"/>
              <a:gd name="connsiteX18" fmla="*/ 8028966 w 10526578"/>
              <a:gd name="connsiteY18" fmla="*/ 1251660 h 3563263"/>
              <a:gd name="connsiteX19" fmla="*/ 8124064 w 10526578"/>
              <a:gd name="connsiteY19" fmla="*/ 1895397 h 3563263"/>
              <a:gd name="connsiteX20" fmla="*/ 10526578 w 10526578"/>
              <a:gd name="connsiteY20" fmla="*/ 1903256 h 3563263"/>
              <a:gd name="connsiteX0" fmla="*/ 0 w 10526578"/>
              <a:gd name="connsiteY0" fmla="*/ 1881309 h 3563263"/>
              <a:gd name="connsiteX1" fmla="*/ 2345056 w 10526578"/>
              <a:gd name="connsiteY1" fmla="*/ 1866137 h 3563263"/>
              <a:gd name="connsiteX2" fmla="*/ 2447469 w 10526578"/>
              <a:gd name="connsiteY2" fmla="*/ 1237030 h 3563263"/>
              <a:gd name="connsiteX3" fmla="*/ 2732761 w 10526578"/>
              <a:gd name="connsiteY3" fmla="*/ 3563263 h 3563263"/>
              <a:gd name="connsiteX4" fmla="*/ 3025369 w 10526578"/>
              <a:gd name="connsiteY4" fmla="*/ 15391 h 3563263"/>
              <a:gd name="connsiteX5" fmla="*/ 3303347 w 10526578"/>
              <a:gd name="connsiteY5" fmla="*/ 2239211 h 3563263"/>
              <a:gd name="connsiteX6" fmla="*/ 3476802 w 10526578"/>
              <a:gd name="connsiteY6" fmla="*/ 1875718 h 3563263"/>
              <a:gd name="connsiteX7" fmla="*/ 4895951 w 10526578"/>
              <a:gd name="connsiteY7" fmla="*/ 1890349 h 3563263"/>
              <a:gd name="connsiteX8" fmla="*/ 3881248 w 10526578"/>
              <a:gd name="connsiteY8" fmla="*/ 490879 h 3563263"/>
              <a:gd name="connsiteX9" fmla="*/ 4481094 w 10526578"/>
              <a:gd name="connsiteY9" fmla="*/ 761 h 3563263"/>
              <a:gd name="connsiteX10" fmla="*/ 5241875 w 10526578"/>
              <a:gd name="connsiteY10" fmla="*/ 395782 h 3563263"/>
              <a:gd name="connsiteX11" fmla="*/ 6024602 w 10526578"/>
              <a:gd name="connsiteY11" fmla="*/ 22706 h 3563263"/>
              <a:gd name="connsiteX12" fmla="*/ 6609818 w 10526578"/>
              <a:gd name="connsiteY12" fmla="*/ 483564 h 3563263"/>
              <a:gd name="connsiteX13" fmla="*/ 5578373 w 10526578"/>
              <a:gd name="connsiteY13" fmla="*/ 1880768 h 3563263"/>
              <a:gd name="connsiteX14" fmla="*/ 6936891 w 10526578"/>
              <a:gd name="connsiteY14" fmla="*/ 1897663 h 3563263"/>
              <a:gd name="connsiteX15" fmla="*/ 7158458 w 10526578"/>
              <a:gd name="connsiteY15" fmla="*/ 2239211 h 3563263"/>
              <a:gd name="connsiteX16" fmla="*/ 7443751 w 10526578"/>
              <a:gd name="connsiteY16" fmla="*/ 761 h 3563263"/>
              <a:gd name="connsiteX17" fmla="*/ 7707098 w 10526578"/>
              <a:gd name="connsiteY17" fmla="*/ 3534002 h 3563263"/>
              <a:gd name="connsiteX18" fmla="*/ 8028966 w 10526578"/>
              <a:gd name="connsiteY18" fmla="*/ 1251660 h 3563263"/>
              <a:gd name="connsiteX19" fmla="*/ 8124064 w 10526578"/>
              <a:gd name="connsiteY19" fmla="*/ 1895397 h 3563263"/>
              <a:gd name="connsiteX20" fmla="*/ 10526578 w 10526578"/>
              <a:gd name="connsiteY20" fmla="*/ 1903256 h 3563263"/>
              <a:gd name="connsiteX0" fmla="*/ 0 w 10526578"/>
              <a:gd name="connsiteY0" fmla="*/ 1930018 h 3611972"/>
              <a:gd name="connsiteX1" fmla="*/ 2345056 w 10526578"/>
              <a:gd name="connsiteY1" fmla="*/ 1914846 h 3611972"/>
              <a:gd name="connsiteX2" fmla="*/ 2447469 w 10526578"/>
              <a:gd name="connsiteY2" fmla="*/ 1285739 h 3611972"/>
              <a:gd name="connsiteX3" fmla="*/ 2732761 w 10526578"/>
              <a:gd name="connsiteY3" fmla="*/ 3611972 h 3611972"/>
              <a:gd name="connsiteX4" fmla="*/ 3025369 w 10526578"/>
              <a:gd name="connsiteY4" fmla="*/ 64100 h 3611972"/>
              <a:gd name="connsiteX5" fmla="*/ 3303347 w 10526578"/>
              <a:gd name="connsiteY5" fmla="*/ 2287920 h 3611972"/>
              <a:gd name="connsiteX6" fmla="*/ 3476802 w 10526578"/>
              <a:gd name="connsiteY6" fmla="*/ 1924427 h 3611972"/>
              <a:gd name="connsiteX7" fmla="*/ 4895951 w 10526578"/>
              <a:gd name="connsiteY7" fmla="*/ 1939058 h 3611972"/>
              <a:gd name="connsiteX8" fmla="*/ 3881248 w 10526578"/>
              <a:gd name="connsiteY8" fmla="*/ 539588 h 3611972"/>
              <a:gd name="connsiteX9" fmla="*/ 4481094 w 10526578"/>
              <a:gd name="connsiteY9" fmla="*/ 49470 h 3611972"/>
              <a:gd name="connsiteX10" fmla="*/ 6024602 w 10526578"/>
              <a:gd name="connsiteY10" fmla="*/ 71415 h 3611972"/>
              <a:gd name="connsiteX11" fmla="*/ 6609818 w 10526578"/>
              <a:gd name="connsiteY11" fmla="*/ 532273 h 3611972"/>
              <a:gd name="connsiteX12" fmla="*/ 5578373 w 10526578"/>
              <a:gd name="connsiteY12" fmla="*/ 1929477 h 3611972"/>
              <a:gd name="connsiteX13" fmla="*/ 6936891 w 10526578"/>
              <a:gd name="connsiteY13" fmla="*/ 1946372 h 3611972"/>
              <a:gd name="connsiteX14" fmla="*/ 7158458 w 10526578"/>
              <a:gd name="connsiteY14" fmla="*/ 2287920 h 3611972"/>
              <a:gd name="connsiteX15" fmla="*/ 7443751 w 10526578"/>
              <a:gd name="connsiteY15" fmla="*/ 49470 h 3611972"/>
              <a:gd name="connsiteX16" fmla="*/ 7707098 w 10526578"/>
              <a:gd name="connsiteY16" fmla="*/ 3582711 h 3611972"/>
              <a:gd name="connsiteX17" fmla="*/ 8028966 w 10526578"/>
              <a:gd name="connsiteY17" fmla="*/ 1300369 h 3611972"/>
              <a:gd name="connsiteX18" fmla="*/ 8124064 w 10526578"/>
              <a:gd name="connsiteY18" fmla="*/ 1944106 h 3611972"/>
              <a:gd name="connsiteX19" fmla="*/ 10526578 w 10526578"/>
              <a:gd name="connsiteY19" fmla="*/ 1951965 h 3611972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03347 w 10526578"/>
              <a:gd name="connsiteY5" fmla="*/ 2238451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3881248 w 10526578"/>
              <a:gd name="connsiteY8" fmla="*/ 490119 h 3562503"/>
              <a:gd name="connsiteX9" fmla="*/ 6024602 w 10526578"/>
              <a:gd name="connsiteY9" fmla="*/ 21946 h 3562503"/>
              <a:gd name="connsiteX10" fmla="*/ 6609818 w 10526578"/>
              <a:gd name="connsiteY10" fmla="*/ 482804 h 3562503"/>
              <a:gd name="connsiteX11" fmla="*/ 5578373 w 10526578"/>
              <a:gd name="connsiteY11" fmla="*/ 1880008 h 3562503"/>
              <a:gd name="connsiteX12" fmla="*/ 6936891 w 10526578"/>
              <a:gd name="connsiteY12" fmla="*/ 1896903 h 3562503"/>
              <a:gd name="connsiteX13" fmla="*/ 7158458 w 10526578"/>
              <a:gd name="connsiteY13" fmla="*/ 2238451 h 3562503"/>
              <a:gd name="connsiteX14" fmla="*/ 7443751 w 10526578"/>
              <a:gd name="connsiteY14" fmla="*/ 1 h 3562503"/>
              <a:gd name="connsiteX15" fmla="*/ 7707098 w 10526578"/>
              <a:gd name="connsiteY15" fmla="*/ 3533242 h 3562503"/>
              <a:gd name="connsiteX16" fmla="*/ 8028966 w 10526578"/>
              <a:gd name="connsiteY16" fmla="*/ 1250900 h 3562503"/>
              <a:gd name="connsiteX17" fmla="*/ 8124064 w 10526578"/>
              <a:gd name="connsiteY17" fmla="*/ 1894637 h 3562503"/>
              <a:gd name="connsiteX18" fmla="*/ 10526578 w 10526578"/>
              <a:gd name="connsiteY18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03347 w 10526578"/>
              <a:gd name="connsiteY5" fmla="*/ 2238451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6024602 w 10526578"/>
              <a:gd name="connsiteY8" fmla="*/ 21946 h 3562503"/>
              <a:gd name="connsiteX9" fmla="*/ 6609818 w 10526578"/>
              <a:gd name="connsiteY9" fmla="*/ 482804 h 3562503"/>
              <a:gd name="connsiteX10" fmla="*/ 5578373 w 10526578"/>
              <a:gd name="connsiteY10" fmla="*/ 1880008 h 3562503"/>
              <a:gd name="connsiteX11" fmla="*/ 6936891 w 10526578"/>
              <a:gd name="connsiteY11" fmla="*/ 1896903 h 3562503"/>
              <a:gd name="connsiteX12" fmla="*/ 7158458 w 10526578"/>
              <a:gd name="connsiteY12" fmla="*/ 2238451 h 3562503"/>
              <a:gd name="connsiteX13" fmla="*/ 7443751 w 10526578"/>
              <a:gd name="connsiteY13" fmla="*/ 1 h 3562503"/>
              <a:gd name="connsiteX14" fmla="*/ 7707098 w 10526578"/>
              <a:gd name="connsiteY14" fmla="*/ 3533242 h 3562503"/>
              <a:gd name="connsiteX15" fmla="*/ 8028966 w 10526578"/>
              <a:gd name="connsiteY15" fmla="*/ 1250900 h 3562503"/>
              <a:gd name="connsiteX16" fmla="*/ 8124064 w 10526578"/>
              <a:gd name="connsiteY16" fmla="*/ 1894637 h 3562503"/>
              <a:gd name="connsiteX17" fmla="*/ 10526578 w 10526578"/>
              <a:gd name="connsiteY17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03347 w 10526578"/>
              <a:gd name="connsiteY5" fmla="*/ 2238451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6609818 w 10526578"/>
              <a:gd name="connsiteY8" fmla="*/ 482804 h 3562503"/>
              <a:gd name="connsiteX9" fmla="*/ 5578373 w 10526578"/>
              <a:gd name="connsiteY9" fmla="*/ 1880008 h 3562503"/>
              <a:gd name="connsiteX10" fmla="*/ 6936891 w 10526578"/>
              <a:gd name="connsiteY10" fmla="*/ 1896903 h 3562503"/>
              <a:gd name="connsiteX11" fmla="*/ 7158458 w 10526578"/>
              <a:gd name="connsiteY11" fmla="*/ 2238451 h 3562503"/>
              <a:gd name="connsiteX12" fmla="*/ 7443751 w 10526578"/>
              <a:gd name="connsiteY12" fmla="*/ 1 h 3562503"/>
              <a:gd name="connsiteX13" fmla="*/ 7707098 w 10526578"/>
              <a:gd name="connsiteY13" fmla="*/ 3533242 h 3562503"/>
              <a:gd name="connsiteX14" fmla="*/ 8028966 w 10526578"/>
              <a:gd name="connsiteY14" fmla="*/ 1250900 h 3562503"/>
              <a:gd name="connsiteX15" fmla="*/ 8124064 w 10526578"/>
              <a:gd name="connsiteY15" fmla="*/ 1894637 h 3562503"/>
              <a:gd name="connsiteX16" fmla="*/ 10526578 w 10526578"/>
              <a:gd name="connsiteY16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03347 w 10526578"/>
              <a:gd name="connsiteY5" fmla="*/ 2238451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5578373 w 10526578"/>
              <a:gd name="connsiteY8" fmla="*/ 1880008 h 3562503"/>
              <a:gd name="connsiteX9" fmla="*/ 6936891 w 10526578"/>
              <a:gd name="connsiteY9" fmla="*/ 1896903 h 3562503"/>
              <a:gd name="connsiteX10" fmla="*/ 7158458 w 10526578"/>
              <a:gd name="connsiteY10" fmla="*/ 2238451 h 3562503"/>
              <a:gd name="connsiteX11" fmla="*/ 7443751 w 10526578"/>
              <a:gd name="connsiteY11" fmla="*/ 1 h 3562503"/>
              <a:gd name="connsiteX12" fmla="*/ 7707098 w 10526578"/>
              <a:gd name="connsiteY12" fmla="*/ 3533242 h 3562503"/>
              <a:gd name="connsiteX13" fmla="*/ 8028966 w 10526578"/>
              <a:gd name="connsiteY13" fmla="*/ 1250900 h 3562503"/>
              <a:gd name="connsiteX14" fmla="*/ 8124064 w 10526578"/>
              <a:gd name="connsiteY14" fmla="*/ 1894637 h 3562503"/>
              <a:gd name="connsiteX15" fmla="*/ 10526578 w 10526578"/>
              <a:gd name="connsiteY15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36542 w 10526578"/>
              <a:gd name="connsiteY5" fmla="*/ 3076606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5578373 w 10526578"/>
              <a:gd name="connsiteY8" fmla="*/ 1880008 h 3562503"/>
              <a:gd name="connsiteX9" fmla="*/ 6936891 w 10526578"/>
              <a:gd name="connsiteY9" fmla="*/ 1896903 h 3562503"/>
              <a:gd name="connsiteX10" fmla="*/ 7158458 w 10526578"/>
              <a:gd name="connsiteY10" fmla="*/ 2238451 h 3562503"/>
              <a:gd name="connsiteX11" fmla="*/ 7443751 w 10526578"/>
              <a:gd name="connsiteY11" fmla="*/ 1 h 3562503"/>
              <a:gd name="connsiteX12" fmla="*/ 7707098 w 10526578"/>
              <a:gd name="connsiteY12" fmla="*/ 3533242 h 3562503"/>
              <a:gd name="connsiteX13" fmla="*/ 8028966 w 10526578"/>
              <a:gd name="connsiteY13" fmla="*/ 1250900 h 3562503"/>
              <a:gd name="connsiteX14" fmla="*/ 8124064 w 10526578"/>
              <a:gd name="connsiteY14" fmla="*/ 1894637 h 3562503"/>
              <a:gd name="connsiteX15" fmla="*/ 10526578 w 10526578"/>
              <a:gd name="connsiteY15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36542 w 10526578"/>
              <a:gd name="connsiteY5" fmla="*/ 3076606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5578373 w 10526578"/>
              <a:gd name="connsiteY8" fmla="*/ 1880008 h 3562503"/>
              <a:gd name="connsiteX9" fmla="*/ 6936891 w 10526578"/>
              <a:gd name="connsiteY9" fmla="*/ 1896903 h 3562503"/>
              <a:gd name="connsiteX10" fmla="*/ 7224844 w 10526578"/>
              <a:gd name="connsiteY10" fmla="*/ 3305198 h 3562503"/>
              <a:gd name="connsiteX11" fmla="*/ 7443751 w 10526578"/>
              <a:gd name="connsiteY11" fmla="*/ 1 h 3562503"/>
              <a:gd name="connsiteX12" fmla="*/ 7707098 w 10526578"/>
              <a:gd name="connsiteY12" fmla="*/ 3533242 h 3562503"/>
              <a:gd name="connsiteX13" fmla="*/ 8028966 w 10526578"/>
              <a:gd name="connsiteY13" fmla="*/ 1250900 h 3562503"/>
              <a:gd name="connsiteX14" fmla="*/ 8124064 w 10526578"/>
              <a:gd name="connsiteY14" fmla="*/ 1894637 h 3562503"/>
              <a:gd name="connsiteX15" fmla="*/ 10526578 w 10526578"/>
              <a:gd name="connsiteY15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36542 w 10526578"/>
              <a:gd name="connsiteY5" fmla="*/ 3076606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5578373 w 10526578"/>
              <a:gd name="connsiteY8" fmla="*/ 1880008 h 3562503"/>
              <a:gd name="connsiteX9" fmla="*/ 6936891 w 10526578"/>
              <a:gd name="connsiteY9" fmla="*/ 1896903 h 3562503"/>
              <a:gd name="connsiteX10" fmla="*/ 7191650 w 10526578"/>
              <a:gd name="connsiteY10" fmla="*/ 2848025 h 3562503"/>
              <a:gd name="connsiteX11" fmla="*/ 7443751 w 10526578"/>
              <a:gd name="connsiteY11" fmla="*/ 1 h 3562503"/>
              <a:gd name="connsiteX12" fmla="*/ 7707098 w 10526578"/>
              <a:gd name="connsiteY12" fmla="*/ 3533242 h 3562503"/>
              <a:gd name="connsiteX13" fmla="*/ 8028966 w 10526578"/>
              <a:gd name="connsiteY13" fmla="*/ 1250900 h 3562503"/>
              <a:gd name="connsiteX14" fmla="*/ 8124064 w 10526578"/>
              <a:gd name="connsiteY14" fmla="*/ 1894637 h 3562503"/>
              <a:gd name="connsiteX15" fmla="*/ 10526578 w 10526578"/>
              <a:gd name="connsiteY15" fmla="*/ 1902496 h 3562503"/>
              <a:gd name="connsiteX0" fmla="*/ 0 w 12662007"/>
              <a:gd name="connsiteY0" fmla="*/ 1880551 h 3562503"/>
              <a:gd name="connsiteX1" fmla="*/ 4480485 w 12662007"/>
              <a:gd name="connsiteY1" fmla="*/ 1865377 h 3562503"/>
              <a:gd name="connsiteX2" fmla="*/ 4582898 w 12662007"/>
              <a:gd name="connsiteY2" fmla="*/ 1236270 h 3562503"/>
              <a:gd name="connsiteX3" fmla="*/ 4868190 w 12662007"/>
              <a:gd name="connsiteY3" fmla="*/ 3562503 h 3562503"/>
              <a:gd name="connsiteX4" fmla="*/ 5160798 w 12662007"/>
              <a:gd name="connsiteY4" fmla="*/ 14631 h 3562503"/>
              <a:gd name="connsiteX5" fmla="*/ 5471971 w 12662007"/>
              <a:gd name="connsiteY5" fmla="*/ 3076606 h 3562503"/>
              <a:gd name="connsiteX6" fmla="*/ 5612231 w 12662007"/>
              <a:gd name="connsiteY6" fmla="*/ 1874958 h 3562503"/>
              <a:gd name="connsiteX7" fmla="*/ 7031380 w 12662007"/>
              <a:gd name="connsiteY7" fmla="*/ 1889589 h 3562503"/>
              <a:gd name="connsiteX8" fmla="*/ 7713802 w 12662007"/>
              <a:gd name="connsiteY8" fmla="*/ 1880008 h 3562503"/>
              <a:gd name="connsiteX9" fmla="*/ 9072320 w 12662007"/>
              <a:gd name="connsiteY9" fmla="*/ 1896903 h 3562503"/>
              <a:gd name="connsiteX10" fmla="*/ 9327079 w 12662007"/>
              <a:gd name="connsiteY10" fmla="*/ 2848025 h 3562503"/>
              <a:gd name="connsiteX11" fmla="*/ 9579180 w 12662007"/>
              <a:gd name="connsiteY11" fmla="*/ 1 h 3562503"/>
              <a:gd name="connsiteX12" fmla="*/ 9842527 w 12662007"/>
              <a:gd name="connsiteY12" fmla="*/ 3533242 h 3562503"/>
              <a:gd name="connsiteX13" fmla="*/ 10164395 w 12662007"/>
              <a:gd name="connsiteY13" fmla="*/ 1250900 h 3562503"/>
              <a:gd name="connsiteX14" fmla="*/ 10259493 w 12662007"/>
              <a:gd name="connsiteY14" fmla="*/ 1894637 h 3562503"/>
              <a:gd name="connsiteX15" fmla="*/ 12662007 w 12662007"/>
              <a:gd name="connsiteY15" fmla="*/ 1902496 h 3562503"/>
              <a:gd name="connsiteX0" fmla="*/ 0 w 14808500"/>
              <a:gd name="connsiteY0" fmla="*/ 1880551 h 3562503"/>
              <a:gd name="connsiteX1" fmla="*/ 4480485 w 14808500"/>
              <a:gd name="connsiteY1" fmla="*/ 1865377 h 3562503"/>
              <a:gd name="connsiteX2" fmla="*/ 4582898 w 14808500"/>
              <a:gd name="connsiteY2" fmla="*/ 1236270 h 3562503"/>
              <a:gd name="connsiteX3" fmla="*/ 4868190 w 14808500"/>
              <a:gd name="connsiteY3" fmla="*/ 3562503 h 3562503"/>
              <a:gd name="connsiteX4" fmla="*/ 5160798 w 14808500"/>
              <a:gd name="connsiteY4" fmla="*/ 14631 h 3562503"/>
              <a:gd name="connsiteX5" fmla="*/ 5471971 w 14808500"/>
              <a:gd name="connsiteY5" fmla="*/ 3076606 h 3562503"/>
              <a:gd name="connsiteX6" fmla="*/ 5612231 w 14808500"/>
              <a:gd name="connsiteY6" fmla="*/ 1874958 h 3562503"/>
              <a:gd name="connsiteX7" fmla="*/ 7031380 w 14808500"/>
              <a:gd name="connsiteY7" fmla="*/ 1889589 h 3562503"/>
              <a:gd name="connsiteX8" fmla="*/ 7713802 w 14808500"/>
              <a:gd name="connsiteY8" fmla="*/ 1880008 h 3562503"/>
              <a:gd name="connsiteX9" fmla="*/ 9072320 w 14808500"/>
              <a:gd name="connsiteY9" fmla="*/ 1896903 h 3562503"/>
              <a:gd name="connsiteX10" fmla="*/ 9327079 w 14808500"/>
              <a:gd name="connsiteY10" fmla="*/ 2848025 h 3562503"/>
              <a:gd name="connsiteX11" fmla="*/ 9579180 w 14808500"/>
              <a:gd name="connsiteY11" fmla="*/ 1 h 3562503"/>
              <a:gd name="connsiteX12" fmla="*/ 9842527 w 14808500"/>
              <a:gd name="connsiteY12" fmla="*/ 3533242 h 3562503"/>
              <a:gd name="connsiteX13" fmla="*/ 10164395 w 14808500"/>
              <a:gd name="connsiteY13" fmla="*/ 1250900 h 3562503"/>
              <a:gd name="connsiteX14" fmla="*/ 10259493 w 14808500"/>
              <a:gd name="connsiteY14" fmla="*/ 1894637 h 3562503"/>
              <a:gd name="connsiteX15" fmla="*/ 14808500 w 14808500"/>
              <a:gd name="connsiteY15" fmla="*/ 1940591 h 3562503"/>
              <a:gd name="connsiteX0" fmla="*/ 0 w 18482842"/>
              <a:gd name="connsiteY0" fmla="*/ 1904392 h 3562502"/>
              <a:gd name="connsiteX1" fmla="*/ 8154827 w 18482842"/>
              <a:gd name="connsiteY1" fmla="*/ 1865376 h 3562502"/>
              <a:gd name="connsiteX2" fmla="*/ 8257240 w 18482842"/>
              <a:gd name="connsiteY2" fmla="*/ 1236269 h 3562502"/>
              <a:gd name="connsiteX3" fmla="*/ 8542532 w 18482842"/>
              <a:gd name="connsiteY3" fmla="*/ 3562502 h 3562502"/>
              <a:gd name="connsiteX4" fmla="*/ 8835140 w 18482842"/>
              <a:gd name="connsiteY4" fmla="*/ 14630 h 3562502"/>
              <a:gd name="connsiteX5" fmla="*/ 9146313 w 18482842"/>
              <a:gd name="connsiteY5" fmla="*/ 3076605 h 3562502"/>
              <a:gd name="connsiteX6" fmla="*/ 9286573 w 18482842"/>
              <a:gd name="connsiteY6" fmla="*/ 1874957 h 3562502"/>
              <a:gd name="connsiteX7" fmla="*/ 10705722 w 18482842"/>
              <a:gd name="connsiteY7" fmla="*/ 1889588 h 3562502"/>
              <a:gd name="connsiteX8" fmla="*/ 11388144 w 18482842"/>
              <a:gd name="connsiteY8" fmla="*/ 1880007 h 3562502"/>
              <a:gd name="connsiteX9" fmla="*/ 12746662 w 18482842"/>
              <a:gd name="connsiteY9" fmla="*/ 1896902 h 3562502"/>
              <a:gd name="connsiteX10" fmla="*/ 13001421 w 18482842"/>
              <a:gd name="connsiteY10" fmla="*/ 2848024 h 3562502"/>
              <a:gd name="connsiteX11" fmla="*/ 13253522 w 18482842"/>
              <a:gd name="connsiteY11" fmla="*/ 0 h 3562502"/>
              <a:gd name="connsiteX12" fmla="*/ 13516869 w 18482842"/>
              <a:gd name="connsiteY12" fmla="*/ 3533241 h 3562502"/>
              <a:gd name="connsiteX13" fmla="*/ 13838737 w 18482842"/>
              <a:gd name="connsiteY13" fmla="*/ 1250899 h 3562502"/>
              <a:gd name="connsiteX14" fmla="*/ 13933835 w 18482842"/>
              <a:gd name="connsiteY14" fmla="*/ 1894636 h 3562502"/>
              <a:gd name="connsiteX15" fmla="*/ 18482842 w 18482842"/>
              <a:gd name="connsiteY15" fmla="*/ 1940590 h 3562502"/>
              <a:gd name="connsiteX0" fmla="*/ 0 w 14744037"/>
              <a:gd name="connsiteY0" fmla="*/ 1904392 h 3562502"/>
              <a:gd name="connsiteX1" fmla="*/ 8154827 w 14744037"/>
              <a:gd name="connsiteY1" fmla="*/ 1865376 h 3562502"/>
              <a:gd name="connsiteX2" fmla="*/ 8257240 w 14744037"/>
              <a:gd name="connsiteY2" fmla="*/ 1236269 h 3562502"/>
              <a:gd name="connsiteX3" fmla="*/ 8542532 w 14744037"/>
              <a:gd name="connsiteY3" fmla="*/ 3562502 h 3562502"/>
              <a:gd name="connsiteX4" fmla="*/ 8835140 w 14744037"/>
              <a:gd name="connsiteY4" fmla="*/ 14630 h 3562502"/>
              <a:gd name="connsiteX5" fmla="*/ 9146313 w 14744037"/>
              <a:gd name="connsiteY5" fmla="*/ 3076605 h 3562502"/>
              <a:gd name="connsiteX6" fmla="*/ 9286573 w 14744037"/>
              <a:gd name="connsiteY6" fmla="*/ 1874957 h 3562502"/>
              <a:gd name="connsiteX7" fmla="*/ 10705722 w 14744037"/>
              <a:gd name="connsiteY7" fmla="*/ 1889588 h 3562502"/>
              <a:gd name="connsiteX8" fmla="*/ 11388144 w 14744037"/>
              <a:gd name="connsiteY8" fmla="*/ 1880007 h 3562502"/>
              <a:gd name="connsiteX9" fmla="*/ 12746662 w 14744037"/>
              <a:gd name="connsiteY9" fmla="*/ 1896902 h 3562502"/>
              <a:gd name="connsiteX10" fmla="*/ 13001421 w 14744037"/>
              <a:gd name="connsiteY10" fmla="*/ 2848024 h 3562502"/>
              <a:gd name="connsiteX11" fmla="*/ 13253522 w 14744037"/>
              <a:gd name="connsiteY11" fmla="*/ 0 h 3562502"/>
              <a:gd name="connsiteX12" fmla="*/ 13516869 w 14744037"/>
              <a:gd name="connsiteY12" fmla="*/ 3533241 h 3562502"/>
              <a:gd name="connsiteX13" fmla="*/ 13838737 w 14744037"/>
              <a:gd name="connsiteY13" fmla="*/ 1250899 h 3562502"/>
              <a:gd name="connsiteX14" fmla="*/ 13933835 w 14744037"/>
              <a:gd name="connsiteY14" fmla="*/ 1894636 h 3562502"/>
              <a:gd name="connsiteX15" fmla="*/ 14744037 w 14744037"/>
              <a:gd name="connsiteY15" fmla="*/ 1892908 h 3562502"/>
              <a:gd name="connsiteX0" fmla="*/ 0 w 14782714"/>
              <a:gd name="connsiteY0" fmla="*/ 1904392 h 3562502"/>
              <a:gd name="connsiteX1" fmla="*/ 8154827 w 14782714"/>
              <a:gd name="connsiteY1" fmla="*/ 1865376 h 3562502"/>
              <a:gd name="connsiteX2" fmla="*/ 8257240 w 14782714"/>
              <a:gd name="connsiteY2" fmla="*/ 1236269 h 3562502"/>
              <a:gd name="connsiteX3" fmla="*/ 8542532 w 14782714"/>
              <a:gd name="connsiteY3" fmla="*/ 3562502 h 3562502"/>
              <a:gd name="connsiteX4" fmla="*/ 8835140 w 14782714"/>
              <a:gd name="connsiteY4" fmla="*/ 14630 h 3562502"/>
              <a:gd name="connsiteX5" fmla="*/ 9146313 w 14782714"/>
              <a:gd name="connsiteY5" fmla="*/ 3076605 h 3562502"/>
              <a:gd name="connsiteX6" fmla="*/ 9286573 w 14782714"/>
              <a:gd name="connsiteY6" fmla="*/ 1874957 h 3562502"/>
              <a:gd name="connsiteX7" fmla="*/ 10705722 w 14782714"/>
              <a:gd name="connsiteY7" fmla="*/ 1889588 h 3562502"/>
              <a:gd name="connsiteX8" fmla="*/ 11388144 w 14782714"/>
              <a:gd name="connsiteY8" fmla="*/ 1880007 h 3562502"/>
              <a:gd name="connsiteX9" fmla="*/ 12746662 w 14782714"/>
              <a:gd name="connsiteY9" fmla="*/ 1896902 h 3562502"/>
              <a:gd name="connsiteX10" fmla="*/ 13001421 w 14782714"/>
              <a:gd name="connsiteY10" fmla="*/ 2848024 h 3562502"/>
              <a:gd name="connsiteX11" fmla="*/ 13253522 w 14782714"/>
              <a:gd name="connsiteY11" fmla="*/ 0 h 3562502"/>
              <a:gd name="connsiteX12" fmla="*/ 13516869 w 14782714"/>
              <a:gd name="connsiteY12" fmla="*/ 3533241 h 3562502"/>
              <a:gd name="connsiteX13" fmla="*/ 13838737 w 14782714"/>
              <a:gd name="connsiteY13" fmla="*/ 1250899 h 3562502"/>
              <a:gd name="connsiteX14" fmla="*/ 13933835 w 14782714"/>
              <a:gd name="connsiteY14" fmla="*/ 1894636 h 3562502"/>
              <a:gd name="connsiteX15" fmla="*/ 14782714 w 14782714"/>
              <a:gd name="connsiteY15" fmla="*/ 1904828 h 3562502"/>
              <a:gd name="connsiteX0" fmla="*/ 0 w 14821391"/>
              <a:gd name="connsiteY0" fmla="*/ 1904392 h 3562502"/>
              <a:gd name="connsiteX1" fmla="*/ 8154827 w 14821391"/>
              <a:gd name="connsiteY1" fmla="*/ 1865376 h 3562502"/>
              <a:gd name="connsiteX2" fmla="*/ 8257240 w 14821391"/>
              <a:gd name="connsiteY2" fmla="*/ 1236269 h 3562502"/>
              <a:gd name="connsiteX3" fmla="*/ 8542532 w 14821391"/>
              <a:gd name="connsiteY3" fmla="*/ 3562502 h 3562502"/>
              <a:gd name="connsiteX4" fmla="*/ 8835140 w 14821391"/>
              <a:gd name="connsiteY4" fmla="*/ 14630 h 3562502"/>
              <a:gd name="connsiteX5" fmla="*/ 9146313 w 14821391"/>
              <a:gd name="connsiteY5" fmla="*/ 3076605 h 3562502"/>
              <a:gd name="connsiteX6" fmla="*/ 9286573 w 14821391"/>
              <a:gd name="connsiteY6" fmla="*/ 1874957 h 3562502"/>
              <a:gd name="connsiteX7" fmla="*/ 10705722 w 14821391"/>
              <a:gd name="connsiteY7" fmla="*/ 1889588 h 3562502"/>
              <a:gd name="connsiteX8" fmla="*/ 11388144 w 14821391"/>
              <a:gd name="connsiteY8" fmla="*/ 1880007 h 3562502"/>
              <a:gd name="connsiteX9" fmla="*/ 12746662 w 14821391"/>
              <a:gd name="connsiteY9" fmla="*/ 1896902 h 3562502"/>
              <a:gd name="connsiteX10" fmla="*/ 13001421 w 14821391"/>
              <a:gd name="connsiteY10" fmla="*/ 2848024 h 3562502"/>
              <a:gd name="connsiteX11" fmla="*/ 13253522 w 14821391"/>
              <a:gd name="connsiteY11" fmla="*/ 0 h 3562502"/>
              <a:gd name="connsiteX12" fmla="*/ 13516869 w 14821391"/>
              <a:gd name="connsiteY12" fmla="*/ 3533241 h 3562502"/>
              <a:gd name="connsiteX13" fmla="*/ 13838737 w 14821391"/>
              <a:gd name="connsiteY13" fmla="*/ 1250899 h 3562502"/>
              <a:gd name="connsiteX14" fmla="*/ 13933835 w 14821391"/>
              <a:gd name="connsiteY14" fmla="*/ 1894636 h 3562502"/>
              <a:gd name="connsiteX15" fmla="*/ 14821391 w 14821391"/>
              <a:gd name="connsiteY15" fmla="*/ 1916748 h 3562502"/>
              <a:gd name="connsiteX0" fmla="*/ 0 w 17332784"/>
              <a:gd name="connsiteY0" fmla="*/ 1904392 h 3562502"/>
              <a:gd name="connsiteX1" fmla="*/ 8154827 w 17332784"/>
              <a:gd name="connsiteY1" fmla="*/ 1865376 h 3562502"/>
              <a:gd name="connsiteX2" fmla="*/ 8257240 w 17332784"/>
              <a:gd name="connsiteY2" fmla="*/ 1236269 h 3562502"/>
              <a:gd name="connsiteX3" fmla="*/ 8542532 w 17332784"/>
              <a:gd name="connsiteY3" fmla="*/ 3562502 h 3562502"/>
              <a:gd name="connsiteX4" fmla="*/ 8835140 w 17332784"/>
              <a:gd name="connsiteY4" fmla="*/ 14630 h 3562502"/>
              <a:gd name="connsiteX5" fmla="*/ 9146313 w 17332784"/>
              <a:gd name="connsiteY5" fmla="*/ 3076605 h 3562502"/>
              <a:gd name="connsiteX6" fmla="*/ 9286573 w 17332784"/>
              <a:gd name="connsiteY6" fmla="*/ 1874957 h 3562502"/>
              <a:gd name="connsiteX7" fmla="*/ 10705722 w 17332784"/>
              <a:gd name="connsiteY7" fmla="*/ 1889588 h 3562502"/>
              <a:gd name="connsiteX8" fmla="*/ 11388144 w 17332784"/>
              <a:gd name="connsiteY8" fmla="*/ 1880007 h 3562502"/>
              <a:gd name="connsiteX9" fmla="*/ 12746662 w 17332784"/>
              <a:gd name="connsiteY9" fmla="*/ 1896902 h 3562502"/>
              <a:gd name="connsiteX10" fmla="*/ 13001421 w 17332784"/>
              <a:gd name="connsiteY10" fmla="*/ 2848024 h 3562502"/>
              <a:gd name="connsiteX11" fmla="*/ 13253522 w 17332784"/>
              <a:gd name="connsiteY11" fmla="*/ 0 h 3562502"/>
              <a:gd name="connsiteX12" fmla="*/ 13516869 w 17332784"/>
              <a:gd name="connsiteY12" fmla="*/ 3533241 h 3562502"/>
              <a:gd name="connsiteX13" fmla="*/ 13838737 w 17332784"/>
              <a:gd name="connsiteY13" fmla="*/ 1250899 h 3562502"/>
              <a:gd name="connsiteX14" fmla="*/ 13933835 w 17332784"/>
              <a:gd name="connsiteY14" fmla="*/ 1894636 h 3562502"/>
              <a:gd name="connsiteX15" fmla="*/ 17332784 w 17332784"/>
              <a:gd name="connsiteY15" fmla="*/ 1860793 h 3562502"/>
              <a:gd name="connsiteX0" fmla="*/ 0 w 17255964"/>
              <a:gd name="connsiteY0" fmla="*/ 1904392 h 3562502"/>
              <a:gd name="connsiteX1" fmla="*/ 8154827 w 17255964"/>
              <a:gd name="connsiteY1" fmla="*/ 1865376 h 3562502"/>
              <a:gd name="connsiteX2" fmla="*/ 8257240 w 17255964"/>
              <a:gd name="connsiteY2" fmla="*/ 1236269 h 3562502"/>
              <a:gd name="connsiteX3" fmla="*/ 8542532 w 17255964"/>
              <a:gd name="connsiteY3" fmla="*/ 3562502 h 3562502"/>
              <a:gd name="connsiteX4" fmla="*/ 8835140 w 17255964"/>
              <a:gd name="connsiteY4" fmla="*/ 14630 h 3562502"/>
              <a:gd name="connsiteX5" fmla="*/ 9146313 w 17255964"/>
              <a:gd name="connsiteY5" fmla="*/ 3076605 h 3562502"/>
              <a:gd name="connsiteX6" fmla="*/ 9286573 w 17255964"/>
              <a:gd name="connsiteY6" fmla="*/ 1874957 h 3562502"/>
              <a:gd name="connsiteX7" fmla="*/ 10705722 w 17255964"/>
              <a:gd name="connsiteY7" fmla="*/ 1889588 h 3562502"/>
              <a:gd name="connsiteX8" fmla="*/ 11388144 w 17255964"/>
              <a:gd name="connsiteY8" fmla="*/ 1880007 h 3562502"/>
              <a:gd name="connsiteX9" fmla="*/ 12746662 w 17255964"/>
              <a:gd name="connsiteY9" fmla="*/ 1896902 h 3562502"/>
              <a:gd name="connsiteX10" fmla="*/ 13001421 w 17255964"/>
              <a:gd name="connsiteY10" fmla="*/ 2848024 h 3562502"/>
              <a:gd name="connsiteX11" fmla="*/ 13253522 w 17255964"/>
              <a:gd name="connsiteY11" fmla="*/ 0 h 3562502"/>
              <a:gd name="connsiteX12" fmla="*/ 13516869 w 17255964"/>
              <a:gd name="connsiteY12" fmla="*/ 3533241 h 3562502"/>
              <a:gd name="connsiteX13" fmla="*/ 13838737 w 17255964"/>
              <a:gd name="connsiteY13" fmla="*/ 1250899 h 3562502"/>
              <a:gd name="connsiteX14" fmla="*/ 13933835 w 17255964"/>
              <a:gd name="connsiteY14" fmla="*/ 1894636 h 3562502"/>
              <a:gd name="connsiteX15" fmla="*/ 17255964 w 17255964"/>
              <a:gd name="connsiteY15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74957 h 3562502"/>
              <a:gd name="connsiteX7" fmla="*/ 10705722 w 17279011"/>
              <a:gd name="connsiteY7" fmla="*/ 1889588 h 3562502"/>
              <a:gd name="connsiteX8" fmla="*/ 11388144 w 17279011"/>
              <a:gd name="connsiteY8" fmla="*/ 1880007 h 3562502"/>
              <a:gd name="connsiteX9" fmla="*/ 12746662 w 17279011"/>
              <a:gd name="connsiteY9" fmla="*/ 1896902 h 3562502"/>
              <a:gd name="connsiteX10" fmla="*/ 13001421 w 17279011"/>
              <a:gd name="connsiteY10" fmla="*/ 2848024 h 3562502"/>
              <a:gd name="connsiteX11" fmla="*/ 13253522 w 17279011"/>
              <a:gd name="connsiteY11" fmla="*/ 0 h 3562502"/>
              <a:gd name="connsiteX12" fmla="*/ 13516869 w 17279011"/>
              <a:gd name="connsiteY12" fmla="*/ 3533241 h 3562502"/>
              <a:gd name="connsiteX13" fmla="*/ 13838737 w 17279011"/>
              <a:gd name="connsiteY13" fmla="*/ 1250899 h 3562502"/>
              <a:gd name="connsiteX14" fmla="*/ 13933835 w 17279011"/>
              <a:gd name="connsiteY14" fmla="*/ 1894636 h 3562502"/>
              <a:gd name="connsiteX15" fmla="*/ 17279011 w 17279011"/>
              <a:gd name="connsiteY15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74957 h 3562502"/>
              <a:gd name="connsiteX7" fmla="*/ 10705722 w 17279011"/>
              <a:gd name="connsiteY7" fmla="*/ 1889588 h 3562502"/>
              <a:gd name="connsiteX8" fmla="*/ 11388144 w 17279011"/>
              <a:gd name="connsiteY8" fmla="*/ 1880007 h 3562502"/>
              <a:gd name="connsiteX9" fmla="*/ 12746662 w 17279011"/>
              <a:gd name="connsiteY9" fmla="*/ 1896902 h 3562502"/>
              <a:gd name="connsiteX10" fmla="*/ 13001421 w 17279011"/>
              <a:gd name="connsiteY10" fmla="*/ 2848024 h 3562502"/>
              <a:gd name="connsiteX11" fmla="*/ 13253522 w 17279011"/>
              <a:gd name="connsiteY11" fmla="*/ 0 h 3562502"/>
              <a:gd name="connsiteX12" fmla="*/ 13516869 w 17279011"/>
              <a:gd name="connsiteY12" fmla="*/ 3533241 h 3562502"/>
              <a:gd name="connsiteX13" fmla="*/ 13838737 w 17279011"/>
              <a:gd name="connsiteY13" fmla="*/ 1250899 h 3562502"/>
              <a:gd name="connsiteX14" fmla="*/ 13933836 w 17279011"/>
              <a:gd name="connsiteY14" fmla="*/ 1873328 h 3562502"/>
              <a:gd name="connsiteX15" fmla="*/ 17279011 w 17279011"/>
              <a:gd name="connsiteY15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74957 h 3562502"/>
              <a:gd name="connsiteX7" fmla="*/ 10705722 w 17279011"/>
              <a:gd name="connsiteY7" fmla="*/ 1889588 h 3562502"/>
              <a:gd name="connsiteX8" fmla="*/ 11388144 w 17279011"/>
              <a:gd name="connsiteY8" fmla="*/ 1880007 h 3562502"/>
              <a:gd name="connsiteX9" fmla="*/ 12746662 w 17279011"/>
              <a:gd name="connsiteY9" fmla="*/ 1882695 h 3562502"/>
              <a:gd name="connsiteX10" fmla="*/ 13001421 w 17279011"/>
              <a:gd name="connsiteY10" fmla="*/ 2848024 h 3562502"/>
              <a:gd name="connsiteX11" fmla="*/ 13253522 w 17279011"/>
              <a:gd name="connsiteY11" fmla="*/ 0 h 3562502"/>
              <a:gd name="connsiteX12" fmla="*/ 13516869 w 17279011"/>
              <a:gd name="connsiteY12" fmla="*/ 3533241 h 3562502"/>
              <a:gd name="connsiteX13" fmla="*/ 13838737 w 17279011"/>
              <a:gd name="connsiteY13" fmla="*/ 1250899 h 3562502"/>
              <a:gd name="connsiteX14" fmla="*/ 13933836 w 17279011"/>
              <a:gd name="connsiteY14" fmla="*/ 1873328 h 3562502"/>
              <a:gd name="connsiteX15" fmla="*/ 17279011 w 17279011"/>
              <a:gd name="connsiteY15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67853 h 3562502"/>
              <a:gd name="connsiteX7" fmla="*/ 10705722 w 17279011"/>
              <a:gd name="connsiteY7" fmla="*/ 1889588 h 3562502"/>
              <a:gd name="connsiteX8" fmla="*/ 11388144 w 17279011"/>
              <a:gd name="connsiteY8" fmla="*/ 1880007 h 3562502"/>
              <a:gd name="connsiteX9" fmla="*/ 12746662 w 17279011"/>
              <a:gd name="connsiteY9" fmla="*/ 1882695 h 3562502"/>
              <a:gd name="connsiteX10" fmla="*/ 13001421 w 17279011"/>
              <a:gd name="connsiteY10" fmla="*/ 2848024 h 3562502"/>
              <a:gd name="connsiteX11" fmla="*/ 13253522 w 17279011"/>
              <a:gd name="connsiteY11" fmla="*/ 0 h 3562502"/>
              <a:gd name="connsiteX12" fmla="*/ 13516869 w 17279011"/>
              <a:gd name="connsiteY12" fmla="*/ 3533241 h 3562502"/>
              <a:gd name="connsiteX13" fmla="*/ 13838737 w 17279011"/>
              <a:gd name="connsiteY13" fmla="*/ 1250899 h 3562502"/>
              <a:gd name="connsiteX14" fmla="*/ 13933836 w 17279011"/>
              <a:gd name="connsiteY14" fmla="*/ 1873328 h 3562502"/>
              <a:gd name="connsiteX15" fmla="*/ 17279011 w 17279011"/>
              <a:gd name="connsiteY15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67853 h 3562502"/>
              <a:gd name="connsiteX7" fmla="*/ 10705722 w 17279011"/>
              <a:gd name="connsiteY7" fmla="*/ 1889588 h 3562502"/>
              <a:gd name="connsiteX8" fmla="*/ 12746662 w 17279011"/>
              <a:gd name="connsiteY8" fmla="*/ 1882695 h 3562502"/>
              <a:gd name="connsiteX9" fmla="*/ 13001421 w 17279011"/>
              <a:gd name="connsiteY9" fmla="*/ 2848024 h 3562502"/>
              <a:gd name="connsiteX10" fmla="*/ 13253522 w 17279011"/>
              <a:gd name="connsiteY10" fmla="*/ 0 h 3562502"/>
              <a:gd name="connsiteX11" fmla="*/ 13516869 w 17279011"/>
              <a:gd name="connsiteY11" fmla="*/ 3533241 h 3562502"/>
              <a:gd name="connsiteX12" fmla="*/ 13838737 w 17279011"/>
              <a:gd name="connsiteY12" fmla="*/ 1250899 h 3562502"/>
              <a:gd name="connsiteX13" fmla="*/ 13933836 w 17279011"/>
              <a:gd name="connsiteY13" fmla="*/ 1873328 h 3562502"/>
              <a:gd name="connsiteX14" fmla="*/ 17279011 w 17279011"/>
              <a:gd name="connsiteY14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67853 h 3562502"/>
              <a:gd name="connsiteX7" fmla="*/ 12746662 w 17279011"/>
              <a:gd name="connsiteY7" fmla="*/ 1882695 h 3562502"/>
              <a:gd name="connsiteX8" fmla="*/ 13001421 w 17279011"/>
              <a:gd name="connsiteY8" fmla="*/ 2848024 h 3562502"/>
              <a:gd name="connsiteX9" fmla="*/ 13253522 w 17279011"/>
              <a:gd name="connsiteY9" fmla="*/ 0 h 3562502"/>
              <a:gd name="connsiteX10" fmla="*/ 13516869 w 17279011"/>
              <a:gd name="connsiteY10" fmla="*/ 3533241 h 3562502"/>
              <a:gd name="connsiteX11" fmla="*/ 13838737 w 17279011"/>
              <a:gd name="connsiteY11" fmla="*/ 1250899 h 3562502"/>
              <a:gd name="connsiteX12" fmla="*/ 13933836 w 17279011"/>
              <a:gd name="connsiteY12" fmla="*/ 1873328 h 3562502"/>
              <a:gd name="connsiteX13" fmla="*/ 17279011 w 17279011"/>
              <a:gd name="connsiteY13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67853 h 3562502"/>
              <a:gd name="connsiteX7" fmla="*/ 12746662 w 17279011"/>
              <a:gd name="connsiteY7" fmla="*/ 1868490 h 3562502"/>
              <a:gd name="connsiteX8" fmla="*/ 13001421 w 17279011"/>
              <a:gd name="connsiteY8" fmla="*/ 2848024 h 3562502"/>
              <a:gd name="connsiteX9" fmla="*/ 13253522 w 17279011"/>
              <a:gd name="connsiteY9" fmla="*/ 0 h 3562502"/>
              <a:gd name="connsiteX10" fmla="*/ 13516869 w 17279011"/>
              <a:gd name="connsiteY10" fmla="*/ 3533241 h 3562502"/>
              <a:gd name="connsiteX11" fmla="*/ 13838737 w 17279011"/>
              <a:gd name="connsiteY11" fmla="*/ 1250899 h 3562502"/>
              <a:gd name="connsiteX12" fmla="*/ 13933836 w 17279011"/>
              <a:gd name="connsiteY12" fmla="*/ 1873328 h 3562502"/>
              <a:gd name="connsiteX13" fmla="*/ 17279011 w 17279011"/>
              <a:gd name="connsiteY13" fmla="*/ 1867897 h 3562502"/>
              <a:gd name="connsiteX0" fmla="*/ 0 w 19775667"/>
              <a:gd name="connsiteY0" fmla="*/ 1861774 h 3562502"/>
              <a:gd name="connsiteX1" fmla="*/ 10651483 w 19775667"/>
              <a:gd name="connsiteY1" fmla="*/ 1865376 h 3562502"/>
              <a:gd name="connsiteX2" fmla="*/ 10753896 w 19775667"/>
              <a:gd name="connsiteY2" fmla="*/ 1236269 h 3562502"/>
              <a:gd name="connsiteX3" fmla="*/ 11039188 w 19775667"/>
              <a:gd name="connsiteY3" fmla="*/ 3562502 h 3562502"/>
              <a:gd name="connsiteX4" fmla="*/ 11331796 w 19775667"/>
              <a:gd name="connsiteY4" fmla="*/ 14630 h 3562502"/>
              <a:gd name="connsiteX5" fmla="*/ 11642969 w 19775667"/>
              <a:gd name="connsiteY5" fmla="*/ 3076605 h 3562502"/>
              <a:gd name="connsiteX6" fmla="*/ 11783229 w 19775667"/>
              <a:gd name="connsiteY6" fmla="*/ 1867853 h 3562502"/>
              <a:gd name="connsiteX7" fmla="*/ 15243318 w 19775667"/>
              <a:gd name="connsiteY7" fmla="*/ 1868490 h 3562502"/>
              <a:gd name="connsiteX8" fmla="*/ 15498077 w 19775667"/>
              <a:gd name="connsiteY8" fmla="*/ 2848024 h 3562502"/>
              <a:gd name="connsiteX9" fmla="*/ 15750178 w 19775667"/>
              <a:gd name="connsiteY9" fmla="*/ 0 h 3562502"/>
              <a:gd name="connsiteX10" fmla="*/ 16013525 w 19775667"/>
              <a:gd name="connsiteY10" fmla="*/ 3533241 h 3562502"/>
              <a:gd name="connsiteX11" fmla="*/ 16335393 w 19775667"/>
              <a:gd name="connsiteY11" fmla="*/ 1250899 h 3562502"/>
              <a:gd name="connsiteX12" fmla="*/ 16430492 w 19775667"/>
              <a:gd name="connsiteY12" fmla="*/ 1873328 h 3562502"/>
              <a:gd name="connsiteX13" fmla="*/ 19775667 w 19775667"/>
              <a:gd name="connsiteY13" fmla="*/ 1867897 h 3562502"/>
              <a:gd name="connsiteX0" fmla="*/ 0 w 19075538"/>
              <a:gd name="connsiteY0" fmla="*/ 1861774 h 3562502"/>
              <a:gd name="connsiteX1" fmla="*/ 10651483 w 19075538"/>
              <a:gd name="connsiteY1" fmla="*/ 1865376 h 3562502"/>
              <a:gd name="connsiteX2" fmla="*/ 10753896 w 19075538"/>
              <a:gd name="connsiteY2" fmla="*/ 1236269 h 3562502"/>
              <a:gd name="connsiteX3" fmla="*/ 11039188 w 19075538"/>
              <a:gd name="connsiteY3" fmla="*/ 3562502 h 3562502"/>
              <a:gd name="connsiteX4" fmla="*/ 11331796 w 19075538"/>
              <a:gd name="connsiteY4" fmla="*/ 14630 h 3562502"/>
              <a:gd name="connsiteX5" fmla="*/ 11642969 w 19075538"/>
              <a:gd name="connsiteY5" fmla="*/ 3076605 h 3562502"/>
              <a:gd name="connsiteX6" fmla="*/ 11783229 w 19075538"/>
              <a:gd name="connsiteY6" fmla="*/ 1867853 h 3562502"/>
              <a:gd name="connsiteX7" fmla="*/ 15243318 w 19075538"/>
              <a:gd name="connsiteY7" fmla="*/ 1868490 h 3562502"/>
              <a:gd name="connsiteX8" fmla="*/ 15498077 w 19075538"/>
              <a:gd name="connsiteY8" fmla="*/ 2848024 h 3562502"/>
              <a:gd name="connsiteX9" fmla="*/ 15750178 w 19075538"/>
              <a:gd name="connsiteY9" fmla="*/ 0 h 3562502"/>
              <a:gd name="connsiteX10" fmla="*/ 16013525 w 19075538"/>
              <a:gd name="connsiteY10" fmla="*/ 3533241 h 3562502"/>
              <a:gd name="connsiteX11" fmla="*/ 16335393 w 19075538"/>
              <a:gd name="connsiteY11" fmla="*/ 1250899 h 3562502"/>
              <a:gd name="connsiteX12" fmla="*/ 16430492 w 19075538"/>
              <a:gd name="connsiteY12" fmla="*/ 1873328 h 3562502"/>
              <a:gd name="connsiteX13" fmla="*/ 19075538 w 19075538"/>
              <a:gd name="connsiteY13" fmla="*/ 1874243 h 3562502"/>
              <a:gd name="connsiteX0" fmla="*/ 0 w 19096130"/>
              <a:gd name="connsiteY0" fmla="*/ 1861774 h 3562502"/>
              <a:gd name="connsiteX1" fmla="*/ 10651483 w 19096130"/>
              <a:gd name="connsiteY1" fmla="*/ 1865376 h 3562502"/>
              <a:gd name="connsiteX2" fmla="*/ 10753896 w 19096130"/>
              <a:gd name="connsiteY2" fmla="*/ 1236269 h 3562502"/>
              <a:gd name="connsiteX3" fmla="*/ 11039188 w 19096130"/>
              <a:gd name="connsiteY3" fmla="*/ 3562502 h 3562502"/>
              <a:gd name="connsiteX4" fmla="*/ 11331796 w 19096130"/>
              <a:gd name="connsiteY4" fmla="*/ 14630 h 3562502"/>
              <a:gd name="connsiteX5" fmla="*/ 11642969 w 19096130"/>
              <a:gd name="connsiteY5" fmla="*/ 3076605 h 3562502"/>
              <a:gd name="connsiteX6" fmla="*/ 11783229 w 19096130"/>
              <a:gd name="connsiteY6" fmla="*/ 1867853 h 3562502"/>
              <a:gd name="connsiteX7" fmla="*/ 15243318 w 19096130"/>
              <a:gd name="connsiteY7" fmla="*/ 1868490 h 3562502"/>
              <a:gd name="connsiteX8" fmla="*/ 15498077 w 19096130"/>
              <a:gd name="connsiteY8" fmla="*/ 2848024 h 3562502"/>
              <a:gd name="connsiteX9" fmla="*/ 15750178 w 19096130"/>
              <a:gd name="connsiteY9" fmla="*/ 0 h 3562502"/>
              <a:gd name="connsiteX10" fmla="*/ 16013525 w 19096130"/>
              <a:gd name="connsiteY10" fmla="*/ 3533241 h 3562502"/>
              <a:gd name="connsiteX11" fmla="*/ 16335393 w 19096130"/>
              <a:gd name="connsiteY11" fmla="*/ 1250899 h 3562502"/>
              <a:gd name="connsiteX12" fmla="*/ 16430492 w 19096130"/>
              <a:gd name="connsiteY12" fmla="*/ 1873328 h 3562502"/>
              <a:gd name="connsiteX13" fmla="*/ 19096130 w 19096130"/>
              <a:gd name="connsiteY13" fmla="*/ 1874243 h 3562502"/>
              <a:gd name="connsiteX0" fmla="*/ 0 w 19096130"/>
              <a:gd name="connsiteY0" fmla="*/ 1861774 h 3562502"/>
              <a:gd name="connsiteX1" fmla="*/ 10651483 w 19096130"/>
              <a:gd name="connsiteY1" fmla="*/ 1865376 h 3562502"/>
              <a:gd name="connsiteX2" fmla="*/ 10753896 w 19096130"/>
              <a:gd name="connsiteY2" fmla="*/ 1236269 h 3562502"/>
              <a:gd name="connsiteX3" fmla="*/ 11039188 w 19096130"/>
              <a:gd name="connsiteY3" fmla="*/ 3562502 h 3562502"/>
              <a:gd name="connsiteX4" fmla="*/ 11331796 w 19096130"/>
              <a:gd name="connsiteY4" fmla="*/ 14630 h 3562502"/>
              <a:gd name="connsiteX5" fmla="*/ 11642969 w 19096130"/>
              <a:gd name="connsiteY5" fmla="*/ 3076605 h 3562502"/>
              <a:gd name="connsiteX6" fmla="*/ 11783229 w 19096130"/>
              <a:gd name="connsiteY6" fmla="*/ 1867853 h 3562502"/>
              <a:gd name="connsiteX7" fmla="*/ 15243318 w 19096130"/>
              <a:gd name="connsiteY7" fmla="*/ 1868490 h 3562502"/>
              <a:gd name="connsiteX8" fmla="*/ 15498077 w 19096130"/>
              <a:gd name="connsiteY8" fmla="*/ 2848024 h 3562502"/>
              <a:gd name="connsiteX9" fmla="*/ 15750178 w 19096130"/>
              <a:gd name="connsiteY9" fmla="*/ 0 h 3562502"/>
              <a:gd name="connsiteX10" fmla="*/ 16013525 w 19096130"/>
              <a:gd name="connsiteY10" fmla="*/ 3533241 h 3562502"/>
              <a:gd name="connsiteX11" fmla="*/ 16335393 w 19096130"/>
              <a:gd name="connsiteY11" fmla="*/ 1250899 h 3562502"/>
              <a:gd name="connsiteX12" fmla="*/ 16430492 w 19096130"/>
              <a:gd name="connsiteY12" fmla="*/ 1873328 h 3562502"/>
              <a:gd name="connsiteX13" fmla="*/ 19096130 w 19096130"/>
              <a:gd name="connsiteY13" fmla="*/ 1867897 h 3562502"/>
              <a:gd name="connsiteX0" fmla="*/ 0 w 19096130"/>
              <a:gd name="connsiteY0" fmla="*/ 1861774 h 3562502"/>
              <a:gd name="connsiteX1" fmla="*/ 10651483 w 19096130"/>
              <a:gd name="connsiteY1" fmla="*/ 1865376 h 3562502"/>
              <a:gd name="connsiteX2" fmla="*/ 10753896 w 19096130"/>
              <a:gd name="connsiteY2" fmla="*/ 1236269 h 3562502"/>
              <a:gd name="connsiteX3" fmla="*/ 11039188 w 19096130"/>
              <a:gd name="connsiteY3" fmla="*/ 3562502 h 3562502"/>
              <a:gd name="connsiteX4" fmla="*/ 11331796 w 19096130"/>
              <a:gd name="connsiteY4" fmla="*/ 14630 h 3562502"/>
              <a:gd name="connsiteX5" fmla="*/ 11642969 w 19096130"/>
              <a:gd name="connsiteY5" fmla="*/ 3076605 h 3562502"/>
              <a:gd name="connsiteX6" fmla="*/ 11783229 w 19096130"/>
              <a:gd name="connsiteY6" fmla="*/ 1867853 h 3562502"/>
              <a:gd name="connsiteX7" fmla="*/ 15243318 w 19096130"/>
              <a:gd name="connsiteY7" fmla="*/ 1868490 h 3562502"/>
              <a:gd name="connsiteX8" fmla="*/ 15498077 w 19096130"/>
              <a:gd name="connsiteY8" fmla="*/ 2848024 h 3562502"/>
              <a:gd name="connsiteX9" fmla="*/ 15750178 w 19096130"/>
              <a:gd name="connsiteY9" fmla="*/ 0 h 3562502"/>
              <a:gd name="connsiteX10" fmla="*/ 16013525 w 19096130"/>
              <a:gd name="connsiteY10" fmla="*/ 3533241 h 3562502"/>
              <a:gd name="connsiteX11" fmla="*/ 16335393 w 19096130"/>
              <a:gd name="connsiteY11" fmla="*/ 1250899 h 3562502"/>
              <a:gd name="connsiteX12" fmla="*/ 16430492 w 19096130"/>
              <a:gd name="connsiteY12" fmla="*/ 1873328 h 3562502"/>
              <a:gd name="connsiteX13" fmla="*/ 19096130 w 19096130"/>
              <a:gd name="connsiteY13" fmla="*/ 1867897 h 3562502"/>
              <a:gd name="connsiteX0" fmla="*/ 0 w 19096130"/>
              <a:gd name="connsiteY0" fmla="*/ 1861774 h 3562502"/>
              <a:gd name="connsiteX1" fmla="*/ 10651483 w 19096130"/>
              <a:gd name="connsiteY1" fmla="*/ 1865376 h 3562502"/>
              <a:gd name="connsiteX2" fmla="*/ 10753896 w 19096130"/>
              <a:gd name="connsiteY2" fmla="*/ 1236269 h 3562502"/>
              <a:gd name="connsiteX3" fmla="*/ 11039188 w 19096130"/>
              <a:gd name="connsiteY3" fmla="*/ 3562502 h 3562502"/>
              <a:gd name="connsiteX4" fmla="*/ 11331796 w 19096130"/>
              <a:gd name="connsiteY4" fmla="*/ 14630 h 3562502"/>
              <a:gd name="connsiteX5" fmla="*/ 11642969 w 19096130"/>
              <a:gd name="connsiteY5" fmla="*/ 3076605 h 3562502"/>
              <a:gd name="connsiteX6" fmla="*/ 11783229 w 19096130"/>
              <a:gd name="connsiteY6" fmla="*/ 1867853 h 3562502"/>
              <a:gd name="connsiteX7" fmla="*/ 15243318 w 19096130"/>
              <a:gd name="connsiteY7" fmla="*/ 1868490 h 3562502"/>
              <a:gd name="connsiteX8" fmla="*/ 15498077 w 19096130"/>
              <a:gd name="connsiteY8" fmla="*/ 2848024 h 3562502"/>
              <a:gd name="connsiteX9" fmla="*/ 15750178 w 19096130"/>
              <a:gd name="connsiteY9" fmla="*/ 0 h 3562502"/>
              <a:gd name="connsiteX10" fmla="*/ 16013525 w 19096130"/>
              <a:gd name="connsiteY10" fmla="*/ 3533241 h 3562502"/>
              <a:gd name="connsiteX11" fmla="*/ 16335393 w 19096130"/>
              <a:gd name="connsiteY11" fmla="*/ 1250899 h 3562502"/>
              <a:gd name="connsiteX12" fmla="*/ 16430491 w 19096130"/>
              <a:gd name="connsiteY12" fmla="*/ 1860635 h 3562502"/>
              <a:gd name="connsiteX13" fmla="*/ 19096130 w 19096130"/>
              <a:gd name="connsiteY13" fmla="*/ 1867897 h 3562502"/>
              <a:gd name="connsiteX0" fmla="*/ 0 w 19748213"/>
              <a:gd name="connsiteY0" fmla="*/ 1868122 h 3562502"/>
              <a:gd name="connsiteX1" fmla="*/ 11303566 w 19748213"/>
              <a:gd name="connsiteY1" fmla="*/ 1865376 h 3562502"/>
              <a:gd name="connsiteX2" fmla="*/ 11405979 w 19748213"/>
              <a:gd name="connsiteY2" fmla="*/ 1236269 h 3562502"/>
              <a:gd name="connsiteX3" fmla="*/ 11691271 w 19748213"/>
              <a:gd name="connsiteY3" fmla="*/ 3562502 h 3562502"/>
              <a:gd name="connsiteX4" fmla="*/ 11983879 w 19748213"/>
              <a:gd name="connsiteY4" fmla="*/ 14630 h 3562502"/>
              <a:gd name="connsiteX5" fmla="*/ 12295052 w 19748213"/>
              <a:gd name="connsiteY5" fmla="*/ 3076605 h 3562502"/>
              <a:gd name="connsiteX6" fmla="*/ 12435312 w 19748213"/>
              <a:gd name="connsiteY6" fmla="*/ 1867853 h 3562502"/>
              <a:gd name="connsiteX7" fmla="*/ 15895401 w 19748213"/>
              <a:gd name="connsiteY7" fmla="*/ 1868490 h 3562502"/>
              <a:gd name="connsiteX8" fmla="*/ 16150160 w 19748213"/>
              <a:gd name="connsiteY8" fmla="*/ 2848024 h 3562502"/>
              <a:gd name="connsiteX9" fmla="*/ 16402261 w 19748213"/>
              <a:gd name="connsiteY9" fmla="*/ 0 h 3562502"/>
              <a:gd name="connsiteX10" fmla="*/ 16665608 w 19748213"/>
              <a:gd name="connsiteY10" fmla="*/ 3533241 h 3562502"/>
              <a:gd name="connsiteX11" fmla="*/ 16987476 w 19748213"/>
              <a:gd name="connsiteY11" fmla="*/ 1250899 h 3562502"/>
              <a:gd name="connsiteX12" fmla="*/ 17082574 w 19748213"/>
              <a:gd name="connsiteY12" fmla="*/ 1860635 h 3562502"/>
              <a:gd name="connsiteX13" fmla="*/ 19748213 w 19748213"/>
              <a:gd name="connsiteY13" fmla="*/ 1867897 h 3562502"/>
              <a:gd name="connsiteX0" fmla="*/ 0 w 19782534"/>
              <a:gd name="connsiteY0" fmla="*/ 1868122 h 3562502"/>
              <a:gd name="connsiteX1" fmla="*/ 11337887 w 19782534"/>
              <a:gd name="connsiteY1" fmla="*/ 1865376 h 3562502"/>
              <a:gd name="connsiteX2" fmla="*/ 11440300 w 19782534"/>
              <a:gd name="connsiteY2" fmla="*/ 1236269 h 3562502"/>
              <a:gd name="connsiteX3" fmla="*/ 11725592 w 19782534"/>
              <a:gd name="connsiteY3" fmla="*/ 3562502 h 3562502"/>
              <a:gd name="connsiteX4" fmla="*/ 12018200 w 19782534"/>
              <a:gd name="connsiteY4" fmla="*/ 14630 h 3562502"/>
              <a:gd name="connsiteX5" fmla="*/ 12329373 w 19782534"/>
              <a:gd name="connsiteY5" fmla="*/ 3076605 h 3562502"/>
              <a:gd name="connsiteX6" fmla="*/ 12469633 w 19782534"/>
              <a:gd name="connsiteY6" fmla="*/ 1867853 h 3562502"/>
              <a:gd name="connsiteX7" fmla="*/ 15929722 w 19782534"/>
              <a:gd name="connsiteY7" fmla="*/ 1868490 h 3562502"/>
              <a:gd name="connsiteX8" fmla="*/ 16184481 w 19782534"/>
              <a:gd name="connsiteY8" fmla="*/ 2848024 h 3562502"/>
              <a:gd name="connsiteX9" fmla="*/ 16436582 w 19782534"/>
              <a:gd name="connsiteY9" fmla="*/ 0 h 3562502"/>
              <a:gd name="connsiteX10" fmla="*/ 16699929 w 19782534"/>
              <a:gd name="connsiteY10" fmla="*/ 3533241 h 3562502"/>
              <a:gd name="connsiteX11" fmla="*/ 17021797 w 19782534"/>
              <a:gd name="connsiteY11" fmla="*/ 1250899 h 3562502"/>
              <a:gd name="connsiteX12" fmla="*/ 17116895 w 19782534"/>
              <a:gd name="connsiteY12" fmla="*/ 1860635 h 3562502"/>
              <a:gd name="connsiteX13" fmla="*/ 19782534 w 19782534"/>
              <a:gd name="connsiteY13" fmla="*/ 1867897 h 3562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782534" h="3562502">
                <a:moveTo>
                  <a:pt x="0" y="1868122"/>
                </a:moveTo>
                <a:lnTo>
                  <a:pt x="11337887" y="1865376"/>
                </a:lnTo>
                <a:lnTo>
                  <a:pt x="11440300" y="1236269"/>
                </a:lnTo>
                <a:lnTo>
                  <a:pt x="11725592" y="3562502"/>
                </a:lnTo>
                <a:lnTo>
                  <a:pt x="12018200" y="14630"/>
                </a:lnTo>
                <a:lnTo>
                  <a:pt x="12329373" y="3076605"/>
                </a:lnTo>
                <a:lnTo>
                  <a:pt x="12469633" y="1867853"/>
                </a:lnTo>
                <a:lnTo>
                  <a:pt x="15929722" y="1868490"/>
                </a:lnTo>
                <a:lnTo>
                  <a:pt x="16184481" y="2848024"/>
                </a:lnTo>
                <a:lnTo>
                  <a:pt x="16436582" y="0"/>
                </a:lnTo>
                <a:lnTo>
                  <a:pt x="16699929" y="3533241"/>
                </a:lnTo>
                <a:lnTo>
                  <a:pt x="17021797" y="1250899"/>
                </a:lnTo>
                <a:lnTo>
                  <a:pt x="17116895" y="1860635"/>
                </a:lnTo>
                <a:cubicBezTo>
                  <a:pt x="17412747" y="1868006"/>
                  <a:pt x="19013065" y="1873220"/>
                  <a:pt x="19782534" y="1867897"/>
                </a:cubicBezTo>
              </a:path>
            </a:pathLst>
          </a:cu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99771F10-4690-4558-B5A4-A046D483B5F6}"/>
              </a:ext>
            </a:extLst>
          </p:cNvPr>
          <p:cNvSpPr/>
          <p:nvPr/>
        </p:nvSpPr>
        <p:spPr>
          <a:xfrm flipH="1">
            <a:off x="8070520" y="664447"/>
            <a:ext cx="1611676" cy="2100065"/>
          </a:xfrm>
          <a:custGeom>
            <a:avLst/>
            <a:gdLst>
              <a:gd name="connsiteX0" fmla="*/ 3404 w 1180796"/>
              <a:gd name="connsiteY0" fmla="*/ 196574 h 1438562"/>
              <a:gd name="connsiteX1" fmla="*/ 3657 w 1180796"/>
              <a:gd name="connsiteY1" fmla="*/ 197380 h 1438562"/>
              <a:gd name="connsiteX2" fmla="*/ 3404 w 1180796"/>
              <a:gd name="connsiteY2" fmla="*/ 196574 h 1438562"/>
              <a:gd name="connsiteX3" fmla="*/ 567269 w 1180796"/>
              <a:gd name="connsiteY3" fmla="*/ 0 h 1438562"/>
              <a:gd name="connsiteX4" fmla="*/ 568172 w 1180796"/>
              <a:gd name="connsiteY4" fmla="*/ 304800 h 1438562"/>
              <a:gd name="connsiteX5" fmla="*/ 779871 w 1180796"/>
              <a:gd name="connsiteY5" fmla="*/ 459344 h 1438562"/>
              <a:gd name="connsiteX6" fmla="*/ 930391 w 1180796"/>
              <a:gd name="connsiteY6" fmla="*/ 667912 h 1438562"/>
              <a:gd name="connsiteX7" fmla="*/ 929264 w 1180796"/>
              <a:gd name="connsiteY7" fmla="*/ 654877 h 1438562"/>
              <a:gd name="connsiteX8" fmla="*/ 1089331 w 1180796"/>
              <a:gd name="connsiteY8" fmla="*/ 830882 h 1438562"/>
              <a:gd name="connsiteX9" fmla="*/ 1176007 w 1180796"/>
              <a:gd name="connsiteY9" fmla="*/ 1299015 h 1438562"/>
              <a:gd name="connsiteX10" fmla="*/ 1106293 w 1180796"/>
              <a:gd name="connsiteY10" fmla="*/ 1261345 h 1438562"/>
              <a:gd name="connsiteX11" fmla="*/ 1093530 w 1180796"/>
              <a:gd name="connsiteY11" fmla="*/ 1409318 h 1438562"/>
              <a:gd name="connsiteX12" fmla="*/ 1016094 w 1180796"/>
              <a:gd name="connsiteY12" fmla="*/ 1334364 h 1438562"/>
              <a:gd name="connsiteX13" fmla="*/ 984981 w 1180796"/>
              <a:gd name="connsiteY13" fmla="*/ 1437195 h 1438562"/>
              <a:gd name="connsiteX14" fmla="*/ 873874 w 1180796"/>
              <a:gd name="connsiteY14" fmla="*/ 986314 h 1438562"/>
              <a:gd name="connsiteX15" fmla="*/ 541005 w 1180796"/>
              <a:gd name="connsiteY15" fmla="*/ 803357 h 1438562"/>
              <a:gd name="connsiteX16" fmla="*/ 504720 w 1180796"/>
              <a:gd name="connsiteY16" fmla="*/ 953956 h 1438562"/>
              <a:gd name="connsiteX17" fmla="*/ 541004 w 1180796"/>
              <a:gd name="connsiteY17" fmla="*/ 1175672 h 1438562"/>
              <a:gd name="connsiteX18" fmla="*/ 532632 w 1180796"/>
              <a:gd name="connsiteY18" fmla="*/ 1402288 h 1438562"/>
              <a:gd name="connsiteX19" fmla="*/ 243154 w 1180796"/>
              <a:gd name="connsiteY19" fmla="*/ 889736 h 1438562"/>
              <a:gd name="connsiteX20" fmla="*/ 174649 w 1180796"/>
              <a:gd name="connsiteY20" fmla="*/ 445938 h 1438562"/>
              <a:gd name="connsiteX21" fmla="*/ 0 w 1180796"/>
              <a:gd name="connsiteY21" fmla="*/ 74192 h 1438562"/>
              <a:gd name="connsiteX22" fmla="*/ 567269 w 1180796"/>
              <a:gd name="connsiteY22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930391 w 1180796"/>
              <a:gd name="connsiteY3" fmla="*/ 667912 h 1438562"/>
              <a:gd name="connsiteX4" fmla="*/ 929264 w 1180796"/>
              <a:gd name="connsiteY4" fmla="*/ 654877 h 1438562"/>
              <a:gd name="connsiteX5" fmla="*/ 1089331 w 1180796"/>
              <a:gd name="connsiteY5" fmla="*/ 830882 h 1438562"/>
              <a:gd name="connsiteX6" fmla="*/ 1176007 w 1180796"/>
              <a:gd name="connsiteY6" fmla="*/ 1299015 h 1438562"/>
              <a:gd name="connsiteX7" fmla="*/ 1106293 w 1180796"/>
              <a:gd name="connsiteY7" fmla="*/ 1261345 h 1438562"/>
              <a:gd name="connsiteX8" fmla="*/ 1093530 w 1180796"/>
              <a:gd name="connsiteY8" fmla="*/ 1409318 h 1438562"/>
              <a:gd name="connsiteX9" fmla="*/ 1016094 w 1180796"/>
              <a:gd name="connsiteY9" fmla="*/ 1334364 h 1438562"/>
              <a:gd name="connsiteX10" fmla="*/ 984981 w 1180796"/>
              <a:gd name="connsiteY10" fmla="*/ 1437195 h 1438562"/>
              <a:gd name="connsiteX11" fmla="*/ 873874 w 1180796"/>
              <a:gd name="connsiteY11" fmla="*/ 986314 h 1438562"/>
              <a:gd name="connsiteX12" fmla="*/ 541005 w 1180796"/>
              <a:gd name="connsiteY12" fmla="*/ 803357 h 1438562"/>
              <a:gd name="connsiteX13" fmla="*/ 504720 w 1180796"/>
              <a:gd name="connsiteY13" fmla="*/ 953956 h 1438562"/>
              <a:gd name="connsiteX14" fmla="*/ 541004 w 1180796"/>
              <a:gd name="connsiteY14" fmla="*/ 1175672 h 1438562"/>
              <a:gd name="connsiteX15" fmla="*/ 532632 w 1180796"/>
              <a:gd name="connsiteY15" fmla="*/ 1402288 h 1438562"/>
              <a:gd name="connsiteX16" fmla="*/ 243154 w 1180796"/>
              <a:gd name="connsiteY16" fmla="*/ 889736 h 1438562"/>
              <a:gd name="connsiteX17" fmla="*/ 174649 w 1180796"/>
              <a:gd name="connsiteY17" fmla="*/ 445938 h 1438562"/>
              <a:gd name="connsiteX18" fmla="*/ 0 w 1180796"/>
              <a:gd name="connsiteY18" fmla="*/ 74192 h 1438562"/>
              <a:gd name="connsiteX19" fmla="*/ 567269 w 1180796"/>
              <a:gd name="connsiteY19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929264 w 1180796"/>
              <a:gd name="connsiteY3" fmla="*/ 654877 h 1438562"/>
              <a:gd name="connsiteX4" fmla="*/ 1089331 w 1180796"/>
              <a:gd name="connsiteY4" fmla="*/ 830882 h 1438562"/>
              <a:gd name="connsiteX5" fmla="*/ 1176007 w 1180796"/>
              <a:gd name="connsiteY5" fmla="*/ 1299015 h 1438562"/>
              <a:gd name="connsiteX6" fmla="*/ 1106293 w 1180796"/>
              <a:gd name="connsiteY6" fmla="*/ 1261345 h 1438562"/>
              <a:gd name="connsiteX7" fmla="*/ 1093530 w 1180796"/>
              <a:gd name="connsiteY7" fmla="*/ 1409318 h 1438562"/>
              <a:gd name="connsiteX8" fmla="*/ 1016094 w 1180796"/>
              <a:gd name="connsiteY8" fmla="*/ 1334364 h 1438562"/>
              <a:gd name="connsiteX9" fmla="*/ 984981 w 1180796"/>
              <a:gd name="connsiteY9" fmla="*/ 1437195 h 1438562"/>
              <a:gd name="connsiteX10" fmla="*/ 873874 w 1180796"/>
              <a:gd name="connsiteY10" fmla="*/ 986314 h 1438562"/>
              <a:gd name="connsiteX11" fmla="*/ 541005 w 1180796"/>
              <a:gd name="connsiteY11" fmla="*/ 803357 h 1438562"/>
              <a:gd name="connsiteX12" fmla="*/ 504720 w 1180796"/>
              <a:gd name="connsiteY12" fmla="*/ 953956 h 1438562"/>
              <a:gd name="connsiteX13" fmla="*/ 541004 w 1180796"/>
              <a:gd name="connsiteY13" fmla="*/ 1175672 h 1438562"/>
              <a:gd name="connsiteX14" fmla="*/ 532632 w 1180796"/>
              <a:gd name="connsiteY14" fmla="*/ 1402288 h 1438562"/>
              <a:gd name="connsiteX15" fmla="*/ 243154 w 1180796"/>
              <a:gd name="connsiteY15" fmla="*/ 889736 h 1438562"/>
              <a:gd name="connsiteX16" fmla="*/ 174649 w 1180796"/>
              <a:gd name="connsiteY16" fmla="*/ 445938 h 1438562"/>
              <a:gd name="connsiteX17" fmla="*/ 0 w 1180796"/>
              <a:gd name="connsiteY17" fmla="*/ 74192 h 1438562"/>
              <a:gd name="connsiteX18" fmla="*/ 567269 w 1180796"/>
              <a:gd name="connsiteY18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1089331 w 1180796"/>
              <a:gd name="connsiteY3" fmla="*/ 830882 h 1438562"/>
              <a:gd name="connsiteX4" fmla="*/ 1176007 w 1180796"/>
              <a:gd name="connsiteY4" fmla="*/ 1299015 h 1438562"/>
              <a:gd name="connsiteX5" fmla="*/ 1106293 w 1180796"/>
              <a:gd name="connsiteY5" fmla="*/ 1261345 h 1438562"/>
              <a:gd name="connsiteX6" fmla="*/ 1093530 w 1180796"/>
              <a:gd name="connsiteY6" fmla="*/ 1409318 h 1438562"/>
              <a:gd name="connsiteX7" fmla="*/ 1016094 w 1180796"/>
              <a:gd name="connsiteY7" fmla="*/ 1334364 h 1438562"/>
              <a:gd name="connsiteX8" fmla="*/ 984981 w 1180796"/>
              <a:gd name="connsiteY8" fmla="*/ 1437195 h 1438562"/>
              <a:gd name="connsiteX9" fmla="*/ 873874 w 1180796"/>
              <a:gd name="connsiteY9" fmla="*/ 986314 h 1438562"/>
              <a:gd name="connsiteX10" fmla="*/ 541005 w 1180796"/>
              <a:gd name="connsiteY10" fmla="*/ 803357 h 1438562"/>
              <a:gd name="connsiteX11" fmla="*/ 504720 w 1180796"/>
              <a:gd name="connsiteY11" fmla="*/ 953956 h 1438562"/>
              <a:gd name="connsiteX12" fmla="*/ 541004 w 1180796"/>
              <a:gd name="connsiteY12" fmla="*/ 1175672 h 1438562"/>
              <a:gd name="connsiteX13" fmla="*/ 532632 w 1180796"/>
              <a:gd name="connsiteY13" fmla="*/ 1402288 h 1438562"/>
              <a:gd name="connsiteX14" fmla="*/ 243154 w 1180796"/>
              <a:gd name="connsiteY14" fmla="*/ 889736 h 1438562"/>
              <a:gd name="connsiteX15" fmla="*/ 174649 w 1180796"/>
              <a:gd name="connsiteY15" fmla="*/ 445938 h 1438562"/>
              <a:gd name="connsiteX16" fmla="*/ 0 w 1180796"/>
              <a:gd name="connsiteY16" fmla="*/ 74192 h 1438562"/>
              <a:gd name="connsiteX17" fmla="*/ 567269 w 1180796"/>
              <a:gd name="connsiteY17" fmla="*/ 0 h 1438562"/>
              <a:gd name="connsiteX0" fmla="*/ 567269 w 1180796"/>
              <a:gd name="connsiteY0" fmla="*/ 0 h 1424903"/>
              <a:gd name="connsiteX1" fmla="*/ 568172 w 1180796"/>
              <a:gd name="connsiteY1" fmla="*/ 304800 h 1424903"/>
              <a:gd name="connsiteX2" fmla="*/ 779871 w 1180796"/>
              <a:gd name="connsiteY2" fmla="*/ 459344 h 1424903"/>
              <a:gd name="connsiteX3" fmla="*/ 1089331 w 1180796"/>
              <a:gd name="connsiteY3" fmla="*/ 830882 h 1424903"/>
              <a:gd name="connsiteX4" fmla="*/ 1176007 w 1180796"/>
              <a:gd name="connsiteY4" fmla="*/ 1299015 h 1424903"/>
              <a:gd name="connsiteX5" fmla="*/ 1106293 w 1180796"/>
              <a:gd name="connsiteY5" fmla="*/ 1261345 h 1424903"/>
              <a:gd name="connsiteX6" fmla="*/ 1093530 w 1180796"/>
              <a:gd name="connsiteY6" fmla="*/ 1409318 h 1424903"/>
              <a:gd name="connsiteX7" fmla="*/ 1016094 w 1180796"/>
              <a:gd name="connsiteY7" fmla="*/ 1334364 h 1424903"/>
              <a:gd name="connsiteX8" fmla="*/ 895769 w 1180796"/>
              <a:gd name="connsiteY8" fmla="*/ 1423471 h 1424903"/>
              <a:gd name="connsiteX9" fmla="*/ 873874 w 1180796"/>
              <a:gd name="connsiteY9" fmla="*/ 986314 h 1424903"/>
              <a:gd name="connsiteX10" fmla="*/ 541005 w 1180796"/>
              <a:gd name="connsiteY10" fmla="*/ 803357 h 1424903"/>
              <a:gd name="connsiteX11" fmla="*/ 504720 w 1180796"/>
              <a:gd name="connsiteY11" fmla="*/ 953956 h 1424903"/>
              <a:gd name="connsiteX12" fmla="*/ 541004 w 1180796"/>
              <a:gd name="connsiteY12" fmla="*/ 1175672 h 1424903"/>
              <a:gd name="connsiteX13" fmla="*/ 532632 w 1180796"/>
              <a:gd name="connsiteY13" fmla="*/ 1402288 h 1424903"/>
              <a:gd name="connsiteX14" fmla="*/ 243154 w 1180796"/>
              <a:gd name="connsiteY14" fmla="*/ 889736 h 1424903"/>
              <a:gd name="connsiteX15" fmla="*/ 174649 w 1180796"/>
              <a:gd name="connsiteY15" fmla="*/ 445938 h 1424903"/>
              <a:gd name="connsiteX16" fmla="*/ 0 w 1180796"/>
              <a:gd name="connsiteY16" fmla="*/ 74192 h 1424903"/>
              <a:gd name="connsiteX17" fmla="*/ 567269 w 1180796"/>
              <a:gd name="connsiteY17" fmla="*/ 0 h 1424903"/>
              <a:gd name="connsiteX0" fmla="*/ 567269 w 1180796"/>
              <a:gd name="connsiteY0" fmla="*/ 0 h 1423471"/>
              <a:gd name="connsiteX1" fmla="*/ 568172 w 1180796"/>
              <a:gd name="connsiteY1" fmla="*/ 304800 h 1423471"/>
              <a:gd name="connsiteX2" fmla="*/ 779871 w 1180796"/>
              <a:gd name="connsiteY2" fmla="*/ 459344 h 1423471"/>
              <a:gd name="connsiteX3" fmla="*/ 1089331 w 1180796"/>
              <a:gd name="connsiteY3" fmla="*/ 830882 h 1423471"/>
              <a:gd name="connsiteX4" fmla="*/ 1176007 w 1180796"/>
              <a:gd name="connsiteY4" fmla="*/ 1299015 h 1423471"/>
              <a:gd name="connsiteX5" fmla="*/ 1106293 w 1180796"/>
              <a:gd name="connsiteY5" fmla="*/ 1261345 h 1423471"/>
              <a:gd name="connsiteX6" fmla="*/ 1093530 w 1180796"/>
              <a:gd name="connsiteY6" fmla="*/ 1409318 h 1423471"/>
              <a:gd name="connsiteX7" fmla="*/ 1016094 w 1180796"/>
              <a:gd name="connsiteY7" fmla="*/ 1334364 h 1423471"/>
              <a:gd name="connsiteX8" fmla="*/ 895769 w 1180796"/>
              <a:gd name="connsiteY8" fmla="*/ 1423471 h 1423471"/>
              <a:gd name="connsiteX9" fmla="*/ 873874 w 1180796"/>
              <a:gd name="connsiteY9" fmla="*/ 986314 h 1423471"/>
              <a:gd name="connsiteX10" fmla="*/ 541005 w 1180796"/>
              <a:gd name="connsiteY10" fmla="*/ 803357 h 1423471"/>
              <a:gd name="connsiteX11" fmla="*/ 504720 w 1180796"/>
              <a:gd name="connsiteY11" fmla="*/ 953956 h 1423471"/>
              <a:gd name="connsiteX12" fmla="*/ 541004 w 1180796"/>
              <a:gd name="connsiteY12" fmla="*/ 1175672 h 1423471"/>
              <a:gd name="connsiteX13" fmla="*/ 532632 w 1180796"/>
              <a:gd name="connsiteY13" fmla="*/ 1402288 h 1423471"/>
              <a:gd name="connsiteX14" fmla="*/ 243154 w 1180796"/>
              <a:gd name="connsiteY14" fmla="*/ 889736 h 1423471"/>
              <a:gd name="connsiteX15" fmla="*/ 174649 w 1180796"/>
              <a:gd name="connsiteY15" fmla="*/ 445938 h 1423471"/>
              <a:gd name="connsiteX16" fmla="*/ 0 w 1180796"/>
              <a:gd name="connsiteY16" fmla="*/ 74192 h 1423471"/>
              <a:gd name="connsiteX17" fmla="*/ 567269 w 1180796"/>
              <a:gd name="connsiteY17" fmla="*/ 0 h 1423471"/>
              <a:gd name="connsiteX0" fmla="*/ 567269 w 1180796"/>
              <a:gd name="connsiteY0" fmla="*/ 0 h 1423471"/>
              <a:gd name="connsiteX1" fmla="*/ 568172 w 1180796"/>
              <a:gd name="connsiteY1" fmla="*/ 304800 h 1423471"/>
              <a:gd name="connsiteX2" fmla="*/ 779871 w 1180796"/>
              <a:gd name="connsiteY2" fmla="*/ 459344 h 1423471"/>
              <a:gd name="connsiteX3" fmla="*/ 1089331 w 1180796"/>
              <a:gd name="connsiteY3" fmla="*/ 830882 h 1423471"/>
              <a:gd name="connsiteX4" fmla="*/ 1176007 w 1180796"/>
              <a:gd name="connsiteY4" fmla="*/ 1299015 h 1423471"/>
              <a:gd name="connsiteX5" fmla="*/ 1106293 w 1180796"/>
              <a:gd name="connsiteY5" fmla="*/ 1261345 h 1423471"/>
              <a:gd name="connsiteX6" fmla="*/ 1093530 w 1180796"/>
              <a:gd name="connsiteY6" fmla="*/ 1409318 h 1423471"/>
              <a:gd name="connsiteX7" fmla="*/ 947470 w 1180796"/>
              <a:gd name="connsiteY7" fmla="*/ 1306915 h 1423471"/>
              <a:gd name="connsiteX8" fmla="*/ 895769 w 1180796"/>
              <a:gd name="connsiteY8" fmla="*/ 1423471 h 1423471"/>
              <a:gd name="connsiteX9" fmla="*/ 873874 w 1180796"/>
              <a:gd name="connsiteY9" fmla="*/ 986314 h 1423471"/>
              <a:gd name="connsiteX10" fmla="*/ 541005 w 1180796"/>
              <a:gd name="connsiteY10" fmla="*/ 803357 h 1423471"/>
              <a:gd name="connsiteX11" fmla="*/ 504720 w 1180796"/>
              <a:gd name="connsiteY11" fmla="*/ 953956 h 1423471"/>
              <a:gd name="connsiteX12" fmla="*/ 541004 w 1180796"/>
              <a:gd name="connsiteY12" fmla="*/ 1175672 h 1423471"/>
              <a:gd name="connsiteX13" fmla="*/ 532632 w 1180796"/>
              <a:gd name="connsiteY13" fmla="*/ 1402288 h 1423471"/>
              <a:gd name="connsiteX14" fmla="*/ 243154 w 1180796"/>
              <a:gd name="connsiteY14" fmla="*/ 889736 h 1423471"/>
              <a:gd name="connsiteX15" fmla="*/ 174649 w 1180796"/>
              <a:gd name="connsiteY15" fmla="*/ 445938 h 1423471"/>
              <a:gd name="connsiteX16" fmla="*/ 0 w 1180796"/>
              <a:gd name="connsiteY16" fmla="*/ 74192 h 1423471"/>
              <a:gd name="connsiteX17" fmla="*/ 567269 w 1180796"/>
              <a:gd name="connsiteY17" fmla="*/ 0 h 1423471"/>
              <a:gd name="connsiteX0" fmla="*/ 567269 w 1180796"/>
              <a:gd name="connsiteY0" fmla="*/ 0 h 1423471"/>
              <a:gd name="connsiteX1" fmla="*/ 568172 w 1180796"/>
              <a:gd name="connsiteY1" fmla="*/ 304800 h 1423471"/>
              <a:gd name="connsiteX2" fmla="*/ 779871 w 1180796"/>
              <a:gd name="connsiteY2" fmla="*/ 459344 h 1423471"/>
              <a:gd name="connsiteX3" fmla="*/ 1089331 w 1180796"/>
              <a:gd name="connsiteY3" fmla="*/ 830882 h 1423471"/>
              <a:gd name="connsiteX4" fmla="*/ 1176007 w 1180796"/>
              <a:gd name="connsiteY4" fmla="*/ 1299015 h 1423471"/>
              <a:gd name="connsiteX5" fmla="*/ 1106293 w 1180796"/>
              <a:gd name="connsiteY5" fmla="*/ 1261345 h 1423471"/>
              <a:gd name="connsiteX6" fmla="*/ 983732 w 1180796"/>
              <a:gd name="connsiteY6" fmla="*/ 1416181 h 1423471"/>
              <a:gd name="connsiteX7" fmla="*/ 947470 w 1180796"/>
              <a:gd name="connsiteY7" fmla="*/ 1306915 h 1423471"/>
              <a:gd name="connsiteX8" fmla="*/ 895769 w 1180796"/>
              <a:gd name="connsiteY8" fmla="*/ 1423471 h 1423471"/>
              <a:gd name="connsiteX9" fmla="*/ 873874 w 1180796"/>
              <a:gd name="connsiteY9" fmla="*/ 986314 h 1423471"/>
              <a:gd name="connsiteX10" fmla="*/ 541005 w 1180796"/>
              <a:gd name="connsiteY10" fmla="*/ 803357 h 1423471"/>
              <a:gd name="connsiteX11" fmla="*/ 504720 w 1180796"/>
              <a:gd name="connsiteY11" fmla="*/ 953956 h 1423471"/>
              <a:gd name="connsiteX12" fmla="*/ 541004 w 1180796"/>
              <a:gd name="connsiteY12" fmla="*/ 1175672 h 1423471"/>
              <a:gd name="connsiteX13" fmla="*/ 532632 w 1180796"/>
              <a:gd name="connsiteY13" fmla="*/ 1402288 h 1423471"/>
              <a:gd name="connsiteX14" fmla="*/ 243154 w 1180796"/>
              <a:gd name="connsiteY14" fmla="*/ 889736 h 1423471"/>
              <a:gd name="connsiteX15" fmla="*/ 174649 w 1180796"/>
              <a:gd name="connsiteY15" fmla="*/ 445938 h 1423471"/>
              <a:gd name="connsiteX16" fmla="*/ 0 w 1180796"/>
              <a:gd name="connsiteY16" fmla="*/ 74192 h 1423471"/>
              <a:gd name="connsiteX17" fmla="*/ 567269 w 1180796"/>
              <a:gd name="connsiteY17" fmla="*/ 0 h 1423471"/>
              <a:gd name="connsiteX0" fmla="*/ 567269 w 1180796"/>
              <a:gd name="connsiteY0" fmla="*/ 0 h 1423471"/>
              <a:gd name="connsiteX1" fmla="*/ 568172 w 1180796"/>
              <a:gd name="connsiteY1" fmla="*/ 304800 h 1423471"/>
              <a:gd name="connsiteX2" fmla="*/ 779871 w 1180796"/>
              <a:gd name="connsiteY2" fmla="*/ 459344 h 1423471"/>
              <a:gd name="connsiteX3" fmla="*/ 1089331 w 1180796"/>
              <a:gd name="connsiteY3" fmla="*/ 830882 h 1423471"/>
              <a:gd name="connsiteX4" fmla="*/ 1176007 w 1180796"/>
              <a:gd name="connsiteY4" fmla="*/ 1299015 h 1423471"/>
              <a:gd name="connsiteX5" fmla="*/ 1037669 w 1180796"/>
              <a:gd name="connsiteY5" fmla="*/ 1240758 h 1423471"/>
              <a:gd name="connsiteX6" fmla="*/ 983732 w 1180796"/>
              <a:gd name="connsiteY6" fmla="*/ 1416181 h 1423471"/>
              <a:gd name="connsiteX7" fmla="*/ 947470 w 1180796"/>
              <a:gd name="connsiteY7" fmla="*/ 1306915 h 1423471"/>
              <a:gd name="connsiteX8" fmla="*/ 895769 w 1180796"/>
              <a:gd name="connsiteY8" fmla="*/ 1423471 h 1423471"/>
              <a:gd name="connsiteX9" fmla="*/ 873874 w 1180796"/>
              <a:gd name="connsiteY9" fmla="*/ 986314 h 1423471"/>
              <a:gd name="connsiteX10" fmla="*/ 541005 w 1180796"/>
              <a:gd name="connsiteY10" fmla="*/ 803357 h 1423471"/>
              <a:gd name="connsiteX11" fmla="*/ 504720 w 1180796"/>
              <a:gd name="connsiteY11" fmla="*/ 953956 h 1423471"/>
              <a:gd name="connsiteX12" fmla="*/ 541004 w 1180796"/>
              <a:gd name="connsiteY12" fmla="*/ 1175672 h 1423471"/>
              <a:gd name="connsiteX13" fmla="*/ 532632 w 1180796"/>
              <a:gd name="connsiteY13" fmla="*/ 1402288 h 1423471"/>
              <a:gd name="connsiteX14" fmla="*/ 243154 w 1180796"/>
              <a:gd name="connsiteY14" fmla="*/ 889736 h 1423471"/>
              <a:gd name="connsiteX15" fmla="*/ 174649 w 1180796"/>
              <a:gd name="connsiteY15" fmla="*/ 445938 h 1423471"/>
              <a:gd name="connsiteX16" fmla="*/ 0 w 1180796"/>
              <a:gd name="connsiteY16" fmla="*/ 74192 h 1423471"/>
              <a:gd name="connsiteX17" fmla="*/ 567269 w 1180796"/>
              <a:gd name="connsiteY17" fmla="*/ 0 h 1423471"/>
              <a:gd name="connsiteX0" fmla="*/ 567269 w 1107563"/>
              <a:gd name="connsiteY0" fmla="*/ 0 h 1423471"/>
              <a:gd name="connsiteX1" fmla="*/ 568172 w 1107563"/>
              <a:gd name="connsiteY1" fmla="*/ 304800 h 1423471"/>
              <a:gd name="connsiteX2" fmla="*/ 779871 w 1107563"/>
              <a:gd name="connsiteY2" fmla="*/ 459344 h 1423471"/>
              <a:gd name="connsiteX3" fmla="*/ 1089331 w 1107563"/>
              <a:gd name="connsiteY3" fmla="*/ 830882 h 1423471"/>
              <a:gd name="connsiteX4" fmla="*/ 1079933 w 1107563"/>
              <a:gd name="connsiteY4" fmla="*/ 1333328 h 1423471"/>
              <a:gd name="connsiteX5" fmla="*/ 1037669 w 1107563"/>
              <a:gd name="connsiteY5" fmla="*/ 1240758 h 1423471"/>
              <a:gd name="connsiteX6" fmla="*/ 983732 w 1107563"/>
              <a:gd name="connsiteY6" fmla="*/ 1416181 h 1423471"/>
              <a:gd name="connsiteX7" fmla="*/ 947470 w 1107563"/>
              <a:gd name="connsiteY7" fmla="*/ 1306915 h 1423471"/>
              <a:gd name="connsiteX8" fmla="*/ 895769 w 1107563"/>
              <a:gd name="connsiteY8" fmla="*/ 1423471 h 1423471"/>
              <a:gd name="connsiteX9" fmla="*/ 873874 w 1107563"/>
              <a:gd name="connsiteY9" fmla="*/ 986314 h 1423471"/>
              <a:gd name="connsiteX10" fmla="*/ 541005 w 1107563"/>
              <a:gd name="connsiteY10" fmla="*/ 803357 h 1423471"/>
              <a:gd name="connsiteX11" fmla="*/ 504720 w 1107563"/>
              <a:gd name="connsiteY11" fmla="*/ 953956 h 1423471"/>
              <a:gd name="connsiteX12" fmla="*/ 541004 w 1107563"/>
              <a:gd name="connsiteY12" fmla="*/ 1175672 h 1423471"/>
              <a:gd name="connsiteX13" fmla="*/ 532632 w 1107563"/>
              <a:gd name="connsiteY13" fmla="*/ 1402288 h 1423471"/>
              <a:gd name="connsiteX14" fmla="*/ 243154 w 1107563"/>
              <a:gd name="connsiteY14" fmla="*/ 889736 h 1423471"/>
              <a:gd name="connsiteX15" fmla="*/ 174649 w 1107563"/>
              <a:gd name="connsiteY15" fmla="*/ 445938 h 1423471"/>
              <a:gd name="connsiteX16" fmla="*/ 0 w 1107563"/>
              <a:gd name="connsiteY16" fmla="*/ 74192 h 1423471"/>
              <a:gd name="connsiteX17" fmla="*/ 567269 w 1107563"/>
              <a:gd name="connsiteY17" fmla="*/ 0 h 1423471"/>
              <a:gd name="connsiteX0" fmla="*/ 567269 w 1107563"/>
              <a:gd name="connsiteY0" fmla="*/ 0 h 1423471"/>
              <a:gd name="connsiteX1" fmla="*/ 568172 w 1107563"/>
              <a:gd name="connsiteY1" fmla="*/ 304800 h 1423471"/>
              <a:gd name="connsiteX2" fmla="*/ 779871 w 1107563"/>
              <a:gd name="connsiteY2" fmla="*/ 459344 h 1423471"/>
              <a:gd name="connsiteX3" fmla="*/ 1089331 w 1107563"/>
              <a:gd name="connsiteY3" fmla="*/ 830882 h 1423471"/>
              <a:gd name="connsiteX4" fmla="*/ 1079933 w 1107563"/>
              <a:gd name="connsiteY4" fmla="*/ 1333328 h 1423471"/>
              <a:gd name="connsiteX5" fmla="*/ 1037669 w 1107563"/>
              <a:gd name="connsiteY5" fmla="*/ 1240758 h 1423471"/>
              <a:gd name="connsiteX6" fmla="*/ 983732 w 1107563"/>
              <a:gd name="connsiteY6" fmla="*/ 1416181 h 1423471"/>
              <a:gd name="connsiteX7" fmla="*/ 947470 w 1107563"/>
              <a:gd name="connsiteY7" fmla="*/ 1306915 h 1423471"/>
              <a:gd name="connsiteX8" fmla="*/ 895769 w 1107563"/>
              <a:gd name="connsiteY8" fmla="*/ 1423471 h 1423471"/>
              <a:gd name="connsiteX9" fmla="*/ 798388 w 1107563"/>
              <a:gd name="connsiteY9" fmla="*/ 986314 h 1423471"/>
              <a:gd name="connsiteX10" fmla="*/ 541005 w 1107563"/>
              <a:gd name="connsiteY10" fmla="*/ 803357 h 1423471"/>
              <a:gd name="connsiteX11" fmla="*/ 504720 w 1107563"/>
              <a:gd name="connsiteY11" fmla="*/ 953956 h 1423471"/>
              <a:gd name="connsiteX12" fmla="*/ 541004 w 1107563"/>
              <a:gd name="connsiteY12" fmla="*/ 1175672 h 1423471"/>
              <a:gd name="connsiteX13" fmla="*/ 532632 w 1107563"/>
              <a:gd name="connsiteY13" fmla="*/ 1402288 h 1423471"/>
              <a:gd name="connsiteX14" fmla="*/ 243154 w 1107563"/>
              <a:gd name="connsiteY14" fmla="*/ 889736 h 1423471"/>
              <a:gd name="connsiteX15" fmla="*/ 174649 w 1107563"/>
              <a:gd name="connsiteY15" fmla="*/ 445938 h 1423471"/>
              <a:gd name="connsiteX16" fmla="*/ 0 w 1107563"/>
              <a:gd name="connsiteY16" fmla="*/ 74192 h 1423471"/>
              <a:gd name="connsiteX17" fmla="*/ 567269 w 1107563"/>
              <a:gd name="connsiteY17" fmla="*/ 0 h 1423471"/>
              <a:gd name="connsiteX0" fmla="*/ 567269 w 1107563"/>
              <a:gd name="connsiteY0" fmla="*/ 0 h 1423471"/>
              <a:gd name="connsiteX1" fmla="*/ 568172 w 1107563"/>
              <a:gd name="connsiteY1" fmla="*/ 304800 h 1423471"/>
              <a:gd name="connsiteX2" fmla="*/ 779871 w 1107563"/>
              <a:gd name="connsiteY2" fmla="*/ 459344 h 1423471"/>
              <a:gd name="connsiteX3" fmla="*/ 1089331 w 1107563"/>
              <a:gd name="connsiteY3" fmla="*/ 830882 h 1423471"/>
              <a:gd name="connsiteX4" fmla="*/ 1079933 w 1107563"/>
              <a:gd name="connsiteY4" fmla="*/ 1333328 h 1423471"/>
              <a:gd name="connsiteX5" fmla="*/ 1037669 w 1107563"/>
              <a:gd name="connsiteY5" fmla="*/ 1240758 h 1423471"/>
              <a:gd name="connsiteX6" fmla="*/ 983732 w 1107563"/>
              <a:gd name="connsiteY6" fmla="*/ 1416181 h 1423471"/>
              <a:gd name="connsiteX7" fmla="*/ 947470 w 1107563"/>
              <a:gd name="connsiteY7" fmla="*/ 1306915 h 1423471"/>
              <a:gd name="connsiteX8" fmla="*/ 799694 w 1107563"/>
              <a:gd name="connsiteY8" fmla="*/ 1423471 h 1423471"/>
              <a:gd name="connsiteX9" fmla="*/ 798388 w 1107563"/>
              <a:gd name="connsiteY9" fmla="*/ 986314 h 1423471"/>
              <a:gd name="connsiteX10" fmla="*/ 541005 w 1107563"/>
              <a:gd name="connsiteY10" fmla="*/ 803357 h 1423471"/>
              <a:gd name="connsiteX11" fmla="*/ 504720 w 1107563"/>
              <a:gd name="connsiteY11" fmla="*/ 953956 h 1423471"/>
              <a:gd name="connsiteX12" fmla="*/ 541004 w 1107563"/>
              <a:gd name="connsiteY12" fmla="*/ 1175672 h 1423471"/>
              <a:gd name="connsiteX13" fmla="*/ 532632 w 1107563"/>
              <a:gd name="connsiteY13" fmla="*/ 1402288 h 1423471"/>
              <a:gd name="connsiteX14" fmla="*/ 243154 w 1107563"/>
              <a:gd name="connsiteY14" fmla="*/ 889736 h 1423471"/>
              <a:gd name="connsiteX15" fmla="*/ 174649 w 1107563"/>
              <a:gd name="connsiteY15" fmla="*/ 445938 h 1423471"/>
              <a:gd name="connsiteX16" fmla="*/ 0 w 1107563"/>
              <a:gd name="connsiteY16" fmla="*/ 74192 h 1423471"/>
              <a:gd name="connsiteX17" fmla="*/ 567269 w 1107563"/>
              <a:gd name="connsiteY17" fmla="*/ 0 h 1423471"/>
              <a:gd name="connsiteX0" fmla="*/ 567269 w 1107563"/>
              <a:gd name="connsiteY0" fmla="*/ 0 h 1423471"/>
              <a:gd name="connsiteX1" fmla="*/ 568172 w 1107563"/>
              <a:gd name="connsiteY1" fmla="*/ 304800 h 1423471"/>
              <a:gd name="connsiteX2" fmla="*/ 779871 w 1107563"/>
              <a:gd name="connsiteY2" fmla="*/ 459344 h 1423471"/>
              <a:gd name="connsiteX3" fmla="*/ 1089331 w 1107563"/>
              <a:gd name="connsiteY3" fmla="*/ 830882 h 1423471"/>
              <a:gd name="connsiteX4" fmla="*/ 1079933 w 1107563"/>
              <a:gd name="connsiteY4" fmla="*/ 1333328 h 1423471"/>
              <a:gd name="connsiteX5" fmla="*/ 1037669 w 1107563"/>
              <a:gd name="connsiteY5" fmla="*/ 1240758 h 1423471"/>
              <a:gd name="connsiteX6" fmla="*/ 983732 w 1107563"/>
              <a:gd name="connsiteY6" fmla="*/ 1416181 h 1423471"/>
              <a:gd name="connsiteX7" fmla="*/ 947470 w 1107563"/>
              <a:gd name="connsiteY7" fmla="*/ 1306915 h 1423471"/>
              <a:gd name="connsiteX8" fmla="*/ 799694 w 1107563"/>
              <a:gd name="connsiteY8" fmla="*/ 1423471 h 1423471"/>
              <a:gd name="connsiteX9" fmla="*/ 798388 w 1107563"/>
              <a:gd name="connsiteY9" fmla="*/ 986314 h 1423471"/>
              <a:gd name="connsiteX10" fmla="*/ 541005 w 1107563"/>
              <a:gd name="connsiteY10" fmla="*/ 803357 h 1423471"/>
              <a:gd name="connsiteX11" fmla="*/ 504720 w 1107563"/>
              <a:gd name="connsiteY11" fmla="*/ 953956 h 1423471"/>
              <a:gd name="connsiteX12" fmla="*/ 541004 w 1107563"/>
              <a:gd name="connsiteY12" fmla="*/ 1175672 h 1423471"/>
              <a:gd name="connsiteX13" fmla="*/ 532632 w 1107563"/>
              <a:gd name="connsiteY13" fmla="*/ 1402288 h 1423471"/>
              <a:gd name="connsiteX14" fmla="*/ 243154 w 1107563"/>
              <a:gd name="connsiteY14" fmla="*/ 889736 h 1423471"/>
              <a:gd name="connsiteX15" fmla="*/ 174649 w 1107563"/>
              <a:gd name="connsiteY15" fmla="*/ 445938 h 1423471"/>
              <a:gd name="connsiteX16" fmla="*/ 0 w 1107563"/>
              <a:gd name="connsiteY16" fmla="*/ 74192 h 1423471"/>
              <a:gd name="connsiteX17" fmla="*/ 567269 w 1107563"/>
              <a:gd name="connsiteY17" fmla="*/ 0 h 1423471"/>
              <a:gd name="connsiteX0" fmla="*/ 567269 w 1107563"/>
              <a:gd name="connsiteY0" fmla="*/ 0 h 1423471"/>
              <a:gd name="connsiteX1" fmla="*/ 568172 w 1107563"/>
              <a:gd name="connsiteY1" fmla="*/ 304800 h 1423471"/>
              <a:gd name="connsiteX2" fmla="*/ 779871 w 1107563"/>
              <a:gd name="connsiteY2" fmla="*/ 459344 h 1423471"/>
              <a:gd name="connsiteX3" fmla="*/ 1089331 w 1107563"/>
              <a:gd name="connsiteY3" fmla="*/ 830882 h 1423471"/>
              <a:gd name="connsiteX4" fmla="*/ 1079933 w 1107563"/>
              <a:gd name="connsiteY4" fmla="*/ 1333328 h 1423471"/>
              <a:gd name="connsiteX5" fmla="*/ 1037669 w 1107563"/>
              <a:gd name="connsiteY5" fmla="*/ 1240758 h 1423471"/>
              <a:gd name="connsiteX6" fmla="*/ 983732 w 1107563"/>
              <a:gd name="connsiteY6" fmla="*/ 1416181 h 1423471"/>
              <a:gd name="connsiteX7" fmla="*/ 878845 w 1107563"/>
              <a:gd name="connsiteY7" fmla="*/ 1286327 h 1423471"/>
              <a:gd name="connsiteX8" fmla="*/ 799694 w 1107563"/>
              <a:gd name="connsiteY8" fmla="*/ 1423471 h 1423471"/>
              <a:gd name="connsiteX9" fmla="*/ 798388 w 1107563"/>
              <a:gd name="connsiteY9" fmla="*/ 986314 h 1423471"/>
              <a:gd name="connsiteX10" fmla="*/ 541005 w 1107563"/>
              <a:gd name="connsiteY10" fmla="*/ 803357 h 1423471"/>
              <a:gd name="connsiteX11" fmla="*/ 504720 w 1107563"/>
              <a:gd name="connsiteY11" fmla="*/ 953956 h 1423471"/>
              <a:gd name="connsiteX12" fmla="*/ 541004 w 1107563"/>
              <a:gd name="connsiteY12" fmla="*/ 1175672 h 1423471"/>
              <a:gd name="connsiteX13" fmla="*/ 532632 w 1107563"/>
              <a:gd name="connsiteY13" fmla="*/ 1402288 h 1423471"/>
              <a:gd name="connsiteX14" fmla="*/ 243154 w 1107563"/>
              <a:gd name="connsiteY14" fmla="*/ 889736 h 1423471"/>
              <a:gd name="connsiteX15" fmla="*/ 174649 w 1107563"/>
              <a:gd name="connsiteY15" fmla="*/ 445938 h 1423471"/>
              <a:gd name="connsiteX16" fmla="*/ 0 w 1107563"/>
              <a:gd name="connsiteY16" fmla="*/ 74192 h 1423471"/>
              <a:gd name="connsiteX17" fmla="*/ 567269 w 1107563"/>
              <a:gd name="connsiteY17" fmla="*/ 0 h 1423471"/>
              <a:gd name="connsiteX0" fmla="*/ 567269 w 1107563"/>
              <a:gd name="connsiteY0" fmla="*/ 0 h 1424050"/>
              <a:gd name="connsiteX1" fmla="*/ 568172 w 1107563"/>
              <a:gd name="connsiteY1" fmla="*/ 304800 h 1424050"/>
              <a:gd name="connsiteX2" fmla="*/ 779871 w 1107563"/>
              <a:gd name="connsiteY2" fmla="*/ 459344 h 1424050"/>
              <a:gd name="connsiteX3" fmla="*/ 1089331 w 1107563"/>
              <a:gd name="connsiteY3" fmla="*/ 830882 h 1424050"/>
              <a:gd name="connsiteX4" fmla="*/ 1079933 w 1107563"/>
              <a:gd name="connsiteY4" fmla="*/ 1333328 h 1424050"/>
              <a:gd name="connsiteX5" fmla="*/ 1037669 w 1107563"/>
              <a:gd name="connsiteY5" fmla="*/ 1240758 h 1424050"/>
              <a:gd name="connsiteX6" fmla="*/ 928833 w 1107563"/>
              <a:gd name="connsiteY6" fmla="*/ 1423044 h 1424050"/>
              <a:gd name="connsiteX7" fmla="*/ 878845 w 1107563"/>
              <a:gd name="connsiteY7" fmla="*/ 1286327 h 1424050"/>
              <a:gd name="connsiteX8" fmla="*/ 799694 w 1107563"/>
              <a:gd name="connsiteY8" fmla="*/ 1423471 h 1424050"/>
              <a:gd name="connsiteX9" fmla="*/ 798388 w 1107563"/>
              <a:gd name="connsiteY9" fmla="*/ 986314 h 1424050"/>
              <a:gd name="connsiteX10" fmla="*/ 541005 w 1107563"/>
              <a:gd name="connsiteY10" fmla="*/ 803357 h 1424050"/>
              <a:gd name="connsiteX11" fmla="*/ 504720 w 1107563"/>
              <a:gd name="connsiteY11" fmla="*/ 953956 h 1424050"/>
              <a:gd name="connsiteX12" fmla="*/ 541004 w 1107563"/>
              <a:gd name="connsiteY12" fmla="*/ 1175672 h 1424050"/>
              <a:gd name="connsiteX13" fmla="*/ 532632 w 1107563"/>
              <a:gd name="connsiteY13" fmla="*/ 1402288 h 1424050"/>
              <a:gd name="connsiteX14" fmla="*/ 243154 w 1107563"/>
              <a:gd name="connsiteY14" fmla="*/ 889736 h 1424050"/>
              <a:gd name="connsiteX15" fmla="*/ 174649 w 1107563"/>
              <a:gd name="connsiteY15" fmla="*/ 445938 h 1424050"/>
              <a:gd name="connsiteX16" fmla="*/ 0 w 1107563"/>
              <a:gd name="connsiteY16" fmla="*/ 74192 h 1424050"/>
              <a:gd name="connsiteX17" fmla="*/ 567269 w 1107563"/>
              <a:gd name="connsiteY17" fmla="*/ 0 h 1424050"/>
              <a:gd name="connsiteX0" fmla="*/ 567269 w 1107563"/>
              <a:gd name="connsiteY0" fmla="*/ 0 h 1424050"/>
              <a:gd name="connsiteX1" fmla="*/ 568172 w 1107563"/>
              <a:gd name="connsiteY1" fmla="*/ 304800 h 1424050"/>
              <a:gd name="connsiteX2" fmla="*/ 779871 w 1107563"/>
              <a:gd name="connsiteY2" fmla="*/ 459344 h 1424050"/>
              <a:gd name="connsiteX3" fmla="*/ 1089331 w 1107563"/>
              <a:gd name="connsiteY3" fmla="*/ 830882 h 1424050"/>
              <a:gd name="connsiteX4" fmla="*/ 1079933 w 1107563"/>
              <a:gd name="connsiteY4" fmla="*/ 1333328 h 1424050"/>
              <a:gd name="connsiteX5" fmla="*/ 962182 w 1107563"/>
              <a:gd name="connsiteY5" fmla="*/ 1268207 h 1424050"/>
              <a:gd name="connsiteX6" fmla="*/ 928833 w 1107563"/>
              <a:gd name="connsiteY6" fmla="*/ 1423044 h 1424050"/>
              <a:gd name="connsiteX7" fmla="*/ 878845 w 1107563"/>
              <a:gd name="connsiteY7" fmla="*/ 1286327 h 1424050"/>
              <a:gd name="connsiteX8" fmla="*/ 799694 w 1107563"/>
              <a:gd name="connsiteY8" fmla="*/ 1423471 h 1424050"/>
              <a:gd name="connsiteX9" fmla="*/ 798388 w 1107563"/>
              <a:gd name="connsiteY9" fmla="*/ 986314 h 1424050"/>
              <a:gd name="connsiteX10" fmla="*/ 541005 w 1107563"/>
              <a:gd name="connsiteY10" fmla="*/ 803357 h 1424050"/>
              <a:gd name="connsiteX11" fmla="*/ 504720 w 1107563"/>
              <a:gd name="connsiteY11" fmla="*/ 953956 h 1424050"/>
              <a:gd name="connsiteX12" fmla="*/ 541004 w 1107563"/>
              <a:gd name="connsiteY12" fmla="*/ 1175672 h 1424050"/>
              <a:gd name="connsiteX13" fmla="*/ 532632 w 1107563"/>
              <a:gd name="connsiteY13" fmla="*/ 1402288 h 1424050"/>
              <a:gd name="connsiteX14" fmla="*/ 243154 w 1107563"/>
              <a:gd name="connsiteY14" fmla="*/ 889736 h 1424050"/>
              <a:gd name="connsiteX15" fmla="*/ 174649 w 1107563"/>
              <a:gd name="connsiteY15" fmla="*/ 445938 h 1424050"/>
              <a:gd name="connsiteX16" fmla="*/ 0 w 1107563"/>
              <a:gd name="connsiteY16" fmla="*/ 74192 h 1424050"/>
              <a:gd name="connsiteX17" fmla="*/ 567269 w 1107563"/>
              <a:gd name="connsiteY17" fmla="*/ 0 h 1424050"/>
              <a:gd name="connsiteX0" fmla="*/ 567269 w 1100111"/>
              <a:gd name="connsiteY0" fmla="*/ 0 h 1424050"/>
              <a:gd name="connsiteX1" fmla="*/ 568172 w 1100111"/>
              <a:gd name="connsiteY1" fmla="*/ 304800 h 1424050"/>
              <a:gd name="connsiteX2" fmla="*/ 779871 w 1100111"/>
              <a:gd name="connsiteY2" fmla="*/ 459344 h 1424050"/>
              <a:gd name="connsiteX3" fmla="*/ 1089331 w 1100111"/>
              <a:gd name="connsiteY3" fmla="*/ 830882 h 1424050"/>
              <a:gd name="connsiteX4" fmla="*/ 1045621 w 1100111"/>
              <a:gd name="connsiteY4" fmla="*/ 1395089 h 1424050"/>
              <a:gd name="connsiteX5" fmla="*/ 962182 w 1100111"/>
              <a:gd name="connsiteY5" fmla="*/ 1268207 h 1424050"/>
              <a:gd name="connsiteX6" fmla="*/ 928833 w 1100111"/>
              <a:gd name="connsiteY6" fmla="*/ 1423044 h 1424050"/>
              <a:gd name="connsiteX7" fmla="*/ 878845 w 1100111"/>
              <a:gd name="connsiteY7" fmla="*/ 1286327 h 1424050"/>
              <a:gd name="connsiteX8" fmla="*/ 799694 w 1100111"/>
              <a:gd name="connsiteY8" fmla="*/ 1423471 h 1424050"/>
              <a:gd name="connsiteX9" fmla="*/ 798388 w 1100111"/>
              <a:gd name="connsiteY9" fmla="*/ 986314 h 1424050"/>
              <a:gd name="connsiteX10" fmla="*/ 541005 w 1100111"/>
              <a:gd name="connsiteY10" fmla="*/ 803357 h 1424050"/>
              <a:gd name="connsiteX11" fmla="*/ 504720 w 1100111"/>
              <a:gd name="connsiteY11" fmla="*/ 953956 h 1424050"/>
              <a:gd name="connsiteX12" fmla="*/ 541004 w 1100111"/>
              <a:gd name="connsiteY12" fmla="*/ 1175672 h 1424050"/>
              <a:gd name="connsiteX13" fmla="*/ 532632 w 1100111"/>
              <a:gd name="connsiteY13" fmla="*/ 1402288 h 1424050"/>
              <a:gd name="connsiteX14" fmla="*/ 243154 w 1100111"/>
              <a:gd name="connsiteY14" fmla="*/ 889736 h 1424050"/>
              <a:gd name="connsiteX15" fmla="*/ 174649 w 1100111"/>
              <a:gd name="connsiteY15" fmla="*/ 445938 h 1424050"/>
              <a:gd name="connsiteX16" fmla="*/ 0 w 1100111"/>
              <a:gd name="connsiteY16" fmla="*/ 74192 h 1424050"/>
              <a:gd name="connsiteX17" fmla="*/ 567269 w 1100111"/>
              <a:gd name="connsiteY17" fmla="*/ 0 h 1424050"/>
              <a:gd name="connsiteX0" fmla="*/ 567269 w 1100111"/>
              <a:gd name="connsiteY0" fmla="*/ 0 h 1424050"/>
              <a:gd name="connsiteX1" fmla="*/ 568172 w 1100111"/>
              <a:gd name="connsiteY1" fmla="*/ 304800 h 1424050"/>
              <a:gd name="connsiteX2" fmla="*/ 779871 w 1100111"/>
              <a:gd name="connsiteY2" fmla="*/ 459344 h 1424050"/>
              <a:gd name="connsiteX3" fmla="*/ 1089331 w 1100111"/>
              <a:gd name="connsiteY3" fmla="*/ 830882 h 1424050"/>
              <a:gd name="connsiteX4" fmla="*/ 1045621 w 1100111"/>
              <a:gd name="connsiteY4" fmla="*/ 1395089 h 1424050"/>
              <a:gd name="connsiteX5" fmla="*/ 962182 w 1100111"/>
              <a:gd name="connsiteY5" fmla="*/ 1268207 h 1424050"/>
              <a:gd name="connsiteX6" fmla="*/ 928833 w 1100111"/>
              <a:gd name="connsiteY6" fmla="*/ 1423044 h 1424050"/>
              <a:gd name="connsiteX7" fmla="*/ 878845 w 1100111"/>
              <a:gd name="connsiteY7" fmla="*/ 1286327 h 1424050"/>
              <a:gd name="connsiteX8" fmla="*/ 717344 w 1100111"/>
              <a:gd name="connsiteY8" fmla="*/ 1423471 h 1424050"/>
              <a:gd name="connsiteX9" fmla="*/ 798388 w 1100111"/>
              <a:gd name="connsiteY9" fmla="*/ 986314 h 1424050"/>
              <a:gd name="connsiteX10" fmla="*/ 541005 w 1100111"/>
              <a:gd name="connsiteY10" fmla="*/ 803357 h 1424050"/>
              <a:gd name="connsiteX11" fmla="*/ 504720 w 1100111"/>
              <a:gd name="connsiteY11" fmla="*/ 953956 h 1424050"/>
              <a:gd name="connsiteX12" fmla="*/ 541004 w 1100111"/>
              <a:gd name="connsiteY12" fmla="*/ 1175672 h 1424050"/>
              <a:gd name="connsiteX13" fmla="*/ 532632 w 1100111"/>
              <a:gd name="connsiteY13" fmla="*/ 1402288 h 1424050"/>
              <a:gd name="connsiteX14" fmla="*/ 243154 w 1100111"/>
              <a:gd name="connsiteY14" fmla="*/ 889736 h 1424050"/>
              <a:gd name="connsiteX15" fmla="*/ 174649 w 1100111"/>
              <a:gd name="connsiteY15" fmla="*/ 445938 h 1424050"/>
              <a:gd name="connsiteX16" fmla="*/ 0 w 1100111"/>
              <a:gd name="connsiteY16" fmla="*/ 74192 h 1424050"/>
              <a:gd name="connsiteX17" fmla="*/ 567269 w 1100111"/>
              <a:gd name="connsiteY17" fmla="*/ 0 h 1424050"/>
              <a:gd name="connsiteX0" fmla="*/ 567269 w 1100111"/>
              <a:gd name="connsiteY0" fmla="*/ 0 h 1424121"/>
              <a:gd name="connsiteX1" fmla="*/ 568172 w 1100111"/>
              <a:gd name="connsiteY1" fmla="*/ 304800 h 1424121"/>
              <a:gd name="connsiteX2" fmla="*/ 779871 w 1100111"/>
              <a:gd name="connsiteY2" fmla="*/ 459344 h 1424121"/>
              <a:gd name="connsiteX3" fmla="*/ 1089331 w 1100111"/>
              <a:gd name="connsiteY3" fmla="*/ 830882 h 1424121"/>
              <a:gd name="connsiteX4" fmla="*/ 1045621 w 1100111"/>
              <a:gd name="connsiteY4" fmla="*/ 1395089 h 1424121"/>
              <a:gd name="connsiteX5" fmla="*/ 962182 w 1100111"/>
              <a:gd name="connsiteY5" fmla="*/ 1268207 h 1424121"/>
              <a:gd name="connsiteX6" fmla="*/ 928833 w 1100111"/>
              <a:gd name="connsiteY6" fmla="*/ 1423044 h 1424121"/>
              <a:gd name="connsiteX7" fmla="*/ 823946 w 1100111"/>
              <a:gd name="connsiteY7" fmla="*/ 1293190 h 1424121"/>
              <a:gd name="connsiteX8" fmla="*/ 717344 w 1100111"/>
              <a:gd name="connsiteY8" fmla="*/ 1423471 h 1424121"/>
              <a:gd name="connsiteX9" fmla="*/ 798388 w 1100111"/>
              <a:gd name="connsiteY9" fmla="*/ 986314 h 1424121"/>
              <a:gd name="connsiteX10" fmla="*/ 541005 w 1100111"/>
              <a:gd name="connsiteY10" fmla="*/ 803357 h 1424121"/>
              <a:gd name="connsiteX11" fmla="*/ 504720 w 1100111"/>
              <a:gd name="connsiteY11" fmla="*/ 953956 h 1424121"/>
              <a:gd name="connsiteX12" fmla="*/ 541004 w 1100111"/>
              <a:gd name="connsiteY12" fmla="*/ 1175672 h 1424121"/>
              <a:gd name="connsiteX13" fmla="*/ 532632 w 1100111"/>
              <a:gd name="connsiteY13" fmla="*/ 1402288 h 1424121"/>
              <a:gd name="connsiteX14" fmla="*/ 243154 w 1100111"/>
              <a:gd name="connsiteY14" fmla="*/ 889736 h 1424121"/>
              <a:gd name="connsiteX15" fmla="*/ 174649 w 1100111"/>
              <a:gd name="connsiteY15" fmla="*/ 445938 h 1424121"/>
              <a:gd name="connsiteX16" fmla="*/ 0 w 1100111"/>
              <a:gd name="connsiteY16" fmla="*/ 74192 h 1424121"/>
              <a:gd name="connsiteX17" fmla="*/ 567269 w 1100111"/>
              <a:gd name="connsiteY17" fmla="*/ 0 h 1424121"/>
              <a:gd name="connsiteX0" fmla="*/ 567269 w 1100111"/>
              <a:gd name="connsiteY0" fmla="*/ 0 h 1424121"/>
              <a:gd name="connsiteX1" fmla="*/ 568172 w 1100111"/>
              <a:gd name="connsiteY1" fmla="*/ 304800 h 1424121"/>
              <a:gd name="connsiteX2" fmla="*/ 779871 w 1100111"/>
              <a:gd name="connsiteY2" fmla="*/ 459344 h 1424121"/>
              <a:gd name="connsiteX3" fmla="*/ 1089331 w 1100111"/>
              <a:gd name="connsiteY3" fmla="*/ 830882 h 1424121"/>
              <a:gd name="connsiteX4" fmla="*/ 1045621 w 1100111"/>
              <a:gd name="connsiteY4" fmla="*/ 1395089 h 1424121"/>
              <a:gd name="connsiteX5" fmla="*/ 962182 w 1100111"/>
              <a:gd name="connsiteY5" fmla="*/ 1268207 h 1424121"/>
              <a:gd name="connsiteX6" fmla="*/ 928833 w 1100111"/>
              <a:gd name="connsiteY6" fmla="*/ 1423044 h 1424121"/>
              <a:gd name="connsiteX7" fmla="*/ 823946 w 1100111"/>
              <a:gd name="connsiteY7" fmla="*/ 1293190 h 1424121"/>
              <a:gd name="connsiteX8" fmla="*/ 717344 w 1100111"/>
              <a:gd name="connsiteY8" fmla="*/ 1423471 h 1424121"/>
              <a:gd name="connsiteX9" fmla="*/ 798388 w 1100111"/>
              <a:gd name="connsiteY9" fmla="*/ 986314 h 1424121"/>
              <a:gd name="connsiteX10" fmla="*/ 541005 w 1100111"/>
              <a:gd name="connsiteY10" fmla="*/ 803357 h 1424121"/>
              <a:gd name="connsiteX11" fmla="*/ 504720 w 1100111"/>
              <a:gd name="connsiteY11" fmla="*/ 953956 h 1424121"/>
              <a:gd name="connsiteX12" fmla="*/ 568454 w 1100111"/>
              <a:gd name="connsiteY12" fmla="*/ 1175672 h 1424121"/>
              <a:gd name="connsiteX13" fmla="*/ 532632 w 1100111"/>
              <a:gd name="connsiteY13" fmla="*/ 1402288 h 1424121"/>
              <a:gd name="connsiteX14" fmla="*/ 243154 w 1100111"/>
              <a:gd name="connsiteY14" fmla="*/ 889736 h 1424121"/>
              <a:gd name="connsiteX15" fmla="*/ 174649 w 1100111"/>
              <a:gd name="connsiteY15" fmla="*/ 445938 h 1424121"/>
              <a:gd name="connsiteX16" fmla="*/ 0 w 1100111"/>
              <a:gd name="connsiteY16" fmla="*/ 74192 h 1424121"/>
              <a:gd name="connsiteX17" fmla="*/ 567269 w 1100111"/>
              <a:gd name="connsiteY17" fmla="*/ 0 h 1424121"/>
              <a:gd name="connsiteX0" fmla="*/ 567269 w 1100111"/>
              <a:gd name="connsiteY0" fmla="*/ 0 h 1424121"/>
              <a:gd name="connsiteX1" fmla="*/ 568172 w 1100111"/>
              <a:gd name="connsiteY1" fmla="*/ 304800 h 1424121"/>
              <a:gd name="connsiteX2" fmla="*/ 779871 w 1100111"/>
              <a:gd name="connsiteY2" fmla="*/ 459344 h 1424121"/>
              <a:gd name="connsiteX3" fmla="*/ 1089331 w 1100111"/>
              <a:gd name="connsiteY3" fmla="*/ 830882 h 1424121"/>
              <a:gd name="connsiteX4" fmla="*/ 1045621 w 1100111"/>
              <a:gd name="connsiteY4" fmla="*/ 1395089 h 1424121"/>
              <a:gd name="connsiteX5" fmla="*/ 962182 w 1100111"/>
              <a:gd name="connsiteY5" fmla="*/ 1268207 h 1424121"/>
              <a:gd name="connsiteX6" fmla="*/ 928833 w 1100111"/>
              <a:gd name="connsiteY6" fmla="*/ 1423044 h 1424121"/>
              <a:gd name="connsiteX7" fmla="*/ 823946 w 1100111"/>
              <a:gd name="connsiteY7" fmla="*/ 1293190 h 1424121"/>
              <a:gd name="connsiteX8" fmla="*/ 717344 w 1100111"/>
              <a:gd name="connsiteY8" fmla="*/ 1423471 h 1424121"/>
              <a:gd name="connsiteX9" fmla="*/ 798388 w 1100111"/>
              <a:gd name="connsiteY9" fmla="*/ 986314 h 1424121"/>
              <a:gd name="connsiteX10" fmla="*/ 541005 w 1100111"/>
              <a:gd name="connsiteY10" fmla="*/ 803357 h 1424121"/>
              <a:gd name="connsiteX11" fmla="*/ 504720 w 1100111"/>
              <a:gd name="connsiteY11" fmla="*/ 953956 h 1424121"/>
              <a:gd name="connsiteX12" fmla="*/ 568454 w 1100111"/>
              <a:gd name="connsiteY12" fmla="*/ 1175672 h 1424121"/>
              <a:gd name="connsiteX13" fmla="*/ 587532 w 1100111"/>
              <a:gd name="connsiteY13" fmla="*/ 1374839 h 1424121"/>
              <a:gd name="connsiteX14" fmla="*/ 243154 w 1100111"/>
              <a:gd name="connsiteY14" fmla="*/ 889736 h 1424121"/>
              <a:gd name="connsiteX15" fmla="*/ 174649 w 1100111"/>
              <a:gd name="connsiteY15" fmla="*/ 445938 h 1424121"/>
              <a:gd name="connsiteX16" fmla="*/ 0 w 1100111"/>
              <a:gd name="connsiteY16" fmla="*/ 74192 h 1424121"/>
              <a:gd name="connsiteX17" fmla="*/ 567269 w 1100111"/>
              <a:gd name="connsiteY17" fmla="*/ 0 h 1424121"/>
              <a:gd name="connsiteX0" fmla="*/ 567269 w 1100111"/>
              <a:gd name="connsiteY0" fmla="*/ 0 h 1424121"/>
              <a:gd name="connsiteX1" fmla="*/ 568172 w 1100111"/>
              <a:gd name="connsiteY1" fmla="*/ 304800 h 1424121"/>
              <a:gd name="connsiteX2" fmla="*/ 779871 w 1100111"/>
              <a:gd name="connsiteY2" fmla="*/ 459344 h 1424121"/>
              <a:gd name="connsiteX3" fmla="*/ 1089331 w 1100111"/>
              <a:gd name="connsiteY3" fmla="*/ 830882 h 1424121"/>
              <a:gd name="connsiteX4" fmla="*/ 1045621 w 1100111"/>
              <a:gd name="connsiteY4" fmla="*/ 1395089 h 1424121"/>
              <a:gd name="connsiteX5" fmla="*/ 962182 w 1100111"/>
              <a:gd name="connsiteY5" fmla="*/ 1268207 h 1424121"/>
              <a:gd name="connsiteX6" fmla="*/ 928833 w 1100111"/>
              <a:gd name="connsiteY6" fmla="*/ 1423044 h 1424121"/>
              <a:gd name="connsiteX7" fmla="*/ 823946 w 1100111"/>
              <a:gd name="connsiteY7" fmla="*/ 1293190 h 1424121"/>
              <a:gd name="connsiteX8" fmla="*/ 717344 w 1100111"/>
              <a:gd name="connsiteY8" fmla="*/ 1423471 h 1424121"/>
              <a:gd name="connsiteX9" fmla="*/ 798388 w 1100111"/>
              <a:gd name="connsiteY9" fmla="*/ 986314 h 1424121"/>
              <a:gd name="connsiteX10" fmla="*/ 541005 w 1100111"/>
              <a:gd name="connsiteY10" fmla="*/ 803357 h 1424121"/>
              <a:gd name="connsiteX11" fmla="*/ 504720 w 1100111"/>
              <a:gd name="connsiteY11" fmla="*/ 953956 h 1424121"/>
              <a:gd name="connsiteX12" fmla="*/ 589041 w 1100111"/>
              <a:gd name="connsiteY12" fmla="*/ 1148223 h 1424121"/>
              <a:gd name="connsiteX13" fmla="*/ 587532 w 1100111"/>
              <a:gd name="connsiteY13" fmla="*/ 1374839 h 1424121"/>
              <a:gd name="connsiteX14" fmla="*/ 243154 w 1100111"/>
              <a:gd name="connsiteY14" fmla="*/ 889736 h 1424121"/>
              <a:gd name="connsiteX15" fmla="*/ 174649 w 1100111"/>
              <a:gd name="connsiteY15" fmla="*/ 445938 h 1424121"/>
              <a:gd name="connsiteX16" fmla="*/ 0 w 1100111"/>
              <a:gd name="connsiteY16" fmla="*/ 74192 h 1424121"/>
              <a:gd name="connsiteX17" fmla="*/ 567269 w 1100111"/>
              <a:gd name="connsiteY17" fmla="*/ 0 h 1424121"/>
              <a:gd name="connsiteX0" fmla="*/ 567269 w 1100111"/>
              <a:gd name="connsiteY0" fmla="*/ 0 h 1424121"/>
              <a:gd name="connsiteX1" fmla="*/ 568172 w 1100111"/>
              <a:gd name="connsiteY1" fmla="*/ 304800 h 1424121"/>
              <a:gd name="connsiteX2" fmla="*/ 779871 w 1100111"/>
              <a:gd name="connsiteY2" fmla="*/ 459344 h 1424121"/>
              <a:gd name="connsiteX3" fmla="*/ 1089331 w 1100111"/>
              <a:gd name="connsiteY3" fmla="*/ 830882 h 1424121"/>
              <a:gd name="connsiteX4" fmla="*/ 1045621 w 1100111"/>
              <a:gd name="connsiteY4" fmla="*/ 1395089 h 1424121"/>
              <a:gd name="connsiteX5" fmla="*/ 962182 w 1100111"/>
              <a:gd name="connsiteY5" fmla="*/ 1268207 h 1424121"/>
              <a:gd name="connsiteX6" fmla="*/ 928833 w 1100111"/>
              <a:gd name="connsiteY6" fmla="*/ 1423044 h 1424121"/>
              <a:gd name="connsiteX7" fmla="*/ 823946 w 1100111"/>
              <a:gd name="connsiteY7" fmla="*/ 1293190 h 1424121"/>
              <a:gd name="connsiteX8" fmla="*/ 717344 w 1100111"/>
              <a:gd name="connsiteY8" fmla="*/ 1423471 h 1424121"/>
              <a:gd name="connsiteX9" fmla="*/ 798388 w 1100111"/>
              <a:gd name="connsiteY9" fmla="*/ 986314 h 1424121"/>
              <a:gd name="connsiteX10" fmla="*/ 541005 w 1100111"/>
              <a:gd name="connsiteY10" fmla="*/ 803357 h 1424121"/>
              <a:gd name="connsiteX11" fmla="*/ 504720 w 1100111"/>
              <a:gd name="connsiteY11" fmla="*/ 953956 h 1424121"/>
              <a:gd name="connsiteX12" fmla="*/ 589041 w 1100111"/>
              <a:gd name="connsiteY12" fmla="*/ 1148223 h 1424121"/>
              <a:gd name="connsiteX13" fmla="*/ 628706 w 1100111"/>
              <a:gd name="connsiteY13" fmla="*/ 1361114 h 1424121"/>
              <a:gd name="connsiteX14" fmla="*/ 243154 w 1100111"/>
              <a:gd name="connsiteY14" fmla="*/ 889736 h 1424121"/>
              <a:gd name="connsiteX15" fmla="*/ 174649 w 1100111"/>
              <a:gd name="connsiteY15" fmla="*/ 445938 h 1424121"/>
              <a:gd name="connsiteX16" fmla="*/ 0 w 1100111"/>
              <a:gd name="connsiteY16" fmla="*/ 74192 h 1424121"/>
              <a:gd name="connsiteX17" fmla="*/ 567269 w 1100111"/>
              <a:gd name="connsiteY17" fmla="*/ 0 h 1424121"/>
              <a:gd name="connsiteX0" fmla="*/ 567269 w 1100111"/>
              <a:gd name="connsiteY0" fmla="*/ 0 h 1424121"/>
              <a:gd name="connsiteX1" fmla="*/ 568172 w 1100111"/>
              <a:gd name="connsiteY1" fmla="*/ 304800 h 1424121"/>
              <a:gd name="connsiteX2" fmla="*/ 779871 w 1100111"/>
              <a:gd name="connsiteY2" fmla="*/ 459344 h 1424121"/>
              <a:gd name="connsiteX3" fmla="*/ 1089331 w 1100111"/>
              <a:gd name="connsiteY3" fmla="*/ 830882 h 1424121"/>
              <a:gd name="connsiteX4" fmla="*/ 1045621 w 1100111"/>
              <a:gd name="connsiteY4" fmla="*/ 1395089 h 1424121"/>
              <a:gd name="connsiteX5" fmla="*/ 962182 w 1100111"/>
              <a:gd name="connsiteY5" fmla="*/ 1268207 h 1424121"/>
              <a:gd name="connsiteX6" fmla="*/ 928833 w 1100111"/>
              <a:gd name="connsiteY6" fmla="*/ 1423044 h 1424121"/>
              <a:gd name="connsiteX7" fmla="*/ 823946 w 1100111"/>
              <a:gd name="connsiteY7" fmla="*/ 1293190 h 1424121"/>
              <a:gd name="connsiteX8" fmla="*/ 717344 w 1100111"/>
              <a:gd name="connsiteY8" fmla="*/ 1423471 h 1424121"/>
              <a:gd name="connsiteX9" fmla="*/ 798388 w 1100111"/>
              <a:gd name="connsiteY9" fmla="*/ 986314 h 1424121"/>
              <a:gd name="connsiteX10" fmla="*/ 541005 w 1100111"/>
              <a:gd name="connsiteY10" fmla="*/ 803357 h 1424121"/>
              <a:gd name="connsiteX11" fmla="*/ 504720 w 1100111"/>
              <a:gd name="connsiteY11" fmla="*/ 953956 h 1424121"/>
              <a:gd name="connsiteX12" fmla="*/ 630216 w 1100111"/>
              <a:gd name="connsiteY12" fmla="*/ 1141361 h 1424121"/>
              <a:gd name="connsiteX13" fmla="*/ 628706 w 1100111"/>
              <a:gd name="connsiteY13" fmla="*/ 1361114 h 1424121"/>
              <a:gd name="connsiteX14" fmla="*/ 243154 w 1100111"/>
              <a:gd name="connsiteY14" fmla="*/ 889736 h 1424121"/>
              <a:gd name="connsiteX15" fmla="*/ 174649 w 1100111"/>
              <a:gd name="connsiteY15" fmla="*/ 445938 h 1424121"/>
              <a:gd name="connsiteX16" fmla="*/ 0 w 1100111"/>
              <a:gd name="connsiteY16" fmla="*/ 74192 h 1424121"/>
              <a:gd name="connsiteX17" fmla="*/ 567269 w 1100111"/>
              <a:gd name="connsiteY17" fmla="*/ 0 h 1424121"/>
              <a:gd name="connsiteX0" fmla="*/ 567269 w 1100111"/>
              <a:gd name="connsiteY0" fmla="*/ 0 h 1424121"/>
              <a:gd name="connsiteX1" fmla="*/ 568172 w 1100111"/>
              <a:gd name="connsiteY1" fmla="*/ 304800 h 1424121"/>
              <a:gd name="connsiteX2" fmla="*/ 779871 w 1100111"/>
              <a:gd name="connsiteY2" fmla="*/ 459344 h 1424121"/>
              <a:gd name="connsiteX3" fmla="*/ 1089331 w 1100111"/>
              <a:gd name="connsiteY3" fmla="*/ 830882 h 1424121"/>
              <a:gd name="connsiteX4" fmla="*/ 1045621 w 1100111"/>
              <a:gd name="connsiteY4" fmla="*/ 1395089 h 1424121"/>
              <a:gd name="connsiteX5" fmla="*/ 962182 w 1100111"/>
              <a:gd name="connsiteY5" fmla="*/ 1268207 h 1424121"/>
              <a:gd name="connsiteX6" fmla="*/ 928833 w 1100111"/>
              <a:gd name="connsiteY6" fmla="*/ 1423044 h 1424121"/>
              <a:gd name="connsiteX7" fmla="*/ 823946 w 1100111"/>
              <a:gd name="connsiteY7" fmla="*/ 1293190 h 1424121"/>
              <a:gd name="connsiteX8" fmla="*/ 717344 w 1100111"/>
              <a:gd name="connsiteY8" fmla="*/ 1423471 h 1424121"/>
              <a:gd name="connsiteX9" fmla="*/ 770939 w 1100111"/>
              <a:gd name="connsiteY9" fmla="*/ 1013764 h 1424121"/>
              <a:gd name="connsiteX10" fmla="*/ 541005 w 1100111"/>
              <a:gd name="connsiteY10" fmla="*/ 803357 h 1424121"/>
              <a:gd name="connsiteX11" fmla="*/ 504720 w 1100111"/>
              <a:gd name="connsiteY11" fmla="*/ 953956 h 1424121"/>
              <a:gd name="connsiteX12" fmla="*/ 630216 w 1100111"/>
              <a:gd name="connsiteY12" fmla="*/ 1141361 h 1424121"/>
              <a:gd name="connsiteX13" fmla="*/ 628706 w 1100111"/>
              <a:gd name="connsiteY13" fmla="*/ 1361114 h 1424121"/>
              <a:gd name="connsiteX14" fmla="*/ 243154 w 1100111"/>
              <a:gd name="connsiteY14" fmla="*/ 889736 h 1424121"/>
              <a:gd name="connsiteX15" fmla="*/ 174649 w 1100111"/>
              <a:gd name="connsiteY15" fmla="*/ 445938 h 1424121"/>
              <a:gd name="connsiteX16" fmla="*/ 0 w 1100111"/>
              <a:gd name="connsiteY16" fmla="*/ 74192 h 1424121"/>
              <a:gd name="connsiteX17" fmla="*/ 567269 w 1100111"/>
              <a:gd name="connsiteY17" fmla="*/ 0 h 1424121"/>
              <a:gd name="connsiteX0" fmla="*/ 567269 w 1100111"/>
              <a:gd name="connsiteY0" fmla="*/ 0 h 1424121"/>
              <a:gd name="connsiteX1" fmla="*/ 568172 w 1100111"/>
              <a:gd name="connsiteY1" fmla="*/ 304800 h 1424121"/>
              <a:gd name="connsiteX2" fmla="*/ 779871 w 1100111"/>
              <a:gd name="connsiteY2" fmla="*/ 459344 h 1424121"/>
              <a:gd name="connsiteX3" fmla="*/ 1089331 w 1100111"/>
              <a:gd name="connsiteY3" fmla="*/ 830882 h 1424121"/>
              <a:gd name="connsiteX4" fmla="*/ 1045621 w 1100111"/>
              <a:gd name="connsiteY4" fmla="*/ 1395089 h 1424121"/>
              <a:gd name="connsiteX5" fmla="*/ 962182 w 1100111"/>
              <a:gd name="connsiteY5" fmla="*/ 1268207 h 1424121"/>
              <a:gd name="connsiteX6" fmla="*/ 928833 w 1100111"/>
              <a:gd name="connsiteY6" fmla="*/ 1423044 h 1424121"/>
              <a:gd name="connsiteX7" fmla="*/ 823946 w 1100111"/>
              <a:gd name="connsiteY7" fmla="*/ 1293190 h 1424121"/>
              <a:gd name="connsiteX8" fmla="*/ 717344 w 1100111"/>
              <a:gd name="connsiteY8" fmla="*/ 1423471 h 1424121"/>
              <a:gd name="connsiteX9" fmla="*/ 770939 w 1100111"/>
              <a:gd name="connsiteY9" fmla="*/ 1013764 h 1424121"/>
              <a:gd name="connsiteX10" fmla="*/ 541005 w 1100111"/>
              <a:gd name="connsiteY10" fmla="*/ 803357 h 1424121"/>
              <a:gd name="connsiteX11" fmla="*/ 504720 w 1100111"/>
              <a:gd name="connsiteY11" fmla="*/ 953956 h 1424121"/>
              <a:gd name="connsiteX12" fmla="*/ 630216 w 1100111"/>
              <a:gd name="connsiteY12" fmla="*/ 1141361 h 1424121"/>
              <a:gd name="connsiteX13" fmla="*/ 628706 w 1100111"/>
              <a:gd name="connsiteY13" fmla="*/ 1361114 h 1424121"/>
              <a:gd name="connsiteX14" fmla="*/ 243154 w 1100111"/>
              <a:gd name="connsiteY14" fmla="*/ 889736 h 1424121"/>
              <a:gd name="connsiteX15" fmla="*/ 174649 w 1100111"/>
              <a:gd name="connsiteY15" fmla="*/ 445938 h 1424121"/>
              <a:gd name="connsiteX16" fmla="*/ 0 w 1100111"/>
              <a:gd name="connsiteY16" fmla="*/ 74192 h 1424121"/>
              <a:gd name="connsiteX17" fmla="*/ 567269 w 1100111"/>
              <a:gd name="connsiteY17" fmla="*/ 0 h 1424121"/>
              <a:gd name="connsiteX0" fmla="*/ 567269 w 1100111"/>
              <a:gd name="connsiteY0" fmla="*/ 0 h 1424121"/>
              <a:gd name="connsiteX1" fmla="*/ 568172 w 1100111"/>
              <a:gd name="connsiteY1" fmla="*/ 304800 h 1424121"/>
              <a:gd name="connsiteX2" fmla="*/ 779871 w 1100111"/>
              <a:gd name="connsiteY2" fmla="*/ 459344 h 1424121"/>
              <a:gd name="connsiteX3" fmla="*/ 1089331 w 1100111"/>
              <a:gd name="connsiteY3" fmla="*/ 830882 h 1424121"/>
              <a:gd name="connsiteX4" fmla="*/ 1045621 w 1100111"/>
              <a:gd name="connsiteY4" fmla="*/ 1395089 h 1424121"/>
              <a:gd name="connsiteX5" fmla="*/ 962182 w 1100111"/>
              <a:gd name="connsiteY5" fmla="*/ 1268207 h 1424121"/>
              <a:gd name="connsiteX6" fmla="*/ 928833 w 1100111"/>
              <a:gd name="connsiteY6" fmla="*/ 1423044 h 1424121"/>
              <a:gd name="connsiteX7" fmla="*/ 823946 w 1100111"/>
              <a:gd name="connsiteY7" fmla="*/ 1293190 h 1424121"/>
              <a:gd name="connsiteX8" fmla="*/ 717344 w 1100111"/>
              <a:gd name="connsiteY8" fmla="*/ 1423471 h 1424121"/>
              <a:gd name="connsiteX9" fmla="*/ 770939 w 1100111"/>
              <a:gd name="connsiteY9" fmla="*/ 1013764 h 1424121"/>
              <a:gd name="connsiteX10" fmla="*/ 541005 w 1100111"/>
              <a:gd name="connsiteY10" fmla="*/ 803357 h 1424121"/>
              <a:gd name="connsiteX11" fmla="*/ 504720 w 1100111"/>
              <a:gd name="connsiteY11" fmla="*/ 953956 h 1424121"/>
              <a:gd name="connsiteX12" fmla="*/ 630216 w 1100111"/>
              <a:gd name="connsiteY12" fmla="*/ 1141361 h 1424121"/>
              <a:gd name="connsiteX13" fmla="*/ 628706 w 1100111"/>
              <a:gd name="connsiteY13" fmla="*/ 1361114 h 1424121"/>
              <a:gd name="connsiteX14" fmla="*/ 243154 w 1100111"/>
              <a:gd name="connsiteY14" fmla="*/ 889736 h 1424121"/>
              <a:gd name="connsiteX15" fmla="*/ 174649 w 1100111"/>
              <a:gd name="connsiteY15" fmla="*/ 445938 h 1424121"/>
              <a:gd name="connsiteX16" fmla="*/ 0 w 1100111"/>
              <a:gd name="connsiteY16" fmla="*/ 74192 h 1424121"/>
              <a:gd name="connsiteX17" fmla="*/ 567269 w 1100111"/>
              <a:gd name="connsiteY17" fmla="*/ 0 h 1424121"/>
              <a:gd name="connsiteX0" fmla="*/ 567269 w 1100111"/>
              <a:gd name="connsiteY0" fmla="*/ 104232 h 1349929"/>
              <a:gd name="connsiteX1" fmla="*/ 568172 w 1100111"/>
              <a:gd name="connsiteY1" fmla="*/ 230608 h 1349929"/>
              <a:gd name="connsiteX2" fmla="*/ 779871 w 1100111"/>
              <a:gd name="connsiteY2" fmla="*/ 385152 h 1349929"/>
              <a:gd name="connsiteX3" fmla="*/ 1089331 w 1100111"/>
              <a:gd name="connsiteY3" fmla="*/ 756690 h 1349929"/>
              <a:gd name="connsiteX4" fmla="*/ 1045621 w 1100111"/>
              <a:gd name="connsiteY4" fmla="*/ 1320897 h 1349929"/>
              <a:gd name="connsiteX5" fmla="*/ 962182 w 1100111"/>
              <a:gd name="connsiteY5" fmla="*/ 1194015 h 1349929"/>
              <a:gd name="connsiteX6" fmla="*/ 928833 w 1100111"/>
              <a:gd name="connsiteY6" fmla="*/ 1348852 h 1349929"/>
              <a:gd name="connsiteX7" fmla="*/ 823946 w 1100111"/>
              <a:gd name="connsiteY7" fmla="*/ 1218998 h 1349929"/>
              <a:gd name="connsiteX8" fmla="*/ 717344 w 1100111"/>
              <a:gd name="connsiteY8" fmla="*/ 1349279 h 1349929"/>
              <a:gd name="connsiteX9" fmla="*/ 770939 w 1100111"/>
              <a:gd name="connsiteY9" fmla="*/ 939572 h 1349929"/>
              <a:gd name="connsiteX10" fmla="*/ 541005 w 1100111"/>
              <a:gd name="connsiteY10" fmla="*/ 729165 h 1349929"/>
              <a:gd name="connsiteX11" fmla="*/ 504720 w 1100111"/>
              <a:gd name="connsiteY11" fmla="*/ 879764 h 1349929"/>
              <a:gd name="connsiteX12" fmla="*/ 630216 w 1100111"/>
              <a:gd name="connsiteY12" fmla="*/ 1067169 h 1349929"/>
              <a:gd name="connsiteX13" fmla="*/ 628706 w 1100111"/>
              <a:gd name="connsiteY13" fmla="*/ 1286922 h 1349929"/>
              <a:gd name="connsiteX14" fmla="*/ 243154 w 1100111"/>
              <a:gd name="connsiteY14" fmla="*/ 815544 h 1349929"/>
              <a:gd name="connsiteX15" fmla="*/ 174649 w 1100111"/>
              <a:gd name="connsiteY15" fmla="*/ 371746 h 1349929"/>
              <a:gd name="connsiteX16" fmla="*/ 0 w 1100111"/>
              <a:gd name="connsiteY16" fmla="*/ 0 h 1349929"/>
              <a:gd name="connsiteX17" fmla="*/ 567269 w 1100111"/>
              <a:gd name="connsiteY17" fmla="*/ 104232 h 1349929"/>
              <a:gd name="connsiteX0" fmla="*/ 423157 w 955999"/>
              <a:gd name="connsiteY0" fmla="*/ 0 h 1245697"/>
              <a:gd name="connsiteX1" fmla="*/ 424060 w 955999"/>
              <a:gd name="connsiteY1" fmla="*/ 126376 h 1245697"/>
              <a:gd name="connsiteX2" fmla="*/ 635759 w 955999"/>
              <a:gd name="connsiteY2" fmla="*/ 280920 h 1245697"/>
              <a:gd name="connsiteX3" fmla="*/ 945219 w 955999"/>
              <a:gd name="connsiteY3" fmla="*/ 652458 h 1245697"/>
              <a:gd name="connsiteX4" fmla="*/ 901509 w 955999"/>
              <a:gd name="connsiteY4" fmla="*/ 1216665 h 1245697"/>
              <a:gd name="connsiteX5" fmla="*/ 818070 w 955999"/>
              <a:gd name="connsiteY5" fmla="*/ 1089783 h 1245697"/>
              <a:gd name="connsiteX6" fmla="*/ 784721 w 955999"/>
              <a:gd name="connsiteY6" fmla="*/ 1244620 h 1245697"/>
              <a:gd name="connsiteX7" fmla="*/ 679834 w 955999"/>
              <a:gd name="connsiteY7" fmla="*/ 1114766 h 1245697"/>
              <a:gd name="connsiteX8" fmla="*/ 573232 w 955999"/>
              <a:gd name="connsiteY8" fmla="*/ 1245047 h 1245697"/>
              <a:gd name="connsiteX9" fmla="*/ 626827 w 955999"/>
              <a:gd name="connsiteY9" fmla="*/ 835340 h 1245697"/>
              <a:gd name="connsiteX10" fmla="*/ 396893 w 955999"/>
              <a:gd name="connsiteY10" fmla="*/ 624933 h 1245697"/>
              <a:gd name="connsiteX11" fmla="*/ 360608 w 955999"/>
              <a:gd name="connsiteY11" fmla="*/ 775532 h 1245697"/>
              <a:gd name="connsiteX12" fmla="*/ 486104 w 955999"/>
              <a:gd name="connsiteY12" fmla="*/ 962937 h 1245697"/>
              <a:gd name="connsiteX13" fmla="*/ 484594 w 955999"/>
              <a:gd name="connsiteY13" fmla="*/ 1182690 h 1245697"/>
              <a:gd name="connsiteX14" fmla="*/ 99042 w 955999"/>
              <a:gd name="connsiteY14" fmla="*/ 711312 h 1245697"/>
              <a:gd name="connsiteX15" fmla="*/ 30537 w 955999"/>
              <a:gd name="connsiteY15" fmla="*/ 267514 h 1245697"/>
              <a:gd name="connsiteX16" fmla="*/ 0 w 955999"/>
              <a:gd name="connsiteY16" fmla="*/ 156541 h 1245697"/>
              <a:gd name="connsiteX17" fmla="*/ 423157 w 955999"/>
              <a:gd name="connsiteY17" fmla="*/ 0 h 1245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55999" h="1245697">
                <a:moveTo>
                  <a:pt x="423157" y="0"/>
                </a:moveTo>
                <a:lnTo>
                  <a:pt x="424060" y="126376"/>
                </a:lnTo>
                <a:cubicBezTo>
                  <a:pt x="496612" y="172926"/>
                  <a:pt x="521507" y="192671"/>
                  <a:pt x="635759" y="280920"/>
                </a:cubicBezTo>
                <a:cubicBezTo>
                  <a:pt x="722619" y="368600"/>
                  <a:pt x="879196" y="512513"/>
                  <a:pt x="945219" y="652458"/>
                </a:cubicBezTo>
                <a:cubicBezTo>
                  <a:pt x="978508" y="820638"/>
                  <a:pt x="926346" y="1182657"/>
                  <a:pt x="901509" y="1216665"/>
                </a:cubicBezTo>
                <a:cubicBezTo>
                  <a:pt x="889853" y="1228727"/>
                  <a:pt x="849506" y="1123222"/>
                  <a:pt x="818070" y="1089783"/>
                </a:cubicBezTo>
                <a:cubicBezTo>
                  <a:pt x="820510" y="1166363"/>
                  <a:pt x="797939" y="1232054"/>
                  <a:pt x="784721" y="1244620"/>
                </a:cubicBezTo>
                <a:cubicBezTo>
                  <a:pt x="768324" y="1256390"/>
                  <a:pt x="710502" y="1168988"/>
                  <a:pt x="679834" y="1114766"/>
                </a:cubicBezTo>
                <a:cubicBezTo>
                  <a:pt x="671051" y="1169879"/>
                  <a:pt x="585499" y="1236792"/>
                  <a:pt x="573232" y="1245047"/>
                </a:cubicBezTo>
                <a:cubicBezTo>
                  <a:pt x="497826" y="1117526"/>
                  <a:pt x="589837" y="1019478"/>
                  <a:pt x="626827" y="835340"/>
                </a:cubicBezTo>
                <a:cubicBezTo>
                  <a:pt x="552831" y="690483"/>
                  <a:pt x="459321" y="625640"/>
                  <a:pt x="396893" y="624933"/>
                </a:cubicBezTo>
                <a:cubicBezTo>
                  <a:pt x="335864" y="636418"/>
                  <a:pt x="353658" y="702559"/>
                  <a:pt x="360608" y="775532"/>
                </a:cubicBezTo>
                <a:cubicBezTo>
                  <a:pt x="376985" y="858952"/>
                  <a:pt x="469539" y="898639"/>
                  <a:pt x="486104" y="962937"/>
                </a:cubicBezTo>
                <a:cubicBezTo>
                  <a:pt x="553304" y="1101697"/>
                  <a:pt x="536718" y="1230346"/>
                  <a:pt x="484594" y="1182690"/>
                </a:cubicBezTo>
                <a:cubicBezTo>
                  <a:pt x="450927" y="1181916"/>
                  <a:pt x="236464" y="953014"/>
                  <a:pt x="99042" y="711312"/>
                </a:cubicBezTo>
                <a:cubicBezTo>
                  <a:pt x="31436" y="563338"/>
                  <a:pt x="56171" y="409395"/>
                  <a:pt x="30537" y="267514"/>
                </a:cubicBezTo>
                <a:cubicBezTo>
                  <a:pt x="-4031" y="131591"/>
                  <a:pt x="84482" y="295894"/>
                  <a:pt x="0" y="156541"/>
                </a:cubicBezTo>
                <a:lnTo>
                  <a:pt x="423157" y="0"/>
                </a:lnTo>
                <a:close/>
              </a:path>
            </a:pathLst>
          </a:custGeom>
          <a:solidFill>
            <a:srgbClr val="FDCBA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BAF52B-D18D-4EFF-B0D9-D6A92BCDEDDB}"/>
              </a:ext>
            </a:extLst>
          </p:cNvPr>
          <p:cNvSpPr/>
          <p:nvPr/>
        </p:nvSpPr>
        <p:spPr>
          <a:xfrm rot="2072551">
            <a:off x="8969432" y="548704"/>
            <a:ext cx="905452" cy="499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" name="Rectangle 42">
            <a:extLst>
              <a:ext uri="{FF2B5EF4-FFF2-40B4-BE49-F238E27FC236}">
                <a16:creationId xmlns:a16="http://schemas.microsoft.com/office/drawing/2014/main" id="{CB0C7E12-C235-436C-B39F-BD81CBB90CC1}"/>
              </a:ext>
            </a:extLst>
          </p:cNvPr>
          <p:cNvSpPr/>
          <p:nvPr/>
        </p:nvSpPr>
        <p:spPr>
          <a:xfrm rot="2072551">
            <a:off x="9271685" y="-420554"/>
            <a:ext cx="1131634" cy="1223170"/>
          </a:xfrm>
          <a:custGeom>
            <a:avLst/>
            <a:gdLst>
              <a:gd name="connsiteX0" fmla="*/ 0 w 777759"/>
              <a:gd name="connsiteY0" fmla="*/ 0 h 968130"/>
              <a:gd name="connsiteX1" fmla="*/ 777759 w 777759"/>
              <a:gd name="connsiteY1" fmla="*/ 0 h 968130"/>
              <a:gd name="connsiteX2" fmla="*/ 777759 w 777759"/>
              <a:gd name="connsiteY2" fmla="*/ 968130 h 968130"/>
              <a:gd name="connsiteX3" fmla="*/ 0 w 777759"/>
              <a:gd name="connsiteY3" fmla="*/ 968130 h 968130"/>
              <a:gd name="connsiteX4" fmla="*/ 0 w 777759"/>
              <a:gd name="connsiteY4" fmla="*/ 0 h 968130"/>
              <a:gd name="connsiteX0" fmla="*/ 0 w 789458"/>
              <a:gd name="connsiteY0" fmla="*/ 500269 h 968130"/>
              <a:gd name="connsiteX1" fmla="*/ 789458 w 789458"/>
              <a:gd name="connsiteY1" fmla="*/ 0 h 968130"/>
              <a:gd name="connsiteX2" fmla="*/ 789458 w 789458"/>
              <a:gd name="connsiteY2" fmla="*/ 968130 h 968130"/>
              <a:gd name="connsiteX3" fmla="*/ 11699 w 789458"/>
              <a:gd name="connsiteY3" fmla="*/ 968130 h 968130"/>
              <a:gd name="connsiteX4" fmla="*/ 0 w 789458"/>
              <a:gd name="connsiteY4" fmla="*/ 500269 h 968130"/>
              <a:gd name="connsiteX0" fmla="*/ 0 w 788533"/>
              <a:gd name="connsiteY0" fmla="*/ 562468 h 968130"/>
              <a:gd name="connsiteX1" fmla="*/ 788533 w 788533"/>
              <a:gd name="connsiteY1" fmla="*/ 0 h 968130"/>
              <a:gd name="connsiteX2" fmla="*/ 788533 w 788533"/>
              <a:gd name="connsiteY2" fmla="*/ 968130 h 968130"/>
              <a:gd name="connsiteX3" fmla="*/ 10774 w 788533"/>
              <a:gd name="connsiteY3" fmla="*/ 968130 h 968130"/>
              <a:gd name="connsiteX4" fmla="*/ 0 w 788533"/>
              <a:gd name="connsiteY4" fmla="*/ 562468 h 968130"/>
              <a:gd name="connsiteX0" fmla="*/ 0 w 788995"/>
              <a:gd name="connsiteY0" fmla="*/ 531368 h 968130"/>
              <a:gd name="connsiteX1" fmla="*/ 788995 w 788995"/>
              <a:gd name="connsiteY1" fmla="*/ 0 h 968130"/>
              <a:gd name="connsiteX2" fmla="*/ 788995 w 788995"/>
              <a:gd name="connsiteY2" fmla="*/ 968130 h 968130"/>
              <a:gd name="connsiteX3" fmla="*/ 11236 w 788995"/>
              <a:gd name="connsiteY3" fmla="*/ 968130 h 968130"/>
              <a:gd name="connsiteX4" fmla="*/ 0 w 788995"/>
              <a:gd name="connsiteY4" fmla="*/ 531368 h 968130"/>
              <a:gd name="connsiteX0" fmla="*/ 0 w 791529"/>
              <a:gd name="connsiteY0" fmla="*/ 239053 h 968130"/>
              <a:gd name="connsiteX1" fmla="*/ 791529 w 791529"/>
              <a:gd name="connsiteY1" fmla="*/ 0 h 968130"/>
              <a:gd name="connsiteX2" fmla="*/ 791529 w 791529"/>
              <a:gd name="connsiteY2" fmla="*/ 968130 h 968130"/>
              <a:gd name="connsiteX3" fmla="*/ 13770 w 791529"/>
              <a:gd name="connsiteY3" fmla="*/ 968130 h 968130"/>
              <a:gd name="connsiteX4" fmla="*/ 0 w 791529"/>
              <a:gd name="connsiteY4" fmla="*/ 239053 h 968130"/>
              <a:gd name="connsiteX0" fmla="*/ 0 w 791529"/>
              <a:gd name="connsiteY0" fmla="*/ 545513 h 1274590"/>
              <a:gd name="connsiteX1" fmla="*/ 763364 w 791529"/>
              <a:gd name="connsiteY1" fmla="*/ 0 h 1274590"/>
              <a:gd name="connsiteX2" fmla="*/ 791529 w 791529"/>
              <a:gd name="connsiteY2" fmla="*/ 1274590 h 1274590"/>
              <a:gd name="connsiteX3" fmla="*/ 13770 w 791529"/>
              <a:gd name="connsiteY3" fmla="*/ 1274590 h 1274590"/>
              <a:gd name="connsiteX4" fmla="*/ 0 w 791529"/>
              <a:gd name="connsiteY4" fmla="*/ 545513 h 1274590"/>
              <a:gd name="connsiteX0" fmla="*/ 0 w 791529"/>
              <a:gd name="connsiteY0" fmla="*/ 545513 h 1274590"/>
              <a:gd name="connsiteX1" fmla="*/ 20737 w 791529"/>
              <a:gd name="connsiteY1" fmla="*/ 517905 h 1274590"/>
              <a:gd name="connsiteX2" fmla="*/ 763364 w 791529"/>
              <a:gd name="connsiteY2" fmla="*/ 0 h 1274590"/>
              <a:gd name="connsiteX3" fmla="*/ 791529 w 791529"/>
              <a:gd name="connsiteY3" fmla="*/ 1274590 h 1274590"/>
              <a:gd name="connsiteX4" fmla="*/ 13770 w 791529"/>
              <a:gd name="connsiteY4" fmla="*/ 1274590 h 1274590"/>
              <a:gd name="connsiteX5" fmla="*/ 0 w 791529"/>
              <a:gd name="connsiteY5" fmla="*/ 545513 h 1274590"/>
              <a:gd name="connsiteX0" fmla="*/ 0 w 791529"/>
              <a:gd name="connsiteY0" fmla="*/ 565822 h 1294899"/>
              <a:gd name="connsiteX1" fmla="*/ 763364 w 791529"/>
              <a:gd name="connsiteY1" fmla="*/ 20309 h 1294899"/>
              <a:gd name="connsiteX2" fmla="*/ 791529 w 791529"/>
              <a:gd name="connsiteY2" fmla="*/ 1294899 h 1294899"/>
              <a:gd name="connsiteX3" fmla="*/ 13770 w 791529"/>
              <a:gd name="connsiteY3" fmla="*/ 1294899 h 1294899"/>
              <a:gd name="connsiteX4" fmla="*/ 0 w 791529"/>
              <a:gd name="connsiteY4" fmla="*/ 565822 h 1294899"/>
              <a:gd name="connsiteX0" fmla="*/ 0 w 791529"/>
              <a:gd name="connsiteY0" fmla="*/ 564909 h 1293986"/>
              <a:gd name="connsiteX1" fmla="*/ 763364 w 791529"/>
              <a:gd name="connsiteY1" fmla="*/ 19396 h 1293986"/>
              <a:gd name="connsiteX2" fmla="*/ 791529 w 791529"/>
              <a:gd name="connsiteY2" fmla="*/ 1293986 h 1293986"/>
              <a:gd name="connsiteX3" fmla="*/ 13770 w 791529"/>
              <a:gd name="connsiteY3" fmla="*/ 1293986 h 1293986"/>
              <a:gd name="connsiteX4" fmla="*/ 0 w 791529"/>
              <a:gd name="connsiteY4" fmla="*/ 564909 h 1293986"/>
              <a:gd name="connsiteX0" fmla="*/ 0 w 791529"/>
              <a:gd name="connsiteY0" fmla="*/ 545513 h 1274590"/>
              <a:gd name="connsiteX1" fmla="*/ 763364 w 791529"/>
              <a:gd name="connsiteY1" fmla="*/ 0 h 1274590"/>
              <a:gd name="connsiteX2" fmla="*/ 791529 w 791529"/>
              <a:gd name="connsiteY2" fmla="*/ 1274590 h 1274590"/>
              <a:gd name="connsiteX3" fmla="*/ 13770 w 791529"/>
              <a:gd name="connsiteY3" fmla="*/ 1274590 h 1274590"/>
              <a:gd name="connsiteX4" fmla="*/ 0 w 791529"/>
              <a:gd name="connsiteY4" fmla="*/ 545513 h 1274590"/>
              <a:gd name="connsiteX0" fmla="*/ 375 w 777759"/>
              <a:gd name="connsiteY0" fmla="*/ 519880 h 1274590"/>
              <a:gd name="connsiteX1" fmla="*/ 749594 w 777759"/>
              <a:gd name="connsiteY1" fmla="*/ 0 h 1274590"/>
              <a:gd name="connsiteX2" fmla="*/ 777759 w 777759"/>
              <a:gd name="connsiteY2" fmla="*/ 1274590 h 1274590"/>
              <a:gd name="connsiteX3" fmla="*/ 0 w 777759"/>
              <a:gd name="connsiteY3" fmla="*/ 1274590 h 1274590"/>
              <a:gd name="connsiteX4" fmla="*/ 375 w 777759"/>
              <a:gd name="connsiteY4" fmla="*/ 519880 h 1274590"/>
              <a:gd name="connsiteX0" fmla="*/ 375 w 777759"/>
              <a:gd name="connsiteY0" fmla="*/ 519880 h 1274590"/>
              <a:gd name="connsiteX1" fmla="*/ 749594 w 777759"/>
              <a:gd name="connsiteY1" fmla="*/ 0 h 1274590"/>
              <a:gd name="connsiteX2" fmla="*/ 777759 w 777759"/>
              <a:gd name="connsiteY2" fmla="*/ 1274590 h 1274590"/>
              <a:gd name="connsiteX3" fmla="*/ 0 w 777759"/>
              <a:gd name="connsiteY3" fmla="*/ 1274590 h 1274590"/>
              <a:gd name="connsiteX4" fmla="*/ 375 w 777759"/>
              <a:gd name="connsiteY4" fmla="*/ 519880 h 1274590"/>
              <a:gd name="connsiteX0" fmla="*/ 1304 w 777759"/>
              <a:gd name="connsiteY0" fmla="*/ 948409 h 1274590"/>
              <a:gd name="connsiteX1" fmla="*/ 749594 w 777759"/>
              <a:gd name="connsiteY1" fmla="*/ 0 h 1274590"/>
              <a:gd name="connsiteX2" fmla="*/ 777759 w 777759"/>
              <a:gd name="connsiteY2" fmla="*/ 1274590 h 1274590"/>
              <a:gd name="connsiteX3" fmla="*/ 0 w 777759"/>
              <a:gd name="connsiteY3" fmla="*/ 1274590 h 1274590"/>
              <a:gd name="connsiteX4" fmla="*/ 1304 w 777759"/>
              <a:gd name="connsiteY4" fmla="*/ 948409 h 1274590"/>
              <a:gd name="connsiteX0" fmla="*/ 1304 w 777759"/>
              <a:gd name="connsiteY0" fmla="*/ 508746 h 834927"/>
              <a:gd name="connsiteX1" fmla="*/ 734346 w 777759"/>
              <a:gd name="connsiteY1" fmla="*/ 0 h 834927"/>
              <a:gd name="connsiteX2" fmla="*/ 777759 w 777759"/>
              <a:gd name="connsiteY2" fmla="*/ 834927 h 834927"/>
              <a:gd name="connsiteX3" fmla="*/ 0 w 777759"/>
              <a:gd name="connsiteY3" fmla="*/ 834927 h 834927"/>
              <a:gd name="connsiteX4" fmla="*/ 1304 w 777759"/>
              <a:gd name="connsiteY4" fmla="*/ 508746 h 834927"/>
              <a:gd name="connsiteX0" fmla="*/ 1304 w 777759"/>
              <a:gd name="connsiteY0" fmla="*/ 498313 h 824494"/>
              <a:gd name="connsiteX1" fmla="*/ 765371 w 777759"/>
              <a:gd name="connsiteY1" fmla="*/ 0 h 824494"/>
              <a:gd name="connsiteX2" fmla="*/ 777759 w 777759"/>
              <a:gd name="connsiteY2" fmla="*/ 824494 h 824494"/>
              <a:gd name="connsiteX3" fmla="*/ 0 w 777759"/>
              <a:gd name="connsiteY3" fmla="*/ 824494 h 824494"/>
              <a:gd name="connsiteX4" fmla="*/ 1304 w 777759"/>
              <a:gd name="connsiteY4" fmla="*/ 498313 h 824494"/>
              <a:gd name="connsiteX0" fmla="*/ 1304 w 777759"/>
              <a:gd name="connsiteY0" fmla="*/ 514490 h 840671"/>
              <a:gd name="connsiteX1" fmla="*/ 754235 w 777759"/>
              <a:gd name="connsiteY1" fmla="*/ 0 h 840671"/>
              <a:gd name="connsiteX2" fmla="*/ 777759 w 777759"/>
              <a:gd name="connsiteY2" fmla="*/ 840671 h 840671"/>
              <a:gd name="connsiteX3" fmla="*/ 0 w 777759"/>
              <a:gd name="connsiteY3" fmla="*/ 840671 h 840671"/>
              <a:gd name="connsiteX4" fmla="*/ 1304 w 777759"/>
              <a:gd name="connsiteY4" fmla="*/ 514490 h 840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7759" h="840671">
                <a:moveTo>
                  <a:pt x="1304" y="514490"/>
                </a:moveTo>
                <a:cubicBezTo>
                  <a:pt x="215948" y="351567"/>
                  <a:pt x="470777" y="189437"/>
                  <a:pt x="754235" y="0"/>
                </a:cubicBezTo>
                <a:lnTo>
                  <a:pt x="777759" y="840671"/>
                </a:lnTo>
                <a:lnTo>
                  <a:pt x="0" y="840671"/>
                </a:lnTo>
                <a:cubicBezTo>
                  <a:pt x="125" y="589101"/>
                  <a:pt x="1179" y="766060"/>
                  <a:pt x="1304" y="51449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119BF1D1-4665-4237-B464-A3895EB8AAF1}"/>
              </a:ext>
            </a:extLst>
          </p:cNvPr>
          <p:cNvSpPr/>
          <p:nvPr/>
        </p:nvSpPr>
        <p:spPr>
          <a:xfrm>
            <a:off x="8146503" y="2649254"/>
            <a:ext cx="1286203" cy="2089527"/>
          </a:xfrm>
          <a:custGeom>
            <a:avLst/>
            <a:gdLst/>
            <a:ahLst/>
            <a:cxnLst/>
            <a:rect l="l" t="t" r="r" b="b"/>
            <a:pathLst>
              <a:path w="1965920" h="3193774">
                <a:moveTo>
                  <a:pt x="979412" y="0"/>
                </a:moveTo>
                <a:cubicBezTo>
                  <a:pt x="1214644" y="605145"/>
                  <a:pt x="1476390" y="1057125"/>
                  <a:pt x="1701323" y="1450927"/>
                </a:cubicBezTo>
                <a:cubicBezTo>
                  <a:pt x="2005035" y="1934060"/>
                  <a:pt x="2100023" y="2496048"/>
                  <a:pt x="1701323" y="2894748"/>
                </a:cubicBezTo>
                <a:cubicBezTo>
                  <a:pt x="1302622" y="3293449"/>
                  <a:pt x="656201" y="3293450"/>
                  <a:pt x="257500" y="2894749"/>
                </a:cubicBezTo>
                <a:cubicBezTo>
                  <a:pt x="-141200" y="2496048"/>
                  <a:pt x="-25641" y="1938528"/>
                  <a:pt x="257501" y="1450927"/>
                </a:cubicBezTo>
                <a:cubicBezTo>
                  <a:pt x="535205" y="972690"/>
                  <a:pt x="733627" y="615698"/>
                  <a:pt x="97941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70ABF0-6E4B-45D2-83C5-F7256B5C7012}"/>
              </a:ext>
            </a:extLst>
          </p:cNvPr>
          <p:cNvSpPr/>
          <p:nvPr/>
        </p:nvSpPr>
        <p:spPr>
          <a:xfrm>
            <a:off x="912674" y="925405"/>
            <a:ext cx="438453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Blood Donation</a:t>
            </a:r>
            <a:endParaRPr lang="ko-KR" altLang="en-US" sz="44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ADCAAA-CFBA-4A1C-BCB2-AD5C3F0191EF}"/>
              </a:ext>
            </a:extLst>
          </p:cNvPr>
          <p:cNvSpPr txBox="1"/>
          <p:nvPr/>
        </p:nvSpPr>
        <p:spPr>
          <a:xfrm>
            <a:off x="912676" y="1636599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2EBAA33-7289-4728-8C36-B34A1EF99936}"/>
              </a:ext>
            </a:extLst>
          </p:cNvPr>
          <p:cNvSpPr txBox="1"/>
          <p:nvPr/>
        </p:nvSpPr>
        <p:spPr>
          <a:xfrm>
            <a:off x="1723379" y="2691644"/>
            <a:ext cx="43845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F56CD71-9960-44B4-9AAB-1F4BAF6B2F90}"/>
              </a:ext>
            </a:extLst>
          </p:cNvPr>
          <p:cNvSpPr txBox="1"/>
          <p:nvPr/>
        </p:nvSpPr>
        <p:spPr>
          <a:xfrm>
            <a:off x="1723379" y="4282691"/>
            <a:ext cx="43845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12" name="Rectangle 12">
            <a:extLst>
              <a:ext uri="{FF2B5EF4-FFF2-40B4-BE49-F238E27FC236}">
                <a16:creationId xmlns:a16="http://schemas.microsoft.com/office/drawing/2014/main" id="{3B932D14-0F40-4347-8B68-B44B750CE1E6}"/>
              </a:ext>
            </a:extLst>
          </p:cNvPr>
          <p:cNvSpPr/>
          <p:nvPr/>
        </p:nvSpPr>
        <p:spPr>
          <a:xfrm>
            <a:off x="8332125" y="3690245"/>
            <a:ext cx="92846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Blood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Bank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15">
            <a:extLst>
              <a:ext uri="{FF2B5EF4-FFF2-40B4-BE49-F238E27FC236}">
                <a16:creationId xmlns:a16="http://schemas.microsoft.com/office/drawing/2014/main" id="{7612571C-54F3-4592-AA62-799CB855C917}"/>
              </a:ext>
            </a:extLst>
          </p:cNvPr>
          <p:cNvGrpSpPr/>
          <p:nvPr/>
        </p:nvGrpSpPr>
        <p:grpSpPr>
          <a:xfrm flipH="1">
            <a:off x="7511279" y="4797938"/>
            <a:ext cx="2372065" cy="1048970"/>
            <a:chOff x="2194561" y="1435364"/>
            <a:chExt cx="4680414" cy="2069764"/>
          </a:xfrm>
        </p:grpSpPr>
        <p:sp>
          <p:nvSpPr>
            <p:cNvPr id="14" name="Freeform 18">
              <a:extLst>
                <a:ext uri="{FF2B5EF4-FFF2-40B4-BE49-F238E27FC236}">
                  <a16:creationId xmlns:a16="http://schemas.microsoft.com/office/drawing/2014/main" id="{88FCF270-F7C8-4F14-A7C0-B77294B9E259}"/>
                </a:ext>
              </a:extLst>
            </p:cNvPr>
            <p:cNvSpPr/>
            <p:nvPr/>
          </p:nvSpPr>
          <p:spPr>
            <a:xfrm>
              <a:off x="2987823" y="1757889"/>
              <a:ext cx="3887152" cy="1747239"/>
            </a:xfrm>
            <a:custGeom>
              <a:avLst/>
              <a:gdLst>
                <a:gd name="connsiteX0" fmla="*/ 4126727 w 4126727"/>
                <a:gd name="connsiteY0" fmla="*/ 866693 h 1836752"/>
                <a:gd name="connsiteX1" fmla="*/ 2782957 w 4126727"/>
                <a:gd name="connsiteY1" fmla="*/ 0 h 1836752"/>
                <a:gd name="connsiteX2" fmla="*/ 2703444 w 4126727"/>
                <a:gd name="connsiteY2" fmla="*/ 7952 h 1836752"/>
                <a:gd name="connsiteX3" fmla="*/ 1375576 w 4126727"/>
                <a:gd name="connsiteY3" fmla="*/ 326004 h 1836752"/>
                <a:gd name="connsiteX4" fmla="*/ 0 w 4126727"/>
                <a:gd name="connsiteY4" fmla="*/ 477079 h 1836752"/>
                <a:gd name="connsiteX5" fmla="*/ 1574358 w 4126727"/>
                <a:gd name="connsiteY5" fmla="*/ 898498 h 1836752"/>
                <a:gd name="connsiteX6" fmla="*/ 2576223 w 4126727"/>
                <a:gd name="connsiteY6" fmla="*/ 1280160 h 1836752"/>
                <a:gd name="connsiteX7" fmla="*/ 3267986 w 4126727"/>
                <a:gd name="connsiteY7" fmla="*/ 1836752 h 1836752"/>
                <a:gd name="connsiteX8" fmla="*/ 4126727 w 4126727"/>
                <a:gd name="connsiteY8" fmla="*/ 866693 h 1836752"/>
                <a:gd name="connsiteX0" fmla="*/ 4126727 w 4126727"/>
                <a:gd name="connsiteY0" fmla="*/ 884466 h 1854525"/>
                <a:gd name="connsiteX1" fmla="*/ 2782957 w 4126727"/>
                <a:gd name="connsiteY1" fmla="*/ 17773 h 1854525"/>
                <a:gd name="connsiteX2" fmla="*/ 2703444 w 4126727"/>
                <a:gd name="connsiteY2" fmla="*/ 25725 h 1854525"/>
                <a:gd name="connsiteX3" fmla="*/ 1375576 w 4126727"/>
                <a:gd name="connsiteY3" fmla="*/ 343777 h 1854525"/>
                <a:gd name="connsiteX4" fmla="*/ 0 w 4126727"/>
                <a:gd name="connsiteY4" fmla="*/ 494852 h 1854525"/>
                <a:gd name="connsiteX5" fmla="*/ 1574358 w 4126727"/>
                <a:gd name="connsiteY5" fmla="*/ 916271 h 1854525"/>
                <a:gd name="connsiteX6" fmla="*/ 2576223 w 4126727"/>
                <a:gd name="connsiteY6" fmla="*/ 1297933 h 1854525"/>
                <a:gd name="connsiteX7" fmla="*/ 3267986 w 4126727"/>
                <a:gd name="connsiteY7" fmla="*/ 1854525 h 1854525"/>
                <a:gd name="connsiteX8" fmla="*/ 4126727 w 4126727"/>
                <a:gd name="connsiteY8" fmla="*/ 884466 h 1854525"/>
                <a:gd name="connsiteX0" fmla="*/ 1375576 w 4126727"/>
                <a:gd name="connsiteY0" fmla="*/ 331865 h 1842613"/>
                <a:gd name="connsiteX1" fmla="*/ 0 w 4126727"/>
                <a:gd name="connsiteY1" fmla="*/ 482940 h 1842613"/>
                <a:gd name="connsiteX2" fmla="*/ 1574358 w 4126727"/>
                <a:gd name="connsiteY2" fmla="*/ 904359 h 1842613"/>
                <a:gd name="connsiteX3" fmla="*/ 2576223 w 4126727"/>
                <a:gd name="connsiteY3" fmla="*/ 1286021 h 1842613"/>
                <a:gd name="connsiteX4" fmla="*/ 3267986 w 4126727"/>
                <a:gd name="connsiteY4" fmla="*/ 1842613 h 1842613"/>
                <a:gd name="connsiteX5" fmla="*/ 4126727 w 4126727"/>
                <a:gd name="connsiteY5" fmla="*/ 872554 h 1842613"/>
                <a:gd name="connsiteX6" fmla="*/ 2782957 w 4126727"/>
                <a:gd name="connsiteY6" fmla="*/ 5861 h 1842613"/>
                <a:gd name="connsiteX7" fmla="*/ 2794884 w 4126727"/>
                <a:gd name="connsiteY7" fmla="*/ 105253 h 1842613"/>
                <a:gd name="connsiteX0" fmla="*/ 1375576 w 4126727"/>
                <a:gd name="connsiteY0" fmla="*/ 326004 h 1836752"/>
                <a:gd name="connsiteX1" fmla="*/ 0 w 4126727"/>
                <a:gd name="connsiteY1" fmla="*/ 477079 h 1836752"/>
                <a:gd name="connsiteX2" fmla="*/ 1574358 w 4126727"/>
                <a:gd name="connsiteY2" fmla="*/ 898498 h 1836752"/>
                <a:gd name="connsiteX3" fmla="*/ 2576223 w 4126727"/>
                <a:gd name="connsiteY3" fmla="*/ 1280160 h 1836752"/>
                <a:gd name="connsiteX4" fmla="*/ 3267986 w 4126727"/>
                <a:gd name="connsiteY4" fmla="*/ 1836752 h 1836752"/>
                <a:gd name="connsiteX5" fmla="*/ 4126727 w 4126727"/>
                <a:gd name="connsiteY5" fmla="*/ 866693 h 1836752"/>
                <a:gd name="connsiteX6" fmla="*/ 2782957 w 4126727"/>
                <a:gd name="connsiteY6" fmla="*/ 0 h 1836752"/>
                <a:gd name="connsiteX0" fmla="*/ 1375576 w 4126727"/>
                <a:gd name="connsiteY0" fmla="*/ 326004 h 1836752"/>
                <a:gd name="connsiteX1" fmla="*/ 0 w 4126727"/>
                <a:gd name="connsiteY1" fmla="*/ 477079 h 1836752"/>
                <a:gd name="connsiteX2" fmla="*/ 1574358 w 4126727"/>
                <a:gd name="connsiteY2" fmla="*/ 898498 h 1836752"/>
                <a:gd name="connsiteX3" fmla="*/ 2576223 w 4126727"/>
                <a:gd name="connsiteY3" fmla="*/ 1280160 h 1836752"/>
                <a:gd name="connsiteX4" fmla="*/ 3267986 w 4126727"/>
                <a:gd name="connsiteY4" fmla="*/ 1836752 h 1836752"/>
                <a:gd name="connsiteX5" fmla="*/ 4126727 w 4126727"/>
                <a:gd name="connsiteY5" fmla="*/ 866693 h 1836752"/>
                <a:gd name="connsiteX6" fmla="*/ 2782957 w 412672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1375576 w 4063117"/>
                <a:gd name="connsiteY7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1375576 w 4063117"/>
                <a:gd name="connsiteY7" fmla="*/ 326004 h 1836752"/>
                <a:gd name="connsiteX0" fmla="*/ 1375576 w 4063117"/>
                <a:gd name="connsiteY0" fmla="*/ 390578 h 1901326"/>
                <a:gd name="connsiteX1" fmla="*/ 0 w 4063117"/>
                <a:gd name="connsiteY1" fmla="*/ 541653 h 1901326"/>
                <a:gd name="connsiteX2" fmla="*/ 1574358 w 4063117"/>
                <a:gd name="connsiteY2" fmla="*/ 963072 h 1901326"/>
                <a:gd name="connsiteX3" fmla="*/ 2576223 w 4063117"/>
                <a:gd name="connsiteY3" fmla="*/ 1344734 h 1901326"/>
                <a:gd name="connsiteX4" fmla="*/ 3267986 w 4063117"/>
                <a:gd name="connsiteY4" fmla="*/ 1901326 h 1901326"/>
                <a:gd name="connsiteX5" fmla="*/ 4063117 w 4063117"/>
                <a:gd name="connsiteY5" fmla="*/ 994878 h 1901326"/>
                <a:gd name="connsiteX6" fmla="*/ 2782957 w 4063117"/>
                <a:gd name="connsiteY6" fmla="*/ 64574 h 1901326"/>
                <a:gd name="connsiteX7" fmla="*/ 2178658 w 4063117"/>
                <a:gd name="connsiteY7" fmla="*/ 96380 h 1901326"/>
                <a:gd name="connsiteX8" fmla="*/ 1375576 w 4063117"/>
                <a:gd name="connsiteY8" fmla="*/ 390578 h 1901326"/>
                <a:gd name="connsiteX0" fmla="*/ 1375576 w 4063117"/>
                <a:gd name="connsiteY0" fmla="*/ 383650 h 1894398"/>
                <a:gd name="connsiteX1" fmla="*/ 0 w 4063117"/>
                <a:gd name="connsiteY1" fmla="*/ 534725 h 1894398"/>
                <a:gd name="connsiteX2" fmla="*/ 1574358 w 4063117"/>
                <a:gd name="connsiteY2" fmla="*/ 956144 h 1894398"/>
                <a:gd name="connsiteX3" fmla="*/ 2576223 w 4063117"/>
                <a:gd name="connsiteY3" fmla="*/ 1337806 h 1894398"/>
                <a:gd name="connsiteX4" fmla="*/ 3267986 w 4063117"/>
                <a:gd name="connsiteY4" fmla="*/ 1894398 h 1894398"/>
                <a:gd name="connsiteX5" fmla="*/ 4063117 w 4063117"/>
                <a:gd name="connsiteY5" fmla="*/ 987950 h 1894398"/>
                <a:gd name="connsiteX6" fmla="*/ 2782957 w 4063117"/>
                <a:gd name="connsiteY6" fmla="*/ 57646 h 1894398"/>
                <a:gd name="connsiteX7" fmla="*/ 2178658 w 4063117"/>
                <a:gd name="connsiteY7" fmla="*/ 89452 h 1894398"/>
                <a:gd name="connsiteX8" fmla="*/ 1375576 w 4063117"/>
                <a:gd name="connsiteY8" fmla="*/ 383650 h 1894398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419093 w 4106634"/>
                <a:gd name="connsiteY0" fmla="*/ 326004 h 1836752"/>
                <a:gd name="connsiteX1" fmla="*/ 43517 w 4106634"/>
                <a:gd name="connsiteY1" fmla="*/ 477079 h 1836752"/>
                <a:gd name="connsiteX2" fmla="*/ 1617875 w 4106634"/>
                <a:gd name="connsiteY2" fmla="*/ 898498 h 1836752"/>
                <a:gd name="connsiteX3" fmla="*/ 2619740 w 4106634"/>
                <a:gd name="connsiteY3" fmla="*/ 1280160 h 1836752"/>
                <a:gd name="connsiteX4" fmla="*/ 3311503 w 4106634"/>
                <a:gd name="connsiteY4" fmla="*/ 1836752 h 1836752"/>
                <a:gd name="connsiteX5" fmla="*/ 4106634 w 4106634"/>
                <a:gd name="connsiteY5" fmla="*/ 930304 h 1836752"/>
                <a:gd name="connsiteX6" fmla="*/ 2826474 w 4106634"/>
                <a:gd name="connsiteY6" fmla="*/ 0 h 1836752"/>
                <a:gd name="connsiteX7" fmla="*/ 2222175 w 4106634"/>
                <a:gd name="connsiteY7" fmla="*/ 31806 h 1836752"/>
                <a:gd name="connsiteX8" fmla="*/ 1419093 w 4106634"/>
                <a:gd name="connsiteY8" fmla="*/ 326004 h 1836752"/>
                <a:gd name="connsiteX0" fmla="*/ 1419093 w 4106634"/>
                <a:gd name="connsiteY0" fmla="*/ 326004 h 1836752"/>
                <a:gd name="connsiteX1" fmla="*/ 43517 w 4106634"/>
                <a:gd name="connsiteY1" fmla="*/ 477079 h 1836752"/>
                <a:gd name="connsiteX2" fmla="*/ 1617875 w 4106634"/>
                <a:gd name="connsiteY2" fmla="*/ 898498 h 1836752"/>
                <a:gd name="connsiteX3" fmla="*/ 2619740 w 4106634"/>
                <a:gd name="connsiteY3" fmla="*/ 1280160 h 1836752"/>
                <a:gd name="connsiteX4" fmla="*/ 3311503 w 4106634"/>
                <a:gd name="connsiteY4" fmla="*/ 1836752 h 1836752"/>
                <a:gd name="connsiteX5" fmla="*/ 4106634 w 4106634"/>
                <a:gd name="connsiteY5" fmla="*/ 930304 h 1836752"/>
                <a:gd name="connsiteX6" fmla="*/ 2826474 w 4106634"/>
                <a:gd name="connsiteY6" fmla="*/ 0 h 1836752"/>
                <a:gd name="connsiteX7" fmla="*/ 2222175 w 4106634"/>
                <a:gd name="connsiteY7" fmla="*/ 31806 h 1836752"/>
                <a:gd name="connsiteX8" fmla="*/ 1419093 w 4106634"/>
                <a:gd name="connsiteY8" fmla="*/ 326004 h 1836752"/>
                <a:gd name="connsiteX0" fmla="*/ 1424462 w 4112003"/>
                <a:gd name="connsiteY0" fmla="*/ 326004 h 1836752"/>
                <a:gd name="connsiteX1" fmla="*/ 48886 w 4112003"/>
                <a:gd name="connsiteY1" fmla="*/ 477079 h 1836752"/>
                <a:gd name="connsiteX2" fmla="*/ 1623244 w 4112003"/>
                <a:gd name="connsiteY2" fmla="*/ 898498 h 1836752"/>
                <a:gd name="connsiteX3" fmla="*/ 2625109 w 4112003"/>
                <a:gd name="connsiteY3" fmla="*/ 1280160 h 1836752"/>
                <a:gd name="connsiteX4" fmla="*/ 3316872 w 4112003"/>
                <a:gd name="connsiteY4" fmla="*/ 1836752 h 1836752"/>
                <a:gd name="connsiteX5" fmla="*/ 4112003 w 4112003"/>
                <a:gd name="connsiteY5" fmla="*/ 930304 h 1836752"/>
                <a:gd name="connsiteX6" fmla="*/ 2831843 w 4112003"/>
                <a:gd name="connsiteY6" fmla="*/ 0 h 1836752"/>
                <a:gd name="connsiteX7" fmla="*/ 2227544 w 4112003"/>
                <a:gd name="connsiteY7" fmla="*/ 31806 h 1836752"/>
                <a:gd name="connsiteX8" fmla="*/ 1424462 w 4112003"/>
                <a:gd name="connsiteY8" fmla="*/ 326004 h 1836752"/>
                <a:gd name="connsiteX0" fmla="*/ 1424462 w 4112003"/>
                <a:gd name="connsiteY0" fmla="*/ 326004 h 1836752"/>
                <a:gd name="connsiteX1" fmla="*/ 48886 w 4112003"/>
                <a:gd name="connsiteY1" fmla="*/ 477079 h 1836752"/>
                <a:gd name="connsiteX2" fmla="*/ 1623244 w 4112003"/>
                <a:gd name="connsiteY2" fmla="*/ 898498 h 1836752"/>
                <a:gd name="connsiteX3" fmla="*/ 2132129 w 4112003"/>
                <a:gd name="connsiteY3" fmla="*/ 993914 h 1836752"/>
                <a:gd name="connsiteX4" fmla="*/ 2625109 w 4112003"/>
                <a:gd name="connsiteY4" fmla="*/ 1280160 h 1836752"/>
                <a:gd name="connsiteX5" fmla="*/ 3316872 w 4112003"/>
                <a:gd name="connsiteY5" fmla="*/ 1836752 h 1836752"/>
                <a:gd name="connsiteX6" fmla="*/ 4112003 w 4112003"/>
                <a:gd name="connsiteY6" fmla="*/ 930304 h 1836752"/>
                <a:gd name="connsiteX7" fmla="*/ 2831843 w 4112003"/>
                <a:gd name="connsiteY7" fmla="*/ 0 h 1836752"/>
                <a:gd name="connsiteX8" fmla="*/ 2227544 w 4112003"/>
                <a:gd name="connsiteY8" fmla="*/ 31806 h 1836752"/>
                <a:gd name="connsiteX9" fmla="*/ 1424462 w 4112003"/>
                <a:gd name="connsiteY9" fmla="*/ 326004 h 1836752"/>
                <a:gd name="connsiteX0" fmla="*/ 1435225 w 4122766"/>
                <a:gd name="connsiteY0" fmla="*/ 326004 h 1836752"/>
                <a:gd name="connsiteX1" fmla="*/ 59649 w 4122766"/>
                <a:gd name="connsiteY1" fmla="*/ 477079 h 1836752"/>
                <a:gd name="connsiteX2" fmla="*/ 1634007 w 4122766"/>
                <a:gd name="connsiteY2" fmla="*/ 898498 h 1836752"/>
                <a:gd name="connsiteX3" fmla="*/ 2142892 w 4122766"/>
                <a:gd name="connsiteY3" fmla="*/ 993914 h 1836752"/>
                <a:gd name="connsiteX4" fmla="*/ 2635872 w 4122766"/>
                <a:gd name="connsiteY4" fmla="*/ 1280160 h 1836752"/>
                <a:gd name="connsiteX5" fmla="*/ 3327635 w 4122766"/>
                <a:gd name="connsiteY5" fmla="*/ 1836752 h 1836752"/>
                <a:gd name="connsiteX6" fmla="*/ 4122766 w 4122766"/>
                <a:gd name="connsiteY6" fmla="*/ 930304 h 1836752"/>
                <a:gd name="connsiteX7" fmla="*/ 2842606 w 4122766"/>
                <a:gd name="connsiteY7" fmla="*/ 0 h 1836752"/>
                <a:gd name="connsiteX8" fmla="*/ 2238307 w 4122766"/>
                <a:gd name="connsiteY8" fmla="*/ 31806 h 1836752"/>
                <a:gd name="connsiteX9" fmla="*/ 1435225 w 4122766"/>
                <a:gd name="connsiteY9" fmla="*/ 326004 h 1836752"/>
                <a:gd name="connsiteX0" fmla="*/ 1435225 w 4122766"/>
                <a:gd name="connsiteY0" fmla="*/ 326004 h 1836752"/>
                <a:gd name="connsiteX1" fmla="*/ 59649 w 4122766"/>
                <a:gd name="connsiteY1" fmla="*/ 477079 h 1836752"/>
                <a:gd name="connsiteX2" fmla="*/ 1634007 w 4122766"/>
                <a:gd name="connsiteY2" fmla="*/ 898498 h 1836752"/>
                <a:gd name="connsiteX3" fmla="*/ 2142892 w 4122766"/>
                <a:gd name="connsiteY3" fmla="*/ 993914 h 1836752"/>
                <a:gd name="connsiteX4" fmla="*/ 2635872 w 4122766"/>
                <a:gd name="connsiteY4" fmla="*/ 1280160 h 1836752"/>
                <a:gd name="connsiteX5" fmla="*/ 3327635 w 4122766"/>
                <a:gd name="connsiteY5" fmla="*/ 1836752 h 1836752"/>
                <a:gd name="connsiteX6" fmla="*/ 4122766 w 4122766"/>
                <a:gd name="connsiteY6" fmla="*/ 930304 h 1836752"/>
                <a:gd name="connsiteX7" fmla="*/ 2842606 w 4122766"/>
                <a:gd name="connsiteY7" fmla="*/ 0 h 1836752"/>
                <a:gd name="connsiteX8" fmla="*/ 2238307 w 4122766"/>
                <a:gd name="connsiteY8" fmla="*/ 31806 h 1836752"/>
                <a:gd name="connsiteX9" fmla="*/ 1435225 w 4122766"/>
                <a:gd name="connsiteY9" fmla="*/ 326004 h 1836752"/>
                <a:gd name="connsiteX0" fmla="*/ 1435225 w 4122766"/>
                <a:gd name="connsiteY0" fmla="*/ 338408 h 1849156"/>
                <a:gd name="connsiteX1" fmla="*/ 59649 w 4122766"/>
                <a:gd name="connsiteY1" fmla="*/ 489483 h 1849156"/>
                <a:gd name="connsiteX2" fmla="*/ 1634007 w 4122766"/>
                <a:gd name="connsiteY2" fmla="*/ 910902 h 1849156"/>
                <a:gd name="connsiteX3" fmla="*/ 2142892 w 4122766"/>
                <a:gd name="connsiteY3" fmla="*/ 1006318 h 1849156"/>
                <a:gd name="connsiteX4" fmla="*/ 2635872 w 4122766"/>
                <a:gd name="connsiteY4" fmla="*/ 1292564 h 1849156"/>
                <a:gd name="connsiteX5" fmla="*/ 3327635 w 4122766"/>
                <a:gd name="connsiteY5" fmla="*/ 1849156 h 1849156"/>
                <a:gd name="connsiteX6" fmla="*/ 4122766 w 4122766"/>
                <a:gd name="connsiteY6" fmla="*/ 942708 h 1849156"/>
                <a:gd name="connsiteX7" fmla="*/ 2842606 w 4122766"/>
                <a:gd name="connsiteY7" fmla="*/ 12404 h 1849156"/>
                <a:gd name="connsiteX8" fmla="*/ 2238307 w 4122766"/>
                <a:gd name="connsiteY8" fmla="*/ 44210 h 1849156"/>
                <a:gd name="connsiteX9" fmla="*/ 1435225 w 4122766"/>
                <a:gd name="connsiteY9" fmla="*/ 338408 h 1849156"/>
                <a:gd name="connsiteX0" fmla="*/ 1435225 w 4122766"/>
                <a:gd name="connsiteY0" fmla="*/ 354916 h 1865664"/>
                <a:gd name="connsiteX1" fmla="*/ 59649 w 4122766"/>
                <a:gd name="connsiteY1" fmla="*/ 505991 h 1865664"/>
                <a:gd name="connsiteX2" fmla="*/ 1634007 w 4122766"/>
                <a:gd name="connsiteY2" fmla="*/ 927410 h 1865664"/>
                <a:gd name="connsiteX3" fmla="*/ 2142892 w 4122766"/>
                <a:gd name="connsiteY3" fmla="*/ 1022826 h 1865664"/>
                <a:gd name="connsiteX4" fmla="*/ 2635872 w 4122766"/>
                <a:gd name="connsiteY4" fmla="*/ 1309072 h 1865664"/>
                <a:gd name="connsiteX5" fmla="*/ 3327635 w 4122766"/>
                <a:gd name="connsiteY5" fmla="*/ 1865664 h 1865664"/>
                <a:gd name="connsiteX6" fmla="*/ 4122766 w 4122766"/>
                <a:gd name="connsiteY6" fmla="*/ 959216 h 1865664"/>
                <a:gd name="connsiteX7" fmla="*/ 2842606 w 4122766"/>
                <a:gd name="connsiteY7" fmla="*/ 28912 h 1865664"/>
                <a:gd name="connsiteX8" fmla="*/ 2238307 w 4122766"/>
                <a:gd name="connsiteY8" fmla="*/ 60718 h 1865664"/>
                <a:gd name="connsiteX9" fmla="*/ 1435225 w 4122766"/>
                <a:gd name="connsiteY9" fmla="*/ 354916 h 1865664"/>
                <a:gd name="connsiteX0" fmla="*/ 1435225 w 4122766"/>
                <a:gd name="connsiteY0" fmla="*/ 354916 h 1865664"/>
                <a:gd name="connsiteX1" fmla="*/ 59649 w 4122766"/>
                <a:gd name="connsiteY1" fmla="*/ 505991 h 1865664"/>
                <a:gd name="connsiteX2" fmla="*/ 1634007 w 4122766"/>
                <a:gd name="connsiteY2" fmla="*/ 927410 h 1865664"/>
                <a:gd name="connsiteX3" fmla="*/ 2142892 w 4122766"/>
                <a:gd name="connsiteY3" fmla="*/ 1022826 h 1865664"/>
                <a:gd name="connsiteX4" fmla="*/ 2635872 w 4122766"/>
                <a:gd name="connsiteY4" fmla="*/ 1309072 h 1865664"/>
                <a:gd name="connsiteX5" fmla="*/ 3327635 w 4122766"/>
                <a:gd name="connsiteY5" fmla="*/ 1865664 h 1865664"/>
                <a:gd name="connsiteX6" fmla="*/ 4122766 w 4122766"/>
                <a:gd name="connsiteY6" fmla="*/ 959216 h 1865664"/>
                <a:gd name="connsiteX7" fmla="*/ 2842606 w 4122766"/>
                <a:gd name="connsiteY7" fmla="*/ 28912 h 1865664"/>
                <a:gd name="connsiteX8" fmla="*/ 2238307 w 4122766"/>
                <a:gd name="connsiteY8" fmla="*/ 60718 h 1865664"/>
                <a:gd name="connsiteX9" fmla="*/ 1435225 w 4122766"/>
                <a:gd name="connsiteY9" fmla="*/ 354916 h 1865664"/>
                <a:gd name="connsiteX0" fmla="*/ 1435225 w 4122766"/>
                <a:gd name="connsiteY0" fmla="*/ 339809 h 1850557"/>
                <a:gd name="connsiteX1" fmla="*/ 59649 w 4122766"/>
                <a:gd name="connsiteY1" fmla="*/ 490884 h 1850557"/>
                <a:gd name="connsiteX2" fmla="*/ 1634007 w 4122766"/>
                <a:gd name="connsiteY2" fmla="*/ 912303 h 1850557"/>
                <a:gd name="connsiteX3" fmla="*/ 2142892 w 4122766"/>
                <a:gd name="connsiteY3" fmla="*/ 1007719 h 1850557"/>
                <a:gd name="connsiteX4" fmla="*/ 2635872 w 4122766"/>
                <a:gd name="connsiteY4" fmla="*/ 1293965 h 1850557"/>
                <a:gd name="connsiteX5" fmla="*/ 3327635 w 4122766"/>
                <a:gd name="connsiteY5" fmla="*/ 1850557 h 1850557"/>
                <a:gd name="connsiteX6" fmla="*/ 4122766 w 4122766"/>
                <a:gd name="connsiteY6" fmla="*/ 944109 h 1850557"/>
                <a:gd name="connsiteX7" fmla="*/ 2842606 w 4122766"/>
                <a:gd name="connsiteY7" fmla="*/ 13805 h 1850557"/>
                <a:gd name="connsiteX8" fmla="*/ 2166745 w 4122766"/>
                <a:gd name="connsiteY8" fmla="*/ 93319 h 1850557"/>
                <a:gd name="connsiteX9" fmla="*/ 1435225 w 4122766"/>
                <a:gd name="connsiteY9" fmla="*/ 339809 h 1850557"/>
                <a:gd name="connsiteX0" fmla="*/ 1435225 w 4122766"/>
                <a:gd name="connsiteY0" fmla="*/ 367230 h 1877978"/>
                <a:gd name="connsiteX1" fmla="*/ 59649 w 4122766"/>
                <a:gd name="connsiteY1" fmla="*/ 518305 h 1877978"/>
                <a:gd name="connsiteX2" fmla="*/ 1634007 w 4122766"/>
                <a:gd name="connsiteY2" fmla="*/ 939724 h 1877978"/>
                <a:gd name="connsiteX3" fmla="*/ 2142892 w 4122766"/>
                <a:gd name="connsiteY3" fmla="*/ 1035140 h 1877978"/>
                <a:gd name="connsiteX4" fmla="*/ 2635872 w 4122766"/>
                <a:gd name="connsiteY4" fmla="*/ 1321386 h 1877978"/>
                <a:gd name="connsiteX5" fmla="*/ 3327635 w 4122766"/>
                <a:gd name="connsiteY5" fmla="*/ 1877978 h 1877978"/>
                <a:gd name="connsiteX6" fmla="*/ 4122766 w 4122766"/>
                <a:gd name="connsiteY6" fmla="*/ 971530 h 1877978"/>
                <a:gd name="connsiteX7" fmla="*/ 2842606 w 4122766"/>
                <a:gd name="connsiteY7" fmla="*/ 9421 h 1877978"/>
                <a:gd name="connsiteX8" fmla="*/ 2166745 w 4122766"/>
                <a:gd name="connsiteY8" fmla="*/ 120740 h 1877978"/>
                <a:gd name="connsiteX9" fmla="*/ 1435225 w 4122766"/>
                <a:gd name="connsiteY9" fmla="*/ 367230 h 1877978"/>
                <a:gd name="connsiteX0" fmla="*/ 1435225 w 4122766"/>
                <a:gd name="connsiteY0" fmla="*/ 367230 h 1877978"/>
                <a:gd name="connsiteX1" fmla="*/ 59649 w 4122766"/>
                <a:gd name="connsiteY1" fmla="*/ 518305 h 1877978"/>
                <a:gd name="connsiteX2" fmla="*/ 1634007 w 4122766"/>
                <a:gd name="connsiteY2" fmla="*/ 939724 h 1877978"/>
                <a:gd name="connsiteX3" fmla="*/ 2142892 w 4122766"/>
                <a:gd name="connsiteY3" fmla="*/ 1035140 h 1877978"/>
                <a:gd name="connsiteX4" fmla="*/ 2635872 w 4122766"/>
                <a:gd name="connsiteY4" fmla="*/ 1321386 h 1877978"/>
                <a:gd name="connsiteX5" fmla="*/ 3327635 w 4122766"/>
                <a:gd name="connsiteY5" fmla="*/ 1877978 h 1877978"/>
                <a:gd name="connsiteX6" fmla="*/ 4122766 w 4122766"/>
                <a:gd name="connsiteY6" fmla="*/ 971530 h 1877978"/>
                <a:gd name="connsiteX7" fmla="*/ 2842606 w 4122766"/>
                <a:gd name="connsiteY7" fmla="*/ 9421 h 1877978"/>
                <a:gd name="connsiteX8" fmla="*/ 2166745 w 4122766"/>
                <a:gd name="connsiteY8" fmla="*/ 120740 h 1877978"/>
                <a:gd name="connsiteX9" fmla="*/ 1435225 w 4122766"/>
                <a:gd name="connsiteY9" fmla="*/ 367230 h 1877978"/>
                <a:gd name="connsiteX0" fmla="*/ 1435225 w 4122766"/>
                <a:gd name="connsiteY0" fmla="*/ 376690 h 1887438"/>
                <a:gd name="connsiteX1" fmla="*/ 59649 w 4122766"/>
                <a:gd name="connsiteY1" fmla="*/ 527765 h 1887438"/>
                <a:gd name="connsiteX2" fmla="*/ 1634007 w 4122766"/>
                <a:gd name="connsiteY2" fmla="*/ 949184 h 1887438"/>
                <a:gd name="connsiteX3" fmla="*/ 2142892 w 4122766"/>
                <a:gd name="connsiteY3" fmla="*/ 1044600 h 1887438"/>
                <a:gd name="connsiteX4" fmla="*/ 2635872 w 4122766"/>
                <a:gd name="connsiteY4" fmla="*/ 1330846 h 1887438"/>
                <a:gd name="connsiteX5" fmla="*/ 3327635 w 4122766"/>
                <a:gd name="connsiteY5" fmla="*/ 1887438 h 1887438"/>
                <a:gd name="connsiteX6" fmla="*/ 4122766 w 4122766"/>
                <a:gd name="connsiteY6" fmla="*/ 980990 h 1887438"/>
                <a:gd name="connsiteX7" fmla="*/ 2842606 w 4122766"/>
                <a:gd name="connsiteY7" fmla="*/ 18881 h 1887438"/>
                <a:gd name="connsiteX8" fmla="*/ 2166745 w 4122766"/>
                <a:gd name="connsiteY8" fmla="*/ 130200 h 1887438"/>
                <a:gd name="connsiteX9" fmla="*/ 1435225 w 4122766"/>
                <a:gd name="connsiteY9" fmla="*/ 376690 h 1887438"/>
                <a:gd name="connsiteX0" fmla="*/ 1435225 w 4067107"/>
                <a:gd name="connsiteY0" fmla="*/ 376690 h 1887438"/>
                <a:gd name="connsiteX1" fmla="*/ 59649 w 4067107"/>
                <a:gd name="connsiteY1" fmla="*/ 527765 h 1887438"/>
                <a:gd name="connsiteX2" fmla="*/ 1634007 w 4067107"/>
                <a:gd name="connsiteY2" fmla="*/ 949184 h 1887438"/>
                <a:gd name="connsiteX3" fmla="*/ 2142892 w 4067107"/>
                <a:gd name="connsiteY3" fmla="*/ 1044600 h 1887438"/>
                <a:gd name="connsiteX4" fmla="*/ 2635872 w 4067107"/>
                <a:gd name="connsiteY4" fmla="*/ 1330846 h 1887438"/>
                <a:gd name="connsiteX5" fmla="*/ 3327635 w 4067107"/>
                <a:gd name="connsiteY5" fmla="*/ 1887438 h 1887438"/>
                <a:gd name="connsiteX6" fmla="*/ 4067107 w 4067107"/>
                <a:gd name="connsiteY6" fmla="*/ 1036649 h 1887438"/>
                <a:gd name="connsiteX7" fmla="*/ 2842606 w 4067107"/>
                <a:gd name="connsiteY7" fmla="*/ 18881 h 1887438"/>
                <a:gd name="connsiteX8" fmla="*/ 2166745 w 4067107"/>
                <a:gd name="connsiteY8" fmla="*/ 130200 h 1887438"/>
                <a:gd name="connsiteX9" fmla="*/ 1435225 w 4067107"/>
                <a:gd name="connsiteY9" fmla="*/ 376690 h 1887438"/>
                <a:gd name="connsiteX0" fmla="*/ 1435225 w 4067107"/>
                <a:gd name="connsiteY0" fmla="*/ 376690 h 1887438"/>
                <a:gd name="connsiteX1" fmla="*/ 59649 w 4067107"/>
                <a:gd name="connsiteY1" fmla="*/ 527765 h 1887438"/>
                <a:gd name="connsiteX2" fmla="*/ 1634007 w 4067107"/>
                <a:gd name="connsiteY2" fmla="*/ 949184 h 1887438"/>
                <a:gd name="connsiteX3" fmla="*/ 2142892 w 4067107"/>
                <a:gd name="connsiteY3" fmla="*/ 1044600 h 1887438"/>
                <a:gd name="connsiteX4" fmla="*/ 2635872 w 4067107"/>
                <a:gd name="connsiteY4" fmla="*/ 1330846 h 1887438"/>
                <a:gd name="connsiteX5" fmla="*/ 3327635 w 4067107"/>
                <a:gd name="connsiteY5" fmla="*/ 1887438 h 1887438"/>
                <a:gd name="connsiteX6" fmla="*/ 4067107 w 4067107"/>
                <a:gd name="connsiteY6" fmla="*/ 1036649 h 1887438"/>
                <a:gd name="connsiteX7" fmla="*/ 2842606 w 4067107"/>
                <a:gd name="connsiteY7" fmla="*/ 18881 h 1887438"/>
                <a:gd name="connsiteX8" fmla="*/ 2166745 w 4067107"/>
                <a:gd name="connsiteY8" fmla="*/ 130200 h 1887438"/>
                <a:gd name="connsiteX9" fmla="*/ 1435225 w 4067107"/>
                <a:gd name="connsiteY9" fmla="*/ 376690 h 1887438"/>
                <a:gd name="connsiteX0" fmla="*/ 1435225 w 4067107"/>
                <a:gd name="connsiteY0" fmla="*/ 376690 h 1887438"/>
                <a:gd name="connsiteX1" fmla="*/ 59649 w 4067107"/>
                <a:gd name="connsiteY1" fmla="*/ 527765 h 1887438"/>
                <a:gd name="connsiteX2" fmla="*/ 1634007 w 4067107"/>
                <a:gd name="connsiteY2" fmla="*/ 949184 h 1887438"/>
                <a:gd name="connsiteX3" fmla="*/ 2142892 w 4067107"/>
                <a:gd name="connsiteY3" fmla="*/ 1044600 h 1887438"/>
                <a:gd name="connsiteX4" fmla="*/ 2548408 w 4067107"/>
                <a:gd name="connsiteY4" fmla="*/ 1275187 h 1887438"/>
                <a:gd name="connsiteX5" fmla="*/ 3327635 w 4067107"/>
                <a:gd name="connsiteY5" fmla="*/ 1887438 h 1887438"/>
                <a:gd name="connsiteX6" fmla="*/ 4067107 w 4067107"/>
                <a:gd name="connsiteY6" fmla="*/ 1036649 h 1887438"/>
                <a:gd name="connsiteX7" fmla="*/ 2842606 w 4067107"/>
                <a:gd name="connsiteY7" fmla="*/ 18881 h 1887438"/>
                <a:gd name="connsiteX8" fmla="*/ 2166745 w 4067107"/>
                <a:gd name="connsiteY8" fmla="*/ 130200 h 1887438"/>
                <a:gd name="connsiteX9" fmla="*/ 1435225 w 4067107"/>
                <a:gd name="connsiteY9" fmla="*/ 376690 h 1887438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548408 w 4067107"/>
                <a:gd name="connsiteY4" fmla="*/ 1275187 h 1927194"/>
                <a:gd name="connsiteX5" fmla="*/ 3089096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548408 w 4067107"/>
                <a:gd name="connsiteY4" fmla="*/ 1275187 h 1927194"/>
                <a:gd name="connsiteX5" fmla="*/ 3256074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476846 w 4067107"/>
                <a:gd name="connsiteY4" fmla="*/ 1378554 h 1927194"/>
                <a:gd name="connsiteX5" fmla="*/ 3256074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476846 w 4067107"/>
                <a:gd name="connsiteY4" fmla="*/ 1378554 h 1927194"/>
                <a:gd name="connsiteX5" fmla="*/ 3256074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747240"/>
                <a:gd name="connsiteX1" fmla="*/ 59649 w 4067107"/>
                <a:gd name="connsiteY1" fmla="*/ 527765 h 1747240"/>
                <a:gd name="connsiteX2" fmla="*/ 1634007 w 4067107"/>
                <a:gd name="connsiteY2" fmla="*/ 949184 h 1747240"/>
                <a:gd name="connsiteX3" fmla="*/ 2142892 w 4067107"/>
                <a:gd name="connsiteY3" fmla="*/ 1044600 h 1747240"/>
                <a:gd name="connsiteX4" fmla="*/ 2476846 w 4067107"/>
                <a:gd name="connsiteY4" fmla="*/ 1378554 h 1747240"/>
                <a:gd name="connsiteX5" fmla="*/ 3004138 w 4067107"/>
                <a:gd name="connsiteY5" fmla="*/ 1747240 h 1747240"/>
                <a:gd name="connsiteX6" fmla="*/ 4067107 w 4067107"/>
                <a:gd name="connsiteY6" fmla="*/ 1036649 h 1747240"/>
                <a:gd name="connsiteX7" fmla="*/ 2842606 w 4067107"/>
                <a:gd name="connsiteY7" fmla="*/ 18881 h 1747240"/>
                <a:gd name="connsiteX8" fmla="*/ 2166745 w 4067107"/>
                <a:gd name="connsiteY8" fmla="*/ 130200 h 1747240"/>
                <a:gd name="connsiteX9" fmla="*/ 1435225 w 4067107"/>
                <a:gd name="connsiteY9" fmla="*/ 376690 h 1747240"/>
                <a:gd name="connsiteX0" fmla="*/ 1435225 w 3887153"/>
                <a:gd name="connsiteY0" fmla="*/ 376690 h 1747240"/>
                <a:gd name="connsiteX1" fmla="*/ 59649 w 3887153"/>
                <a:gd name="connsiteY1" fmla="*/ 527765 h 1747240"/>
                <a:gd name="connsiteX2" fmla="*/ 1634007 w 3887153"/>
                <a:gd name="connsiteY2" fmla="*/ 949184 h 1747240"/>
                <a:gd name="connsiteX3" fmla="*/ 2142892 w 3887153"/>
                <a:gd name="connsiteY3" fmla="*/ 1044600 h 1747240"/>
                <a:gd name="connsiteX4" fmla="*/ 2476846 w 3887153"/>
                <a:gd name="connsiteY4" fmla="*/ 1378554 h 1747240"/>
                <a:gd name="connsiteX5" fmla="*/ 3004138 w 3887153"/>
                <a:gd name="connsiteY5" fmla="*/ 1747240 h 1747240"/>
                <a:gd name="connsiteX6" fmla="*/ 3887153 w 3887153"/>
                <a:gd name="connsiteY6" fmla="*/ 784714 h 1747240"/>
                <a:gd name="connsiteX7" fmla="*/ 2842606 w 3887153"/>
                <a:gd name="connsiteY7" fmla="*/ 18881 h 1747240"/>
                <a:gd name="connsiteX8" fmla="*/ 2166745 w 3887153"/>
                <a:gd name="connsiteY8" fmla="*/ 130200 h 1747240"/>
                <a:gd name="connsiteX9" fmla="*/ 1435225 w 3887153"/>
                <a:gd name="connsiteY9" fmla="*/ 376690 h 1747240"/>
                <a:gd name="connsiteX0" fmla="*/ 1435225 w 3887153"/>
                <a:gd name="connsiteY0" fmla="*/ 376690 h 1747240"/>
                <a:gd name="connsiteX1" fmla="*/ 59649 w 3887153"/>
                <a:gd name="connsiteY1" fmla="*/ 527765 h 1747240"/>
                <a:gd name="connsiteX2" fmla="*/ 1634007 w 3887153"/>
                <a:gd name="connsiteY2" fmla="*/ 949184 h 1747240"/>
                <a:gd name="connsiteX3" fmla="*/ 2142892 w 3887153"/>
                <a:gd name="connsiteY3" fmla="*/ 1044600 h 1747240"/>
                <a:gd name="connsiteX4" fmla="*/ 2476846 w 3887153"/>
                <a:gd name="connsiteY4" fmla="*/ 1378554 h 1747240"/>
                <a:gd name="connsiteX5" fmla="*/ 2806187 w 3887153"/>
                <a:gd name="connsiteY5" fmla="*/ 1747240 h 1747240"/>
                <a:gd name="connsiteX6" fmla="*/ 3887153 w 3887153"/>
                <a:gd name="connsiteY6" fmla="*/ 784714 h 1747240"/>
                <a:gd name="connsiteX7" fmla="*/ 2842606 w 3887153"/>
                <a:gd name="connsiteY7" fmla="*/ 18881 h 1747240"/>
                <a:gd name="connsiteX8" fmla="*/ 2166745 w 3887153"/>
                <a:gd name="connsiteY8" fmla="*/ 130200 h 1747240"/>
                <a:gd name="connsiteX9" fmla="*/ 1435225 w 3887153"/>
                <a:gd name="connsiteY9" fmla="*/ 376690 h 174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87153" h="1747240">
                  <a:moveTo>
                    <a:pt x="1435225" y="376690"/>
                  </a:moveTo>
                  <a:cubicBezTo>
                    <a:pt x="921041" y="355486"/>
                    <a:pt x="168317" y="374040"/>
                    <a:pt x="59649" y="527765"/>
                  </a:cubicBezTo>
                  <a:cubicBezTo>
                    <a:pt x="-282257" y="890874"/>
                    <a:pt x="926341" y="920030"/>
                    <a:pt x="1634007" y="949184"/>
                  </a:cubicBezTo>
                  <a:cubicBezTo>
                    <a:pt x="1755927" y="988940"/>
                    <a:pt x="2020972" y="1004844"/>
                    <a:pt x="2142892" y="1044600"/>
                  </a:cubicBezTo>
                  <a:lnTo>
                    <a:pt x="2476846" y="1378554"/>
                  </a:lnTo>
                  <a:lnTo>
                    <a:pt x="2806187" y="1747240"/>
                  </a:lnTo>
                  <a:lnTo>
                    <a:pt x="3887153" y="784714"/>
                  </a:lnTo>
                  <a:cubicBezTo>
                    <a:pt x="3502840" y="495816"/>
                    <a:pt x="3512746" y="372650"/>
                    <a:pt x="2842606" y="18881"/>
                  </a:cubicBezTo>
                  <a:cubicBezTo>
                    <a:pt x="2541783" y="-38103"/>
                    <a:pt x="2417210" y="44060"/>
                    <a:pt x="2166745" y="130200"/>
                  </a:cubicBezTo>
                  <a:cubicBezTo>
                    <a:pt x="1932182" y="184534"/>
                    <a:pt x="1811587" y="315730"/>
                    <a:pt x="1435225" y="376690"/>
                  </a:cubicBezTo>
                  <a:close/>
                </a:path>
              </a:pathLst>
            </a:custGeom>
            <a:solidFill>
              <a:srgbClr val="FD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5" name="Freeform 19">
              <a:extLst>
                <a:ext uri="{FF2B5EF4-FFF2-40B4-BE49-F238E27FC236}">
                  <a16:creationId xmlns:a16="http://schemas.microsoft.com/office/drawing/2014/main" id="{342D24C4-50B0-4366-98D1-6CF48D4746DE}"/>
                </a:ext>
              </a:extLst>
            </p:cNvPr>
            <p:cNvSpPr/>
            <p:nvPr/>
          </p:nvSpPr>
          <p:spPr>
            <a:xfrm>
              <a:off x="2194561" y="1435364"/>
              <a:ext cx="3753016" cy="1929647"/>
            </a:xfrm>
            <a:custGeom>
              <a:avLst/>
              <a:gdLst>
                <a:gd name="connsiteX0" fmla="*/ 1288111 w 3347499"/>
                <a:gd name="connsiteY0" fmla="*/ 620202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288111 w 3347499"/>
                <a:gd name="connsiteY9" fmla="*/ 620202 h 1995778"/>
                <a:gd name="connsiteX0" fmla="*/ 1288111 w 3347499"/>
                <a:gd name="connsiteY0" fmla="*/ 620202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288111 w 3347499"/>
                <a:gd name="connsiteY9" fmla="*/ 620202 h 1995778"/>
                <a:gd name="connsiteX0" fmla="*/ 1304013 w 3347499"/>
                <a:gd name="connsiteY0" fmla="*/ 652007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304013 w 3347499"/>
                <a:gd name="connsiteY9" fmla="*/ 652007 h 1995778"/>
                <a:gd name="connsiteX0" fmla="*/ 1304013 w 3347499"/>
                <a:gd name="connsiteY0" fmla="*/ 652007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304013 w 3347499"/>
                <a:gd name="connsiteY9" fmla="*/ 652007 h 1995778"/>
                <a:gd name="connsiteX0" fmla="*/ 1304013 w 3347499"/>
                <a:gd name="connsiteY0" fmla="*/ 635267 h 1979038"/>
                <a:gd name="connsiteX1" fmla="*/ 659958 w 3347499"/>
                <a:gd name="connsiteY1" fmla="*/ 78676 h 1979038"/>
                <a:gd name="connsiteX2" fmla="*/ 373711 w 3347499"/>
                <a:gd name="connsiteY2" fmla="*/ 23017 h 1979038"/>
                <a:gd name="connsiteX3" fmla="*/ 95416 w 3347499"/>
                <a:gd name="connsiteY3" fmla="*/ 38919 h 1979038"/>
                <a:gd name="connsiteX4" fmla="*/ 111318 w 3347499"/>
                <a:gd name="connsiteY4" fmla="*/ 134335 h 1979038"/>
                <a:gd name="connsiteX5" fmla="*/ 0 w 3347499"/>
                <a:gd name="connsiteY5" fmla="*/ 197946 h 1979038"/>
                <a:gd name="connsiteX6" fmla="*/ 779228 w 3347499"/>
                <a:gd name="connsiteY6" fmla="*/ 1247518 h 1979038"/>
                <a:gd name="connsiteX7" fmla="*/ 1900362 w 3347499"/>
                <a:gd name="connsiteY7" fmla="*/ 1979038 h 1979038"/>
                <a:gd name="connsiteX8" fmla="*/ 3347499 w 3347499"/>
                <a:gd name="connsiteY8" fmla="*/ 1637132 h 1979038"/>
                <a:gd name="connsiteX9" fmla="*/ 1304013 w 3347499"/>
                <a:gd name="connsiteY9" fmla="*/ 635267 h 1979038"/>
                <a:gd name="connsiteX0" fmla="*/ 1304013 w 3347499"/>
                <a:gd name="connsiteY0" fmla="*/ 654838 h 1998609"/>
                <a:gd name="connsiteX1" fmla="*/ 659958 w 3347499"/>
                <a:gd name="connsiteY1" fmla="*/ 98247 h 1998609"/>
                <a:gd name="connsiteX2" fmla="*/ 373711 w 3347499"/>
                <a:gd name="connsiteY2" fmla="*/ 42588 h 1998609"/>
                <a:gd name="connsiteX3" fmla="*/ 95416 w 3347499"/>
                <a:gd name="connsiteY3" fmla="*/ 58490 h 1998609"/>
                <a:gd name="connsiteX4" fmla="*/ 111318 w 3347499"/>
                <a:gd name="connsiteY4" fmla="*/ 153906 h 1998609"/>
                <a:gd name="connsiteX5" fmla="*/ 0 w 3347499"/>
                <a:gd name="connsiteY5" fmla="*/ 217517 h 1998609"/>
                <a:gd name="connsiteX6" fmla="*/ 779228 w 3347499"/>
                <a:gd name="connsiteY6" fmla="*/ 1267089 h 1998609"/>
                <a:gd name="connsiteX7" fmla="*/ 1900362 w 3347499"/>
                <a:gd name="connsiteY7" fmla="*/ 1998609 h 1998609"/>
                <a:gd name="connsiteX8" fmla="*/ 3347499 w 3347499"/>
                <a:gd name="connsiteY8" fmla="*/ 1656703 h 1998609"/>
                <a:gd name="connsiteX9" fmla="*/ 1304013 w 3347499"/>
                <a:gd name="connsiteY9" fmla="*/ 654838 h 1998609"/>
                <a:gd name="connsiteX0" fmla="*/ 1304013 w 3347499"/>
                <a:gd name="connsiteY0" fmla="*/ 654838 h 1998609"/>
                <a:gd name="connsiteX1" fmla="*/ 659958 w 3347499"/>
                <a:gd name="connsiteY1" fmla="*/ 98247 h 1998609"/>
                <a:gd name="connsiteX2" fmla="*/ 373711 w 3347499"/>
                <a:gd name="connsiteY2" fmla="*/ 42588 h 1998609"/>
                <a:gd name="connsiteX3" fmla="*/ 95416 w 3347499"/>
                <a:gd name="connsiteY3" fmla="*/ 58490 h 1998609"/>
                <a:gd name="connsiteX4" fmla="*/ 174928 w 3347499"/>
                <a:gd name="connsiteY4" fmla="*/ 177759 h 1998609"/>
                <a:gd name="connsiteX5" fmla="*/ 0 w 3347499"/>
                <a:gd name="connsiteY5" fmla="*/ 217517 h 1998609"/>
                <a:gd name="connsiteX6" fmla="*/ 779228 w 3347499"/>
                <a:gd name="connsiteY6" fmla="*/ 1267089 h 1998609"/>
                <a:gd name="connsiteX7" fmla="*/ 1900362 w 3347499"/>
                <a:gd name="connsiteY7" fmla="*/ 1998609 h 1998609"/>
                <a:gd name="connsiteX8" fmla="*/ 3347499 w 3347499"/>
                <a:gd name="connsiteY8" fmla="*/ 1656703 h 1998609"/>
                <a:gd name="connsiteX9" fmla="*/ 1304013 w 3347499"/>
                <a:gd name="connsiteY9" fmla="*/ 654838 h 1998609"/>
                <a:gd name="connsiteX0" fmla="*/ 1304013 w 3347499"/>
                <a:gd name="connsiteY0" fmla="*/ 654838 h 1998609"/>
                <a:gd name="connsiteX1" fmla="*/ 659958 w 3347499"/>
                <a:gd name="connsiteY1" fmla="*/ 98247 h 1998609"/>
                <a:gd name="connsiteX2" fmla="*/ 373711 w 3347499"/>
                <a:gd name="connsiteY2" fmla="*/ 42588 h 1998609"/>
                <a:gd name="connsiteX3" fmla="*/ 95416 w 3347499"/>
                <a:gd name="connsiteY3" fmla="*/ 58490 h 1998609"/>
                <a:gd name="connsiteX4" fmla="*/ 174928 w 3347499"/>
                <a:gd name="connsiteY4" fmla="*/ 177759 h 1998609"/>
                <a:gd name="connsiteX5" fmla="*/ 0 w 3347499"/>
                <a:gd name="connsiteY5" fmla="*/ 217517 h 1998609"/>
                <a:gd name="connsiteX6" fmla="*/ 811033 w 3347499"/>
                <a:gd name="connsiteY6" fmla="*/ 1243235 h 1998609"/>
                <a:gd name="connsiteX7" fmla="*/ 1900362 w 3347499"/>
                <a:gd name="connsiteY7" fmla="*/ 1998609 h 1998609"/>
                <a:gd name="connsiteX8" fmla="*/ 3347499 w 3347499"/>
                <a:gd name="connsiteY8" fmla="*/ 1656703 h 1998609"/>
                <a:gd name="connsiteX9" fmla="*/ 1304013 w 3347499"/>
                <a:gd name="connsiteY9" fmla="*/ 654838 h 1998609"/>
                <a:gd name="connsiteX0" fmla="*/ 1304013 w 3347499"/>
                <a:gd name="connsiteY0" fmla="*/ 654838 h 1863437"/>
                <a:gd name="connsiteX1" fmla="*/ 659958 w 3347499"/>
                <a:gd name="connsiteY1" fmla="*/ 98247 h 1863437"/>
                <a:gd name="connsiteX2" fmla="*/ 373711 w 3347499"/>
                <a:gd name="connsiteY2" fmla="*/ 42588 h 1863437"/>
                <a:gd name="connsiteX3" fmla="*/ 95416 w 3347499"/>
                <a:gd name="connsiteY3" fmla="*/ 58490 h 1863437"/>
                <a:gd name="connsiteX4" fmla="*/ 174928 w 3347499"/>
                <a:gd name="connsiteY4" fmla="*/ 177759 h 1863437"/>
                <a:gd name="connsiteX5" fmla="*/ 0 w 3347499"/>
                <a:gd name="connsiteY5" fmla="*/ 217517 h 1863437"/>
                <a:gd name="connsiteX6" fmla="*/ 811033 w 3347499"/>
                <a:gd name="connsiteY6" fmla="*/ 1243235 h 1863437"/>
                <a:gd name="connsiteX7" fmla="*/ 1924216 w 3347499"/>
                <a:gd name="connsiteY7" fmla="*/ 1863437 h 1863437"/>
                <a:gd name="connsiteX8" fmla="*/ 3347499 w 3347499"/>
                <a:gd name="connsiteY8" fmla="*/ 1656703 h 1863437"/>
                <a:gd name="connsiteX9" fmla="*/ 1304013 w 3347499"/>
                <a:gd name="connsiteY9" fmla="*/ 654838 h 1863437"/>
                <a:gd name="connsiteX0" fmla="*/ 1304013 w 3347499"/>
                <a:gd name="connsiteY0" fmla="*/ 654838 h 1982707"/>
                <a:gd name="connsiteX1" fmla="*/ 659958 w 3347499"/>
                <a:gd name="connsiteY1" fmla="*/ 98247 h 1982707"/>
                <a:gd name="connsiteX2" fmla="*/ 373711 w 3347499"/>
                <a:gd name="connsiteY2" fmla="*/ 42588 h 1982707"/>
                <a:gd name="connsiteX3" fmla="*/ 95416 w 3347499"/>
                <a:gd name="connsiteY3" fmla="*/ 58490 h 1982707"/>
                <a:gd name="connsiteX4" fmla="*/ 174928 w 3347499"/>
                <a:gd name="connsiteY4" fmla="*/ 177759 h 1982707"/>
                <a:gd name="connsiteX5" fmla="*/ 0 w 3347499"/>
                <a:gd name="connsiteY5" fmla="*/ 217517 h 1982707"/>
                <a:gd name="connsiteX6" fmla="*/ 811033 w 3347499"/>
                <a:gd name="connsiteY6" fmla="*/ 1243235 h 1982707"/>
                <a:gd name="connsiteX7" fmla="*/ 2146852 w 3347499"/>
                <a:gd name="connsiteY7" fmla="*/ 1982707 h 1982707"/>
                <a:gd name="connsiteX8" fmla="*/ 3347499 w 3347499"/>
                <a:gd name="connsiteY8" fmla="*/ 1656703 h 1982707"/>
                <a:gd name="connsiteX9" fmla="*/ 1304013 w 3347499"/>
                <a:gd name="connsiteY9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1304013 w 3387256"/>
                <a:gd name="connsiteY9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26401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26401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82060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82060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39470 w 3387256"/>
                <a:gd name="connsiteY9" fmla="*/ 813865 h 1982707"/>
                <a:gd name="connsiteX10" fmla="*/ 1304013 w 3387256"/>
                <a:gd name="connsiteY10" fmla="*/ 654838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39470 w 3387256"/>
                <a:gd name="connsiteY9" fmla="*/ 813865 h 1982707"/>
                <a:gd name="connsiteX10" fmla="*/ 1272207 w 3387256"/>
                <a:gd name="connsiteY10" fmla="*/ 630984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39470 w 3387256"/>
                <a:gd name="connsiteY9" fmla="*/ 813865 h 1982707"/>
                <a:gd name="connsiteX10" fmla="*/ 1272207 w 3387256"/>
                <a:gd name="connsiteY10" fmla="*/ 630984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2353585 w 3387256"/>
                <a:gd name="connsiteY9" fmla="*/ 1267090 h 1982707"/>
                <a:gd name="connsiteX10" fmla="*/ 739470 w 3387256"/>
                <a:gd name="connsiteY10" fmla="*/ 813865 h 1982707"/>
                <a:gd name="connsiteX11" fmla="*/ 1272207 w 3387256"/>
                <a:gd name="connsiteY11" fmla="*/ 630984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2353585 w 3387256"/>
                <a:gd name="connsiteY9" fmla="*/ 1267090 h 1982707"/>
                <a:gd name="connsiteX10" fmla="*/ 739470 w 3387256"/>
                <a:gd name="connsiteY10" fmla="*/ 813865 h 1982707"/>
                <a:gd name="connsiteX11" fmla="*/ 1272207 w 338725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39470 w 3753016"/>
                <a:gd name="connsiteY10" fmla="*/ 813865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39470 w 3753016"/>
                <a:gd name="connsiteY10" fmla="*/ 813865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85390 w 3753016"/>
                <a:gd name="connsiteY9" fmla="*/ 1314798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85390 w 3753016"/>
                <a:gd name="connsiteY9" fmla="*/ 1314798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72207 w 3753016"/>
                <a:gd name="connsiteY11" fmla="*/ 630984 h 1982707"/>
                <a:gd name="connsiteX0" fmla="*/ 1280159 w 3753016"/>
                <a:gd name="connsiteY0" fmla="*/ 662789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280159 w 3753016"/>
                <a:gd name="connsiteY0" fmla="*/ 662789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280159 w 3753016"/>
                <a:gd name="connsiteY0" fmla="*/ 662789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280159 w 3753016"/>
                <a:gd name="connsiteY0" fmla="*/ 662789 h 1982707"/>
                <a:gd name="connsiteX1" fmla="*/ 731519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311965 w 3753016"/>
                <a:gd name="connsiteY0" fmla="*/ 662789 h 1982707"/>
                <a:gd name="connsiteX1" fmla="*/ 731519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731519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699714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699714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699714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5192 h 1985110"/>
                <a:gd name="connsiteX1" fmla="*/ 699714 w 3753016"/>
                <a:gd name="connsiteY1" fmla="*/ 92698 h 1985110"/>
                <a:gd name="connsiteX2" fmla="*/ 397565 w 3753016"/>
                <a:gd name="connsiteY2" fmla="*/ 37040 h 1985110"/>
                <a:gd name="connsiteX3" fmla="*/ 95416 w 3753016"/>
                <a:gd name="connsiteY3" fmla="*/ 60893 h 1985110"/>
                <a:gd name="connsiteX4" fmla="*/ 119269 w 3753016"/>
                <a:gd name="connsiteY4" fmla="*/ 172211 h 1985110"/>
                <a:gd name="connsiteX5" fmla="*/ 0 w 3753016"/>
                <a:gd name="connsiteY5" fmla="*/ 219920 h 1985110"/>
                <a:gd name="connsiteX6" fmla="*/ 811033 w 3753016"/>
                <a:gd name="connsiteY6" fmla="*/ 1245638 h 1985110"/>
                <a:gd name="connsiteX7" fmla="*/ 2146852 w 3753016"/>
                <a:gd name="connsiteY7" fmla="*/ 1985110 h 1985110"/>
                <a:gd name="connsiteX8" fmla="*/ 3753016 w 3753016"/>
                <a:gd name="connsiteY8" fmla="*/ 1500080 h 1985110"/>
                <a:gd name="connsiteX9" fmla="*/ 2409244 w 3753016"/>
                <a:gd name="connsiteY9" fmla="*/ 1293347 h 1985110"/>
                <a:gd name="connsiteX10" fmla="*/ 755373 w 3753016"/>
                <a:gd name="connsiteY10" fmla="*/ 871927 h 1985110"/>
                <a:gd name="connsiteX11" fmla="*/ 1311965 w 3753016"/>
                <a:gd name="connsiteY11" fmla="*/ 665192 h 1985110"/>
                <a:gd name="connsiteX0" fmla="*/ 1311965 w 3753016"/>
                <a:gd name="connsiteY0" fmla="*/ 670630 h 1990548"/>
                <a:gd name="connsiteX1" fmla="*/ 699714 w 3753016"/>
                <a:gd name="connsiteY1" fmla="*/ 98136 h 1990548"/>
                <a:gd name="connsiteX2" fmla="*/ 453224 w 3753016"/>
                <a:gd name="connsiteY2" fmla="*/ 26576 h 1990548"/>
                <a:gd name="connsiteX3" fmla="*/ 95416 w 3753016"/>
                <a:gd name="connsiteY3" fmla="*/ 66331 h 1990548"/>
                <a:gd name="connsiteX4" fmla="*/ 119269 w 3753016"/>
                <a:gd name="connsiteY4" fmla="*/ 177649 h 1990548"/>
                <a:gd name="connsiteX5" fmla="*/ 0 w 3753016"/>
                <a:gd name="connsiteY5" fmla="*/ 225358 h 1990548"/>
                <a:gd name="connsiteX6" fmla="*/ 811033 w 3753016"/>
                <a:gd name="connsiteY6" fmla="*/ 1251076 h 1990548"/>
                <a:gd name="connsiteX7" fmla="*/ 2146852 w 3753016"/>
                <a:gd name="connsiteY7" fmla="*/ 1990548 h 1990548"/>
                <a:gd name="connsiteX8" fmla="*/ 3753016 w 3753016"/>
                <a:gd name="connsiteY8" fmla="*/ 1505518 h 1990548"/>
                <a:gd name="connsiteX9" fmla="*/ 2409244 w 3753016"/>
                <a:gd name="connsiteY9" fmla="*/ 1298785 h 1990548"/>
                <a:gd name="connsiteX10" fmla="*/ 755373 w 3753016"/>
                <a:gd name="connsiteY10" fmla="*/ 877365 h 1990548"/>
                <a:gd name="connsiteX11" fmla="*/ 1311965 w 3753016"/>
                <a:gd name="connsiteY11" fmla="*/ 670630 h 1990548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95416 w 3753016"/>
                <a:gd name="connsiteY3" fmla="*/ 67430 h 1991647"/>
                <a:gd name="connsiteX4" fmla="*/ 119269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19269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19269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37304 w 3778355"/>
                <a:gd name="connsiteY0" fmla="*/ 671729 h 1991647"/>
                <a:gd name="connsiteX1" fmla="*/ 725053 w 3778355"/>
                <a:gd name="connsiteY1" fmla="*/ 99235 h 1991647"/>
                <a:gd name="connsiteX2" fmla="*/ 478563 w 3778355"/>
                <a:gd name="connsiteY2" fmla="*/ 27675 h 1991647"/>
                <a:gd name="connsiteX3" fmla="*/ 152560 w 3778355"/>
                <a:gd name="connsiteY3" fmla="*/ 67430 h 1991647"/>
                <a:gd name="connsiteX4" fmla="*/ 232072 w 3778355"/>
                <a:gd name="connsiteY4" fmla="*/ 186702 h 1991647"/>
                <a:gd name="connsiteX5" fmla="*/ 25339 w 3778355"/>
                <a:gd name="connsiteY5" fmla="*/ 226457 h 1991647"/>
                <a:gd name="connsiteX6" fmla="*/ 836372 w 3778355"/>
                <a:gd name="connsiteY6" fmla="*/ 1252175 h 1991647"/>
                <a:gd name="connsiteX7" fmla="*/ 2172191 w 3778355"/>
                <a:gd name="connsiteY7" fmla="*/ 1991647 h 1991647"/>
                <a:gd name="connsiteX8" fmla="*/ 3778355 w 3778355"/>
                <a:gd name="connsiteY8" fmla="*/ 1506617 h 1991647"/>
                <a:gd name="connsiteX9" fmla="*/ 2434583 w 3778355"/>
                <a:gd name="connsiteY9" fmla="*/ 1299884 h 1991647"/>
                <a:gd name="connsiteX10" fmla="*/ 780712 w 3778355"/>
                <a:gd name="connsiteY10" fmla="*/ 878464 h 1991647"/>
                <a:gd name="connsiteX11" fmla="*/ 1337304 w 3778355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206733 w 3753016"/>
                <a:gd name="connsiteY4" fmla="*/ 186702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54897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54897 h 1991647"/>
                <a:gd name="connsiteX5" fmla="*/ 0 w 3753016"/>
                <a:gd name="connsiteY5" fmla="*/ 226457 h 1991647"/>
                <a:gd name="connsiteX6" fmla="*/ 818984 w 3753016"/>
                <a:gd name="connsiteY6" fmla="*/ 1347591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54897 h 1991647"/>
                <a:gd name="connsiteX5" fmla="*/ 0 w 3753016"/>
                <a:gd name="connsiteY5" fmla="*/ 226457 h 1991647"/>
                <a:gd name="connsiteX6" fmla="*/ 818984 w 3753016"/>
                <a:gd name="connsiteY6" fmla="*/ 1347591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28037"/>
                <a:gd name="connsiteX1" fmla="*/ 699714 w 3753016"/>
                <a:gd name="connsiteY1" fmla="*/ 99235 h 1928037"/>
                <a:gd name="connsiteX2" fmla="*/ 453224 w 3753016"/>
                <a:gd name="connsiteY2" fmla="*/ 27675 h 1928037"/>
                <a:gd name="connsiteX3" fmla="*/ 127221 w 3753016"/>
                <a:gd name="connsiteY3" fmla="*/ 67430 h 1928037"/>
                <a:gd name="connsiteX4" fmla="*/ 166977 w 3753016"/>
                <a:gd name="connsiteY4" fmla="*/ 154897 h 1928037"/>
                <a:gd name="connsiteX5" fmla="*/ 0 w 3753016"/>
                <a:gd name="connsiteY5" fmla="*/ 226457 h 1928037"/>
                <a:gd name="connsiteX6" fmla="*/ 818984 w 3753016"/>
                <a:gd name="connsiteY6" fmla="*/ 1347591 h 1928037"/>
                <a:gd name="connsiteX7" fmla="*/ 2011680 w 3753016"/>
                <a:gd name="connsiteY7" fmla="*/ 1928037 h 1928037"/>
                <a:gd name="connsiteX8" fmla="*/ 3753016 w 3753016"/>
                <a:gd name="connsiteY8" fmla="*/ 1506617 h 1928037"/>
                <a:gd name="connsiteX9" fmla="*/ 2409244 w 3753016"/>
                <a:gd name="connsiteY9" fmla="*/ 1299884 h 1928037"/>
                <a:gd name="connsiteX10" fmla="*/ 755373 w 3753016"/>
                <a:gd name="connsiteY10" fmla="*/ 878464 h 1928037"/>
                <a:gd name="connsiteX11" fmla="*/ 1311965 w 3753016"/>
                <a:gd name="connsiteY11" fmla="*/ 671729 h 1928037"/>
                <a:gd name="connsiteX0" fmla="*/ 1311965 w 3753016"/>
                <a:gd name="connsiteY0" fmla="*/ 671729 h 1928037"/>
                <a:gd name="connsiteX1" fmla="*/ 699714 w 3753016"/>
                <a:gd name="connsiteY1" fmla="*/ 99235 h 1928037"/>
                <a:gd name="connsiteX2" fmla="*/ 453224 w 3753016"/>
                <a:gd name="connsiteY2" fmla="*/ 27675 h 1928037"/>
                <a:gd name="connsiteX3" fmla="*/ 127221 w 3753016"/>
                <a:gd name="connsiteY3" fmla="*/ 67430 h 1928037"/>
                <a:gd name="connsiteX4" fmla="*/ 166977 w 3753016"/>
                <a:gd name="connsiteY4" fmla="*/ 154897 h 1928037"/>
                <a:gd name="connsiteX5" fmla="*/ 0 w 3753016"/>
                <a:gd name="connsiteY5" fmla="*/ 226457 h 1928037"/>
                <a:gd name="connsiteX6" fmla="*/ 818984 w 3753016"/>
                <a:gd name="connsiteY6" fmla="*/ 1347591 h 1928037"/>
                <a:gd name="connsiteX7" fmla="*/ 2011680 w 3753016"/>
                <a:gd name="connsiteY7" fmla="*/ 1928037 h 1928037"/>
                <a:gd name="connsiteX8" fmla="*/ 3753016 w 3753016"/>
                <a:gd name="connsiteY8" fmla="*/ 1506617 h 1928037"/>
                <a:gd name="connsiteX9" fmla="*/ 2409244 w 3753016"/>
                <a:gd name="connsiteY9" fmla="*/ 1299884 h 1928037"/>
                <a:gd name="connsiteX10" fmla="*/ 755373 w 3753016"/>
                <a:gd name="connsiteY10" fmla="*/ 878464 h 1928037"/>
                <a:gd name="connsiteX11" fmla="*/ 1311965 w 3753016"/>
                <a:gd name="connsiteY11" fmla="*/ 671729 h 1928037"/>
                <a:gd name="connsiteX0" fmla="*/ 1311965 w 3753016"/>
                <a:gd name="connsiteY0" fmla="*/ 671729 h 1929647"/>
                <a:gd name="connsiteX1" fmla="*/ 699714 w 3753016"/>
                <a:gd name="connsiteY1" fmla="*/ 99235 h 1929647"/>
                <a:gd name="connsiteX2" fmla="*/ 453224 w 3753016"/>
                <a:gd name="connsiteY2" fmla="*/ 27675 h 1929647"/>
                <a:gd name="connsiteX3" fmla="*/ 127221 w 3753016"/>
                <a:gd name="connsiteY3" fmla="*/ 67430 h 1929647"/>
                <a:gd name="connsiteX4" fmla="*/ 166977 w 3753016"/>
                <a:gd name="connsiteY4" fmla="*/ 154897 h 1929647"/>
                <a:gd name="connsiteX5" fmla="*/ 0 w 3753016"/>
                <a:gd name="connsiteY5" fmla="*/ 226457 h 1929647"/>
                <a:gd name="connsiteX6" fmla="*/ 818984 w 3753016"/>
                <a:gd name="connsiteY6" fmla="*/ 1347591 h 1929647"/>
                <a:gd name="connsiteX7" fmla="*/ 2011680 w 3753016"/>
                <a:gd name="connsiteY7" fmla="*/ 1928037 h 1929647"/>
                <a:gd name="connsiteX8" fmla="*/ 3753016 w 3753016"/>
                <a:gd name="connsiteY8" fmla="*/ 1506617 h 1929647"/>
                <a:gd name="connsiteX9" fmla="*/ 2409244 w 3753016"/>
                <a:gd name="connsiteY9" fmla="*/ 1299884 h 1929647"/>
                <a:gd name="connsiteX10" fmla="*/ 755373 w 3753016"/>
                <a:gd name="connsiteY10" fmla="*/ 878464 h 1929647"/>
                <a:gd name="connsiteX11" fmla="*/ 1311965 w 3753016"/>
                <a:gd name="connsiteY11" fmla="*/ 671729 h 1929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53016" h="1929647">
                  <a:moveTo>
                    <a:pt x="1311965" y="671729"/>
                  </a:moveTo>
                  <a:cubicBezTo>
                    <a:pt x="1166191" y="480897"/>
                    <a:pt x="893195" y="-35936"/>
                    <a:pt x="699714" y="99235"/>
                  </a:cubicBezTo>
                  <a:cubicBezTo>
                    <a:pt x="667909" y="136342"/>
                    <a:pt x="636104" y="-73042"/>
                    <a:pt x="453224" y="27675"/>
                  </a:cubicBezTo>
                  <a:cubicBezTo>
                    <a:pt x="360459" y="32976"/>
                    <a:pt x="331304" y="-57141"/>
                    <a:pt x="127221" y="67430"/>
                  </a:cubicBezTo>
                  <a:cubicBezTo>
                    <a:pt x="74212" y="88634"/>
                    <a:pt x="188181" y="128392"/>
                    <a:pt x="166977" y="154897"/>
                  </a:cubicBezTo>
                  <a:cubicBezTo>
                    <a:pt x="145773" y="181402"/>
                    <a:pt x="70236" y="131041"/>
                    <a:pt x="0" y="226457"/>
                  </a:cubicBezTo>
                  <a:cubicBezTo>
                    <a:pt x="272995" y="600168"/>
                    <a:pt x="673210" y="1283981"/>
                    <a:pt x="818984" y="1347591"/>
                  </a:cubicBezTo>
                  <a:cubicBezTo>
                    <a:pt x="1216549" y="1541073"/>
                    <a:pt x="1741336" y="1885630"/>
                    <a:pt x="2011680" y="1928037"/>
                  </a:cubicBezTo>
                  <a:cubicBezTo>
                    <a:pt x="2266121" y="1954542"/>
                    <a:pt x="3172571" y="1647090"/>
                    <a:pt x="3753016" y="1506617"/>
                  </a:cubicBezTo>
                  <a:cubicBezTo>
                    <a:pt x="3697357" y="1407226"/>
                    <a:pt x="3208351" y="1168688"/>
                    <a:pt x="2409244" y="1299884"/>
                  </a:cubicBezTo>
                  <a:cubicBezTo>
                    <a:pt x="489003" y="1295909"/>
                    <a:pt x="734169" y="972555"/>
                    <a:pt x="755373" y="878464"/>
                  </a:cubicBezTo>
                  <a:cubicBezTo>
                    <a:pt x="816333" y="727390"/>
                    <a:pt x="1115833" y="695583"/>
                    <a:pt x="1311965" y="671729"/>
                  </a:cubicBezTo>
                  <a:close/>
                </a:path>
              </a:pathLst>
            </a:custGeom>
            <a:solidFill>
              <a:srgbClr val="FD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6" name="Rectangle 16">
            <a:extLst>
              <a:ext uri="{FF2B5EF4-FFF2-40B4-BE49-F238E27FC236}">
                <a16:creationId xmlns:a16="http://schemas.microsoft.com/office/drawing/2014/main" id="{240FC52A-76E7-4F6F-BEEF-B7223AEA2596}"/>
              </a:ext>
            </a:extLst>
          </p:cNvPr>
          <p:cNvSpPr/>
          <p:nvPr/>
        </p:nvSpPr>
        <p:spPr>
          <a:xfrm rot="2072551">
            <a:off x="7383353" y="5401917"/>
            <a:ext cx="858268" cy="39337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1F707B0-EB4D-4484-9060-4B6CFC075A15}"/>
              </a:ext>
            </a:extLst>
          </p:cNvPr>
          <p:cNvSpPr txBox="1"/>
          <p:nvPr/>
        </p:nvSpPr>
        <p:spPr>
          <a:xfrm>
            <a:off x="532486" y="2645286"/>
            <a:ext cx="11908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Good</a:t>
            </a:r>
            <a:endParaRPr lang="ko-KR" altLang="en-US" sz="28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B66FD48-D003-4086-B71E-A5C946A8ADB0}"/>
              </a:ext>
            </a:extLst>
          </p:cNvPr>
          <p:cNvSpPr txBox="1"/>
          <p:nvPr/>
        </p:nvSpPr>
        <p:spPr>
          <a:xfrm>
            <a:off x="532486" y="4259632"/>
            <a:ext cx="11908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Bad</a:t>
            </a:r>
            <a:endParaRPr lang="ko-KR" altLang="en-US" sz="28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9" name="Rectangle 42">
            <a:extLst>
              <a:ext uri="{FF2B5EF4-FFF2-40B4-BE49-F238E27FC236}">
                <a16:creationId xmlns:a16="http://schemas.microsoft.com/office/drawing/2014/main" id="{36974389-100D-4F6F-950C-5668E8E26A19}"/>
              </a:ext>
            </a:extLst>
          </p:cNvPr>
          <p:cNvSpPr/>
          <p:nvPr/>
        </p:nvSpPr>
        <p:spPr>
          <a:xfrm rot="12914339">
            <a:off x="6726507" y="5616812"/>
            <a:ext cx="1087289" cy="1707760"/>
          </a:xfrm>
          <a:custGeom>
            <a:avLst/>
            <a:gdLst>
              <a:gd name="connsiteX0" fmla="*/ 0 w 777759"/>
              <a:gd name="connsiteY0" fmla="*/ 0 h 968130"/>
              <a:gd name="connsiteX1" fmla="*/ 777759 w 777759"/>
              <a:gd name="connsiteY1" fmla="*/ 0 h 968130"/>
              <a:gd name="connsiteX2" fmla="*/ 777759 w 777759"/>
              <a:gd name="connsiteY2" fmla="*/ 968130 h 968130"/>
              <a:gd name="connsiteX3" fmla="*/ 0 w 777759"/>
              <a:gd name="connsiteY3" fmla="*/ 968130 h 968130"/>
              <a:gd name="connsiteX4" fmla="*/ 0 w 777759"/>
              <a:gd name="connsiteY4" fmla="*/ 0 h 968130"/>
              <a:gd name="connsiteX0" fmla="*/ 0 w 789458"/>
              <a:gd name="connsiteY0" fmla="*/ 500269 h 968130"/>
              <a:gd name="connsiteX1" fmla="*/ 789458 w 789458"/>
              <a:gd name="connsiteY1" fmla="*/ 0 h 968130"/>
              <a:gd name="connsiteX2" fmla="*/ 789458 w 789458"/>
              <a:gd name="connsiteY2" fmla="*/ 968130 h 968130"/>
              <a:gd name="connsiteX3" fmla="*/ 11699 w 789458"/>
              <a:gd name="connsiteY3" fmla="*/ 968130 h 968130"/>
              <a:gd name="connsiteX4" fmla="*/ 0 w 789458"/>
              <a:gd name="connsiteY4" fmla="*/ 500269 h 968130"/>
              <a:gd name="connsiteX0" fmla="*/ 0 w 788533"/>
              <a:gd name="connsiteY0" fmla="*/ 562468 h 968130"/>
              <a:gd name="connsiteX1" fmla="*/ 788533 w 788533"/>
              <a:gd name="connsiteY1" fmla="*/ 0 h 968130"/>
              <a:gd name="connsiteX2" fmla="*/ 788533 w 788533"/>
              <a:gd name="connsiteY2" fmla="*/ 968130 h 968130"/>
              <a:gd name="connsiteX3" fmla="*/ 10774 w 788533"/>
              <a:gd name="connsiteY3" fmla="*/ 968130 h 968130"/>
              <a:gd name="connsiteX4" fmla="*/ 0 w 788533"/>
              <a:gd name="connsiteY4" fmla="*/ 562468 h 968130"/>
              <a:gd name="connsiteX0" fmla="*/ 0 w 788995"/>
              <a:gd name="connsiteY0" fmla="*/ 531368 h 968130"/>
              <a:gd name="connsiteX1" fmla="*/ 788995 w 788995"/>
              <a:gd name="connsiteY1" fmla="*/ 0 h 968130"/>
              <a:gd name="connsiteX2" fmla="*/ 788995 w 788995"/>
              <a:gd name="connsiteY2" fmla="*/ 968130 h 968130"/>
              <a:gd name="connsiteX3" fmla="*/ 11236 w 788995"/>
              <a:gd name="connsiteY3" fmla="*/ 968130 h 968130"/>
              <a:gd name="connsiteX4" fmla="*/ 0 w 788995"/>
              <a:gd name="connsiteY4" fmla="*/ 531368 h 968130"/>
              <a:gd name="connsiteX0" fmla="*/ 0 w 837074"/>
              <a:gd name="connsiteY0" fmla="*/ 798985 h 1235747"/>
              <a:gd name="connsiteX1" fmla="*/ 837074 w 837074"/>
              <a:gd name="connsiteY1" fmla="*/ 0 h 1235747"/>
              <a:gd name="connsiteX2" fmla="*/ 788995 w 837074"/>
              <a:gd name="connsiteY2" fmla="*/ 1235747 h 1235747"/>
              <a:gd name="connsiteX3" fmla="*/ 11236 w 837074"/>
              <a:gd name="connsiteY3" fmla="*/ 1235747 h 1235747"/>
              <a:gd name="connsiteX4" fmla="*/ 0 w 837074"/>
              <a:gd name="connsiteY4" fmla="*/ 798985 h 1235747"/>
              <a:gd name="connsiteX0" fmla="*/ 0 w 837074"/>
              <a:gd name="connsiteY0" fmla="*/ 798985 h 1235747"/>
              <a:gd name="connsiteX1" fmla="*/ 837074 w 837074"/>
              <a:gd name="connsiteY1" fmla="*/ 0 h 1235747"/>
              <a:gd name="connsiteX2" fmla="*/ 826055 w 837074"/>
              <a:gd name="connsiteY2" fmla="*/ 1211296 h 1235747"/>
              <a:gd name="connsiteX3" fmla="*/ 11236 w 837074"/>
              <a:gd name="connsiteY3" fmla="*/ 1235747 h 1235747"/>
              <a:gd name="connsiteX4" fmla="*/ 0 w 837074"/>
              <a:gd name="connsiteY4" fmla="*/ 798985 h 1235747"/>
              <a:gd name="connsiteX0" fmla="*/ 41493 w 878567"/>
              <a:gd name="connsiteY0" fmla="*/ 798985 h 1247707"/>
              <a:gd name="connsiteX1" fmla="*/ 878567 w 878567"/>
              <a:gd name="connsiteY1" fmla="*/ 0 h 1247707"/>
              <a:gd name="connsiteX2" fmla="*/ 867548 w 878567"/>
              <a:gd name="connsiteY2" fmla="*/ 1211296 h 1247707"/>
              <a:gd name="connsiteX3" fmla="*/ 0 w 878567"/>
              <a:gd name="connsiteY3" fmla="*/ 1247707 h 1247707"/>
              <a:gd name="connsiteX4" fmla="*/ 41493 w 878567"/>
              <a:gd name="connsiteY4" fmla="*/ 798985 h 1247707"/>
              <a:gd name="connsiteX0" fmla="*/ 22785 w 878567"/>
              <a:gd name="connsiteY0" fmla="*/ 862057 h 1247707"/>
              <a:gd name="connsiteX1" fmla="*/ 878567 w 878567"/>
              <a:gd name="connsiteY1" fmla="*/ 0 h 1247707"/>
              <a:gd name="connsiteX2" fmla="*/ 867548 w 878567"/>
              <a:gd name="connsiteY2" fmla="*/ 1211296 h 1247707"/>
              <a:gd name="connsiteX3" fmla="*/ 0 w 878567"/>
              <a:gd name="connsiteY3" fmla="*/ 1247707 h 1247707"/>
              <a:gd name="connsiteX4" fmla="*/ 22785 w 878567"/>
              <a:gd name="connsiteY4" fmla="*/ 862057 h 1247707"/>
              <a:gd name="connsiteX0" fmla="*/ 22785 w 876139"/>
              <a:gd name="connsiteY0" fmla="*/ 995559 h 1381209"/>
              <a:gd name="connsiteX1" fmla="*/ 876139 w 876139"/>
              <a:gd name="connsiteY1" fmla="*/ 1 h 1381209"/>
              <a:gd name="connsiteX2" fmla="*/ 867548 w 876139"/>
              <a:gd name="connsiteY2" fmla="*/ 1344798 h 1381209"/>
              <a:gd name="connsiteX3" fmla="*/ 0 w 876139"/>
              <a:gd name="connsiteY3" fmla="*/ 1381209 h 1381209"/>
              <a:gd name="connsiteX4" fmla="*/ 22785 w 876139"/>
              <a:gd name="connsiteY4" fmla="*/ 995559 h 1381209"/>
              <a:gd name="connsiteX0" fmla="*/ 43505 w 876139"/>
              <a:gd name="connsiteY0" fmla="*/ 867977 h 1381208"/>
              <a:gd name="connsiteX1" fmla="*/ 876139 w 876139"/>
              <a:gd name="connsiteY1" fmla="*/ 0 h 1381208"/>
              <a:gd name="connsiteX2" fmla="*/ 867548 w 876139"/>
              <a:gd name="connsiteY2" fmla="*/ 1344797 h 1381208"/>
              <a:gd name="connsiteX3" fmla="*/ 0 w 876139"/>
              <a:gd name="connsiteY3" fmla="*/ 1381208 h 1381208"/>
              <a:gd name="connsiteX4" fmla="*/ 43505 w 876139"/>
              <a:gd name="connsiteY4" fmla="*/ 867977 h 1381208"/>
              <a:gd name="connsiteX0" fmla="*/ 0 w 886893"/>
              <a:gd name="connsiteY0" fmla="*/ 924969 h 1381208"/>
              <a:gd name="connsiteX1" fmla="*/ 886893 w 886893"/>
              <a:gd name="connsiteY1" fmla="*/ 0 h 1381208"/>
              <a:gd name="connsiteX2" fmla="*/ 878302 w 886893"/>
              <a:gd name="connsiteY2" fmla="*/ 1344797 h 1381208"/>
              <a:gd name="connsiteX3" fmla="*/ 10754 w 886893"/>
              <a:gd name="connsiteY3" fmla="*/ 1381208 h 1381208"/>
              <a:gd name="connsiteX4" fmla="*/ 0 w 886893"/>
              <a:gd name="connsiteY4" fmla="*/ 924969 h 1381208"/>
              <a:gd name="connsiteX0" fmla="*/ 0 w 880290"/>
              <a:gd name="connsiteY0" fmla="*/ 1794812 h 2251051"/>
              <a:gd name="connsiteX1" fmla="*/ 880290 w 880290"/>
              <a:gd name="connsiteY1" fmla="*/ 0 h 2251051"/>
              <a:gd name="connsiteX2" fmla="*/ 878302 w 880290"/>
              <a:gd name="connsiteY2" fmla="*/ 2214640 h 2251051"/>
              <a:gd name="connsiteX3" fmla="*/ 10754 w 880290"/>
              <a:gd name="connsiteY3" fmla="*/ 2251051 h 2251051"/>
              <a:gd name="connsiteX4" fmla="*/ 0 w 880290"/>
              <a:gd name="connsiteY4" fmla="*/ 1794812 h 2251051"/>
              <a:gd name="connsiteX0" fmla="*/ 0 w 981039"/>
              <a:gd name="connsiteY0" fmla="*/ 1069204 h 2251051"/>
              <a:gd name="connsiteX1" fmla="*/ 981039 w 981039"/>
              <a:gd name="connsiteY1" fmla="*/ 0 h 2251051"/>
              <a:gd name="connsiteX2" fmla="*/ 979051 w 981039"/>
              <a:gd name="connsiteY2" fmla="*/ 2214640 h 2251051"/>
              <a:gd name="connsiteX3" fmla="*/ 111503 w 981039"/>
              <a:gd name="connsiteY3" fmla="*/ 2251051 h 2251051"/>
              <a:gd name="connsiteX4" fmla="*/ 0 w 981039"/>
              <a:gd name="connsiteY4" fmla="*/ 1069204 h 2251051"/>
              <a:gd name="connsiteX0" fmla="*/ 0 w 940344"/>
              <a:gd name="connsiteY0" fmla="*/ 1026460 h 2251051"/>
              <a:gd name="connsiteX1" fmla="*/ 940344 w 940344"/>
              <a:gd name="connsiteY1" fmla="*/ 0 h 2251051"/>
              <a:gd name="connsiteX2" fmla="*/ 938356 w 940344"/>
              <a:gd name="connsiteY2" fmla="*/ 2214640 h 2251051"/>
              <a:gd name="connsiteX3" fmla="*/ 70808 w 940344"/>
              <a:gd name="connsiteY3" fmla="*/ 2251051 h 2251051"/>
              <a:gd name="connsiteX4" fmla="*/ 0 w 940344"/>
              <a:gd name="connsiteY4" fmla="*/ 1026460 h 2251051"/>
              <a:gd name="connsiteX0" fmla="*/ 0 w 947935"/>
              <a:gd name="connsiteY0" fmla="*/ 989084 h 2213675"/>
              <a:gd name="connsiteX1" fmla="*/ 947935 w 947935"/>
              <a:gd name="connsiteY1" fmla="*/ 0 h 2213675"/>
              <a:gd name="connsiteX2" fmla="*/ 938356 w 947935"/>
              <a:gd name="connsiteY2" fmla="*/ 2177264 h 2213675"/>
              <a:gd name="connsiteX3" fmla="*/ 70808 w 947935"/>
              <a:gd name="connsiteY3" fmla="*/ 2213675 h 2213675"/>
              <a:gd name="connsiteX4" fmla="*/ 0 w 947935"/>
              <a:gd name="connsiteY4" fmla="*/ 989084 h 2213675"/>
              <a:gd name="connsiteX0" fmla="*/ 0 w 947935"/>
              <a:gd name="connsiteY0" fmla="*/ 989084 h 2213675"/>
              <a:gd name="connsiteX1" fmla="*/ 947935 w 947935"/>
              <a:gd name="connsiteY1" fmla="*/ 0 h 2213675"/>
              <a:gd name="connsiteX2" fmla="*/ 938356 w 947935"/>
              <a:gd name="connsiteY2" fmla="*/ 2177264 h 2213675"/>
              <a:gd name="connsiteX3" fmla="*/ 70808 w 947935"/>
              <a:gd name="connsiteY3" fmla="*/ 2213675 h 2213675"/>
              <a:gd name="connsiteX4" fmla="*/ 0 w 947935"/>
              <a:gd name="connsiteY4" fmla="*/ 989084 h 221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7935" h="2213675">
                <a:moveTo>
                  <a:pt x="0" y="989084"/>
                </a:moveTo>
                <a:lnTo>
                  <a:pt x="947935" y="0"/>
                </a:lnTo>
                <a:cubicBezTo>
                  <a:pt x="945071" y="448266"/>
                  <a:pt x="941220" y="1728998"/>
                  <a:pt x="938356" y="2177264"/>
                </a:cubicBezTo>
                <a:lnTo>
                  <a:pt x="70808" y="2213675"/>
                </a:lnTo>
                <a:lnTo>
                  <a:pt x="0" y="98908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13">
            <a:extLst>
              <a:ext uri="{FF2B5EF4-FFF2-40B4-BE49-F238E27FC236}">
                <a16:creationId xmlns:a16="http://schemas.microsoft.com/office/drawing/2014/main" id="{DABD040B-CB7A-46E8-88CE-016AF1E1EE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2890627"/>
              </p:ext>
            </p:extLst>
          </p:nvPr>
        </p:nvGraphicFramePr>
        <p:xfrm>
          <a:off x="836647" y="3429000"/>
          <a:ext cx="7640604" cy="2876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34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34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34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734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7343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7343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직사각형 34">
            <a:extLst>
              <a:ext uri="{FF2B5EF4-FFF2-40B4-BE49-F238E27FC236}">
                <a16:creationId xmlns:a16="http://schemas.microsoft.com/office/drawing/2014/main" id="{FB4520A7-ABFA-4604-A4AF-67EE0C69904C}"/>
              </a:ext>
            </a:extLst>
          </p:cNvPr>
          <p:cNvSpPr/>
          <p:nvPr/>
        </p:nvSpPr>
        <p:spPr>
          <a:xfrm>
            <a:off x="836648" y="1464676"/>
            <a:ext cx="4099071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dirty="0">
                <a:solidFill>
                  <a:schemeClr val="accent3"/>
                </a:solidFill>
              </a:rPr>
              <a:t>SIMPLE </a:t>
            </a:r>
            <a:r>
              <a:rPr lang="en-US" altLang="ko-KR" sz="2800" dirty="0">
                <a:solidFill>
                  <a:schemeClr val="accent1"/>
                </a:solidFill>
              </a:rPr>
              <a:t>PORTFOLIO</a:t>
            </a:r>
          </a:p>
        </p:txBody>
      </p:sp>
      <p:sp>
        <p:nvSpPr>
          <p:cNvPr id="5" name="직사각형 35">
            <a:extLst>
              <a:ext uri="{FF2B5EF4-FFF2-40B4-BE49-F238E27FC236}">
                <a16:creationId xmlns:a16="http://schemas.microsoft.com/office/drawing/2014/main" id="{DAB760A8-65AB-4967-89A1-3407F6DA5315}"/>
              </a:ext>
            </a:extLst>
          </p:cNvPr>
          <p:cNvSpPr/>
          <p:nvPr/>
        </p:nvSpPr>
        <p:spPr>
          <a:xfrm>
            <a:off x="836647" y="1835136"/>
            <a:ext cx="4099071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dirty="0">
                <a:solidFill>
                  <a:schemeClr val="accent6"/>
                </a:solidFill>
              </a:rPr>
              <a:t>PRESENTATION</a:t>
            </a: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FB24E03D-8C1D-4D8B-90BB-32D0DC9DACB7}"/>
              </a:ext>
            </a:extLst>
          </p:cNvPr>
          <p:cNvSpPr txBox="1">
            <a:spLocks/>
          </p:cNvSpPr>
          <p:nvPr/>
        </p:nvSpPr>
        <p:spPr>
          <a:xfrm>
            <a:off x="836647" y="2205596"/>
            <a:ext cx="7516778" cy="994804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 </a:t>
            </a:r>
          </a:p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16" name="직사각형 1">
            <a:extLst>
              <a:ext uri="{FF2B5EF4-FFF2-40B4-BE49-F238E27FC236}">
                <a16:creationId xmlns:a16="http://schemas.microsoft.com/office/drawing/2014/main" id="{6CB12932-7F00-4B1F-8133-B5973F6E95A4}"/>
              </a:ext>
            </a:extLst>
          </p:cNvPr>
          <p:cNvSpPr/>
          <p:nvPr/>
        </p:nvSpPr>
        <p:spPr>
          <a:xfrm>
            <a:off x="8958022" y="3352302"/>
            <a:ext cx="809926" cy="36004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30%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17" name="직사각형 1">
            <a:extLst>
              <a:ext uri="{FF2B5EF4-FFF2-40B4-BE49-F238E27FC236}">
                <a16:creationId xmlns:a16="http://schemas.microsoft.com/office/drawing/2014/main" id="{BEE3E43A-455D-465F-B9E1-E79A3D620716}"/>
              </a:ext>
            </a:extLst>
          </p:cNvPr>
          <p:cNvSpPr/>
          <p:nvPr/>
        </p:nvSpPr>
        <p:spPr>
          <a:xfrm>
            <a:off x="8958022" y="1603861"/>
            <a:ext cx="809926" cy="36004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직사각형 1">
            <a:extLst>
              <a:ext uri="{FF2B5EF4-FFF2-40B4-BE49-F238E27FC236}">
                <a16:creationId xmlns:a16="http://schemas.microsoft.com/office/drawing/2014/main" id="{5D2ABE0F-B6C7-49FB-A4C7-1FAACE8C6C74}"/>
              </a:ext>
            </a:extLst>
          </p:cNvPr>
          <p:cNvSpPr/>
          <p:nvPr/>
        </p:nvSpPr>
        <p:spPr>
          <a:xfrm>
            <a:off x="8958022" y="5100743"/>
            <a:ext cx="809926" cy="36004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그룹 44">
            <a:extLst>
              <a:ext uri="{FF2B5EF4-FFF2-40B4-BE49-F238E27FC236}">
                <a16:creationId xmlns:a16="http://schemas.microsoft.com/office/drawing/2014/main" id="{ABAEB54A-A353-44FA-98F7-003040215D32}"/>
              </a:ext>
            </a:extLst>
          </p:cNvPr>
          <p:cNvGrpSpPr/>
          <p:nvPr/>
        </p:nvGrpSpPr>
        <p:grpSpPr>
          <a:xfrm>
            <a:off x="8958022" y="1965929"/>
            <a:ext cx="2691053" cy="857836"/>
            <a:chOff x="809000" y="2175122"/>
            <a:chExt cx="3024000" cy="85783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3B9F2F7-5990-4ABD-9302-FD0E11094D64}"/>
                </a:ext>
              </a:extLst>
            </p:cNvPr>
            <p:cNvSpPr txBox="1"/>
            <p:nvPr/>
          </p:nvSpPr>
          <p:spPr>
            <a:xfrm>
              <a:off x="809000" y="2386627"/>
              <a:ext cx="302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EAEB374-5C2A-4DE8-92E9-6C1B144F63FD}"/>
                </a:ext>
              </a:extLst>
            </p:cNvPr>
            <p:cNvSpPr txBox="1"/>
            <p:nvPr/>
          </p:nvSpPr>
          <p:spPr>
            <a:xfrm>
              <a:off x="809000" y="2175122"/>
              <a:ext cx="30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그룹 43">
            <a:extLst>
              <a:ext uri="{FF2B5EF4-FFF2-40B4-BE49-F238E27FC236}">
                <a16:creationId xmlns:a16="http://schemas.microsoft.com/office/drawing/2014/main" id="{980037B0-6A38-45BD-AE4C-A16E967C19A3}"/>
              </a:ext>
            </a:extLst>
          </p:cNvPr>
          <p:cNvGrpSpPr/>
          <p:nvPr/>
        </p:nvGrpSpPr>
        <p:grpSpPr>
          <a:xfrm>
            <a:off x="8958022" y="3714370"/>
            <a:ext cx="2691053" cy="857836"/>
            <a:chOff x="809000" y="3618211"/>
            <a:chExt cx="3024000" cy="85783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BE6A19B-09DC-4950-A055-C062B3101F86}"/>
                </a:ext>
              </a:extLst>
            </p:cNvPr>
            <p:cNvSpPr txBox="1"/>
            <p:nvPr/>
          </p:nvSpPr>
          <p:spPr>
            <a:xfrm>
              <a:off x="809000" y="3829716"/>
              <a:ext cx="302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1C666F0-79D6-4717-BB36-ABB83BCEEC31}"/>
                </a:ext>
              </a:extLst>
            </p:cNvPr>
            <p:cNvSpPr txBox="1"/>
            <p:nvPr/>
          </p:nvSpPr>
          <p:spPr>
            <a:xfrm>
              <a:off x="809000" y="3618211"/>
              <a:ext cx="30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42">
            <a:extLst>
              <a:ext uri="{FF2B5EF4-FFF2-40B4-BE49-F238E27FC236}">
                <a16:creationId xmlns:a16="http://schemas.microsoft.com/office/drawing/2014/main" id="{900E2004-58D1-4B37-94F5-F7A6EB4CA013}"/>
              </a:ext>
            </a:extLst>
          </p:cNvPr>
          <p:cNvGrpSpPr/>
          <p:nvPr/>
        </p:nvGrpSpPr>
        <p:grpSpPr>
          <a:xfrm>
            <a:off x="8958022" y="5462811"/>
            <a:ext cx="2691053" cy="857836"/>
            <a:chOff x="809000" y="5061300"/>
            <a:chExt cx="3024000" cy="85783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7E59AF5-0A08-4A43-9E0E-1FC1C0AFE183}"/>
                </a:ext>
              </a:extLst>
            </p:cNvPr>
            <p:cNvSpPr txBox="1"/>
            <p:nvPr/>
          </p:nvSpPr>
          <p:spPr>
            <a:xfrm>
              <a:off x="809000" y="5272805"/>
              <a:ext cx="302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0F6211C-34F6-411C-B2BE-CF634F658148}"/>
                </a:ext>
              </a:extLst>
            </p:cNvPr>
            <p:cNvSpPr txBox="1"/>
            <p:nvPr/>
          </p:nvSpPr>
          <p:spPr>
            <a:xfrm>
              <a:off x="809000" y="5061300"/>
              <a:ext cx="30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FA83C05-28C7-4FB4-A1AE-B84B400A6F28}"/>
              </a:ext>
            </a:extLst>
          </p:cNvPr>
          <p:cNvSpPr txBox="1"/>
          <p:nvPr/>
        </p:nvSpPr>
        <p:spPr>
          <a:xfrm>
            <a:off x="8754154" y="420377"/>
            <a:ext cx="2811971" cy="34163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6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36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Clean</a:t>
            </a:r>
            <a:r>
              <a:rPr lang="en-GB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Text Slide </a:t>
            </a:r>
          </a:p>
          <a:p>
            <a:pPr algn="r"/>
            <a:r>
              <a:rPr lang="en-GB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for your </a:t>
            </a:r>
          </a:p>
          <a:p>
            <a:pPr algn="r"/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7AE956-BA93-4F9A-BD7B-2FE25A8626FA}"/>
              </a:ext>
            </a:extLst>
          </p:cNvPr>
          <p:cNvSpPr txBox="1"/>
          <p:nvPr/>
        </p:nvSpPr>
        <p:spPr>
          <a:xfrm>
            <a:off x="8504999" y="5871504"/>
            <a:ext cx="306112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E6A2D6-EDEA-4F4A-B056-5BB40A47719E}"/>
              </a:ext>
            </a:extLst>
          </p:cNvPr>
          <p:cNvSpPr txBox="1"/>
          <p:nvPr/>
        </p:nvSpPr>
        <p:spPr>
          <a:xfrm>
            <a:off x="8504999" y="5126071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A2EE769B-104E-463C-9ECE-556CA5BD736F}"/>
              </a:ext>
            </a:extLst>
          </p:cNvPr>
          <p:cNvGrpSpPr/>
          <p:nvPr/>
        </p:nvGrpSpPr>
        <p:grpSpPr>
          <a:xfrm>
            <a:off x="846784" y="1754755"/>
            <a:ext cx="3247609" cy="4471574"/>
            <a:chOff x="8149859" y="1571871"/>
            <a:chExt cx="3247609" cy="447157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951B0D7-B9E7-4AC2-871E-ECA8B74DF5AD}"/>
                </a:ext>
              </a:extLst>
            </p:cNvPr>
            <p:cNvSpPr txBox="1"/>
            <p:nvPr/>
          </p:nvSpPr>
          <p:spPr>
            <a:xfrm>
              <a:off x="8267553" y="2442459"/>
              <a:ext cx="3129915" cy="3600986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39DC8FE-8818-4E7B-B6B6-853AA28DF34C}"/>
                </a:ext>
              </a:extLst>
            </p:cNvPr>
            <p:cNvSpPr txBox="1"/>
            <p:nvPr/>
          </p:nvSpPr>
          <p:spPr>
            <a:xfrm>
              <a:off x="8149859" y="1571871"/>
              <a:ext cx="2956326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dirty="0">
                  <a:solidFill>
                    <a:schemeClr val="accent1"/>
                  </a:solidFill>
                  <a:cs typeface="Arial" pitchFamily="34" charset="0"/>
                </a:rPr>
                <a:t>L</a:t>
              </a:r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OREM IPSUM DOLOR SIT AMET </a:t>
              </a:r>
              <a:endParaRPr lang="ko-KR" altLang="en-US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33" name="직사각형 1">
            <a:extLst>
              <a:ext uri="{FF2B5EF4-FFF2-40B4-BE49-F238E27FC236}">
                <a16:creationId xmlns:a16="http://schemas.microsoft.com/office/drawing/2014/main" id="{97DF2BF8-8304-43A1-891A-A537E6E1F7D9}"/>
              </a:ext>
            </a:extLst>
          </p:cNvPr>
          <p:cNvSpPr/>
          <p:nvPr/>
        </p:nvSpPr>
        <p:spPr>
          <a:xfrm>
            <a:off x="8402793" y="4265814"/>
            <a:ext cx="295632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31CC01A-E3CA-4DFF-8D64-8FE8C52B1A22}"/>
              </a:ext>
            </a:extLst>
          </p:cNvPr>
          <p:cNvSpPr txBox="1"/>
          <p:nvPr/>
        </p:nvSpPr>
        <p:spPr>
          <a:xfrm>
            <a:off x="8402793" y="3063416"/>
            <a:ext cx="2927477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accent2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accent2"/>
                </a:solidFill>
              </a:rPr>
              <a:t>Professional PPT Presentation</a:t>
            </a:r>
            <a:endParaRPr lang="ko-KR" altLang="en-US" sz="2400" dirty="0">
              <a:solidFill>
                <a:schemeClr val="accent2"/>
              </a:solidFill>
            </a:endParaRPr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7EFDEEA5-C036-421D-9395-585053A13356}"/>
              </a:ext>
            </a:extLst>
          </p:cNvPr>
          <p:cNvGrpSpPr/>
          <p:nvPr/>
        </p:nvGrpSpPr>
        <p:grpSpPr>
          <a:xfrm>
            <a:off x="4772024" y="1901349"/>
            <a:ext cx="2647952" cy="4324980"/>
            <a:chOff x="5101549" y="2907573"/>
            <a:chExt cx="1988901" cy="3248535"/>
          </a:xfrm>
        </p:grpSpPr>
        <p:grpSp>
          <p:nvGrpSpPr>
            <p:cNvPr id="36" name="그룹 35">
              <a:extLst>
                <a:ext uri="{FF2B5EF4-FFF2-40B4-BE49-F238E27FC236}">
                  <a16:creationId xmlns:a16="http://schemas.microsoft.com/office/drawing/2014/main" id="{05E419A9-71BC-4B89-955C-A7D2D668BCDD}"/>
                </a:ext>
              </a:extLst>
            </p:cNvPr>
            <p:cNvGrpSpPr/>
            <p:nvPr/>
          </p:nvGrpSpPr>
          <p:grpSpPr>
            <a:xfrm>
              <a:off x="5355021" y="3307879"/>
              <a:ext cx="1481957" cy="169218"/>
              <a:chOff x="3398761" y="3735995"/>
              <a:chExt cx="1481957" cy="169218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C64AFD9A-9B89-4AC7-B35E-97B74F54E117}"/>
                  </a:ext>
                </a:extLst>
              </p:cNvPr>
              <p:cNvSpPr txBox="1"/>
              <p:nvPr/>
            </p:nvSpPr>
            <p:spPr>
              <a:xfrm>
                <a:off x="4160055" y="3735995"/>
                <a:ext cx="720663" cy="169218"/>
              </a:xfrm>
              <a:custGeom>
                <a:avLst/>
                <a:gdLst/>
                <a:ahLst/>
                <a:cxnLst/>
                <a:rect l="l" t="t" r="r" b="b"/>
                <a:pathLst>
                  <a:path w="720663" h="169218">
                    <a:moveTo>
                      <a:pt x="418989" y="2791"/>
                    </a:moveTo>
                    <a:lnTo>
                      <a:pt x="554497" y="2791"/>
                    </a:lnTo>
                    <a:lnTo>
                      <a:pt x="554497" y="37728"/>
                    </a:lnTo>
                    <a:lnTo>
                      <a:pt x="469665" y="37728"/>
                    </a:lnTo>
                    <a:lnTo>
                      <a:pt x="469665" y="63736"/>
                    </a:lnTo>
                    <a:lnTo>
                      <a:pt x="548358" y="63736"/>
                    </a:lnTo>
                    <a:lnTo>
                      <a:pt x="548358" y="97110"/>
                    </a:lnTo>
                    <a:lnTo>
                      <a:pt x="469665" y="97110"/>
                    </a:lnTo>
                    <a:lnTo>
                      <a:pt x="469665" y="129369"/>
                    </a:lnTo>
                    <a:lnTo>
                      <a:pt x="556952" y="129369"/>
                    </a:lnTo>
                    <a:lnTo>
                      <a:pt x="556952" y="166427"/>
                    </a:lnTo>
                    <a:lnTo>
                      <a:pt x="418989" y="166427"/>
                    </a:lnTo>
                    <a:close/>
                    <a:moveTo>
                      <a:pt x="222052" y="2791"/>
                    </a:moveTo>
                    <a:lnTo>
                      <a:pt x="274910" y="2791"/>
                    </a:lnTo>
                    <a:lnTo>
                      <a:pt x="311739" y="120551"/>
                    </a:lnTo>
                    <a:lnTo>
                      <a:pt x="348098" y="2791"/>
                    </a:lnTo>
                    <a:lnTo>
                      <a:pt x="399418" y="2791"/>
                    </a:lnTo>
                    <a:lnTo>
                      <a:pt x="338658" y="166427"/>
                    </a:lnTo>
                    <a:lnTo>
                      <a:pt x="283852" y="166427"/>
                    </a:lnTo>
                    <a:close/>
                    <a:moveTo>
                      <a:pt x="154410" y="2791"/>
                    </a:moveTo>
                    <a:lnTo>
                      <a:pt x="205086" y="2791"/>
                    </a:lnTo>
                    <a:lnTo>
                      <a:pt x="205086" y="166427"/>
                    </a:lnTo>
                    <a:lnTo>
                      <a:pt x="154410" y="166427"/>
                    </a:lnTo>
                    <a:close/>
                    <a:moveTo>
                      <a:pt x="0" y="2791"/>
                    </a:moveTo>
                    <a:lnTo>
                      <a:pt x="50565" y="2791"/>
                    </a:lnTo>
                    <a:lnTo>
                      <a:pt x="50565" y="126132"/>
                    </a:lnTo>
                    <a:lnTo>
                      <a:pt x="129481" y="126132"/>
                    </a:lnTo>
                    <a:lnTo>
                      <a:pt x="129481" y="166427"/>
                    </a:lnTo>
                    <a:lnTo>
                      <a:pt x="0" y="166427"/>
                    </a:lnTo>
                    <a:close/>
                    <a:moveTo>
                      <a:pt x="647886" y="0"/>
                    </a:moveTo>
                    <a:cubicBezTo>
                      <a:pt x="668797" y="0"/>
                      <a:pt x="684740" y="3888"/>
                      <a:pt x="695716" y="11664"/>
                    </a:cubicBezTo>
                    <a:cubicBezTo>
                      <a:pt x="706692" y="19441"/>
                      <a:pt x="713222" y="31812"/>
                      <a:pt x="715306" y="48779"/>
                    </a:cubicBezTo>
                    <a:lnTo>
                      <a:pt x="667643" y="51569"/>
                    </a:lnTo>
                    <a:cubicBezTo>
                      <a:pt x="666378" y="44202"/>
                      <a:pt x="663718" y="38844"/>
                      <a:pt x="659662" y="35496"/>
                    </a:cubicBezTo>
                    <a:cubicBezTo>
                      <a:pt x="655607" y="32147"/>
                      <a:pt x="650007" y="30473"/>
                      <a:pt x="642863" y="30473"/>
                    </a:cubicBezTo>
                    <a:cubicBezTo>
                      <a:pt x="636985" y="30473"/>
                      <a:pt x="632557" y="31719"/>
                      <a:pt x="629581" y="34212"/>
                    </a:cubicBezTo>
                    <a:cubicBezTo>
                      <a:pt x="626604" y="36705"/>
                      <a:pt x="625116" y="39737"/>
                      <a:pt x="625116" y="43309"/>
                    </a:cubicBezTo>
                    <a:cubicBezTo>
                      <a:pt x="625116" y="45914"/>
                      <a:pt x="626344" y="48258"/>
                      <a:pt x="628799" y="50341"/>
                    </a:cubicBezTo>
                    <a:cubicBezTo>
                      <a:pt x="631180" y="52499"/>
                      <a:pt x="636836" y="54508"/>
                      <a:pt x="645766" y="56369"/>
                    </a:cubicBezTo>
                    <a:cubicBezTo>
                      <a:pt x="667867" y="61131"/>
                      <a:pt x="683698" y="65950"/>
                      <a:pt x="693260" y="70824"/>
                    </a:cubicBezTo>
                    <a:cubicBezTo>
                      <a:pt x="702823" y="75698"/>
                      <a:pt x="709780" y="81744"/>
                      <a:pt x="714134" y="88962"/>
                    </a:cubicBezTo>
                    <a:cubicBezTo>
                      <a:pt x="718487" y="96180"/>
                      <a:pt x="720663" y="104254"/>
                      <a:pt x="720663" y="113184"/>
                    </a:cubicBezTo>
                    <a:cubicBezTo>
                      <a:pt x="720663" y="123676"/>
                      <a:pt x="717761" y="133350"/>
                      <a:pt x="711957" y="142205"/>
                    </a:cubicBezTo>
                    <a:cubicBezTo>
                      <a:pt x="706153" y="151061"/>
                      <a:pt x="698041" y="157776"/>
                      <a:pt x="687623" y="162353"/>
                    </a:cubicBezTo>
                    <a:cubicBezTo>
                      <a:pt x="677206" y="166929"/>
                      <a:pt x="664071" y="169218"/>
                      <a:pt x="648221" y="169218"/>
                    </a:cubicBezTo>
                    <a:cubicBezTo>
                      <a:pt x="620390" y="169218"/>
                      <a:pt x="601117" y="163860"/>
                      <a:pt x="590402" y="153144"/>
                    </a:cubicBezTo>
                    <a:cubicBezTo>
                      <a:pt x="579686" y="142429"/>
                      <a:pt x="573621" y="128811"/>
                      <a:pt x="572207" y="112291"/>
                    </a:cubicBezTo>
                    <a:lnTo>
                      <a:pt x="620316" y="109277"/>
                    </a:lnTo>
                    <a:cubicBezTo>
                      <a:pt x="621358" y="117091"/>
                      <a:pt x="623479" y="123044"/>
                      <a:pt x="626678" y="127137"/>
                    </a:cubicBezTo>
                    <a:cubicBezTo>
                      <a:pt x="631887" y="133759"/>
                      <a:pt x="639329" y="137071"/>
                      <a:pt x="649003" y="137071"/>
                    </a:cubicBezTo>
                    <a:cubicBezTo>
                      <a:pt x="656221" y="137071"/>
                      <a:pt x="661783" y="135378"/>
                      <a:pt x="665690" y="131992"/>
                    </a:cubicBezTo>
                    <a:cubicBezTo>
                      <a:pt x="669597" y="128606"/>
                      <a:pt x="671550" y="124681"/>
                      <a:pt x="671550" y="120216"/>
                    </a:cubicBezTo>
                    <a:cubicBezTo>
                      <a:pt x="671550" y="115974"/>
                      <a:pt x="669690" y="112179"/>
                      <a:pt x="665969" y="108831"/>
                    </a:cubicBezTo>
                    <a:cubicBezTo>
                      <a:pt x="662248" y="105482"/>
                      <a:pt x="653616" y="102319"/>
                      <a:pt x="640073" y="99343"/>
                    </a:cubicBezTo>
                    <a:cubicBezTo>
                      <a:pt x="617898" y="94357"/>
                      <a:pt x="602085" y="87734"/>
                      <a:pt x="592634" y="79474"/>
                    </a:cubicBezTo>
                    <a:cubicBezTo>
                      <a:pt x="583109" y="71214"/>
                      <a:pt x="578346" y="60685"/>
                      <a:pt x="578346" y="47886"/>
                    </a:cubicBezTo>
                    <a:cubicBezTo>
                      <a:pt x="578346" y="39477"/>
                      <a:pt x="580784" y="31533"/>
                      <a:pt x="585658" y="24054"/>
                    </a:cubicBezTo>
                    <a:cubicBezTo>
                      <a:pt x="590532" y="16576"/>
                      <a:pt x="597862" y="10697"/>
                      <a:pt x="607647" y="6418"/>
                    </a:cubicBezTo>
                    <a:cubicBezTo>
                      <a:pt x="617432" y="2139"/>
                      <a:pt x="630846" y="0"/>
                      <a:pt x="647886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dirty="0">
                  <a:solidFill>
                    <a:srgbClr val="F7443C"/>
                  </a:solidFill>
                  <a:latin typeface="Arial Black" panose="020B0A04020102020204" pitchFamily="34" charset="0"/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8FEEC3B-46B8-4C80-97BC-CA075CA7B032}"/>
                  </a:ext>
                </a:extLst>
              </p:cNvPr>
              <p:cNvSpPr txBox="1"/>
              <p:nvPr/>
            </p:nvSpPr>
            <p:spPr>
              <a:xfrm>
                <a:off x="3398761" y="3735995"/>
                <a:ext cx="661020" cy="169218"/>
              </a:xfrm>
              <a:custGeom>
                <a:avLst/>
                <a:gdLst/>
                <a:ahLst/>
                <a:cxnLst/>
                <a:rect l="l" t="t" r="r" b="b"/>
                <a:pathLst>
                  <a:path w="661020" h="169218">
                    <a:moveTo>
                      <a:pt x="242795" y="45207"/>
                    </a:moveTo>
                    <a:lnTo>
                      <a:pt x="224921" y="104031"/>
                    </a:lnTo>
                    <a:lnTo>
                      <a:pt x="260856" y="104031"/>
                    </a:lnTo>
                    <a:close/>
                    <a:moveTo>
                      <a:pt x="523057" y="2791"/>
                    </a:moveTo>
                    <a:lnTo>
                      <a:pt x="658565" y="2791"/>
                    </a:lnTo>
                    <a:lnTo>
                      <a:pt x="658565" y="37728"/>
                    </a:lnTo>
                    <a:lnTo>
                      <a:pt x="573733" y="37728"/>
                    </a:lnTo>
                    <a:lnTo>
                      <a:pt x="573733" y="63736"/>
                    </a:lnTo>
                    <a:lnTo>
                      <a:pt x="652426" y="63736"/>
                    </a:lnTo>
                    <a:lnTo>
                      <a:pt x="652426" y="97110"/>
                    </a:lnTo>
                    <a:lnTo>
                      <a:pt x="573733" y="97110"/>
                    </a:lnTo>
                    <a:lnTo>
                      <a:pt x="573733" y="129369"/>
                    </a:lnTo>
                    <a:lnTo>
                      <a:pt x="661020" y="129369"/>
                    </a:lnTo>
                    <a:lnTo>
                      <a:pt x="661020" y="166427"/>
                    </a:lnTo>
                    <a:lnTo>
                      <a:pt x="523057" y="166427"/>
                    </a:lnTo>
                    <a:close/>
                    <a:moveTo>
                      <a:pt x="326120" y="2791"/>
                    </a:moveTo>
                    <a:lnTo>
                      <a:pt x="378978" y="2791"/>
                    </a:lnTo>
                    <a:lnTo>
                      <a:pt x="415807" y="120551"/>
                    </a:lnTo>
                    <a:lnTo>
                      <a:pt x="452166" y="2791"/>
                    </a:lnTo>
                    <a:lnTo>
                      <a:pt x="503486" y="2791"/>
                    </a:lnTo>
                    <a:lnTo>
                      <a:pt x="442726" y="166427"/>
                    </a:lnTo>
                    <a:lnTo>
                      <a:pt x="387920" y="166427"/>
                    </a:lnTo>
                    <a:close/>
                    <a:moveTo>
                      <a:pt x="215838" y="2791"/>
                    </a:moveTo>
                    <a:lnTo>
                      <a:pt x="270993" y="2791"/>
                    </a:lnTo>
                    <a:lnTo>
                      <a:pt x="332482" y="166427"/>
                    </a:lnTo>
                    <a:lnTo>
                      <a:pt x="279532" y="166427"/>
                    </a:lnTo>
                    <a:lnTo>
                      <a:pt x="271345" y="139415"/>
                    </a:lnTo>
                    <a:lnTo>
                      <a:pt x="213939" y="139415"/>
                    </a:lnTo>
                    <a:lnTo>
                      <a:pt x="205963" y="166427"/>
                    </a:lnTo>
                    <a:lnTo>
                      <a:pt x="154335" y="166427"/>
                    </a:lnTo>
                    <a:close/>
                    <a:moveTo>
                      <a:pt x="75679" y="0"/>
                    </a:moveTo>
                    <a:cubicBezTo>
                      <a:pt x="96590" y="0"/>
                      <a:pt x="112533" y="3888"/>
                      <a:pt x="123509" y="11664"/>
                    </a:cubicBezTo>
                    <a:cubicBezTo>
                      <a:pt x="134485" y="19441"/>
                      <a:pt x="141015" y="31812"/>
                      <a:pt x="143099" y="48779"/>
                    </a:cubicBezTo>
                    <a:lnTo>
                      <a:pt x="95436" y="51569"/>
                    </a:lnTo>
                    <a:cubicBezTo>
                      <a:pt x="94171" y="44202"/>
                      <a:pt x="91511" y="38844"/>
                      <a:pt x="87455" y="35496"/>
                    </a:cubicBezTo>
                    <a:cubicBezTo>
                      <a:pt x="83400" y="32147"/>
                      <a:pt x="77800" y="30473"/>
                      <a:pt x="70656" y="30473"/>
                    </a:cubicBezTo>
                    <a:cubicBezTo>
                      <a:pt x="64778" y="30473"/>
                      <a:pt x="60350" y="31719"/>
                      <a:pt x="57374" y="34212"/>
                    </a:cubicBezTo>
                    <a:cubicBezTo>
                      <a:pt x="54397" y="36705"/>
                      <a:pt x="52909" y="39737"/>
                      <a:pt x="52909" y="43309"/>
                    </a:cubicBezTo>
                    <a:cubicBezTo>
                      <a:pt x="52909" y="45914"/>
                      <a:pt x="54137" y="48258"/>
                      <a:pt x="56592" y="50341"/>
                    </a:cubicBezTo>
                    <a:cubicBezTo>
                      <a:pt x="58973" y="52499"/>
                      <a:pt x="64629" y="54508"/>
                      <a:pt x="73559" y="56369"/>
                    </a:cubicBezTo>
                    <a:cubicBezTo>
                      <a:pt x="95660" y="61131"/>
                      <a:pt x="111491" y="65950"/>
                      <a:pt x="121053" y="70824"/>
                    </a:cubicBezTo>
                    <a:cubicBezTo>
                      <a:pt x="130616" y="75698"/>
                      <a:pt x="137573" y="81744"/>
                      <a:pt x="141927" y="88962"/>
                    </a:cubicBezTo>
                    <a:cubicBezTo>
                      <a:pt x="146280" y="96180"/>
                      <a:pt x="148456" y="104254"/>
                      <a:pt x="148456" y="113184"/>
                    </a:cubicBezTo>
                    <a:cubicBezTo>
                      <a:pt x="148456" y="123676"/>
                      <a:pt x="145554" y="133350"/>
                      <a:pt x="139750" y="142205"/>
                    </a:cubicBezTo>
                    <a:cubicBezTo>
                      <a:pt x="133946" y="151061"/>
                      <a:pt x="125834" y="157776"/>
                      <a:pt x="115416" y="162353"/>
                    </a:cubicBezTo>
                    <a:cubicBezTo>
                      <a:pt x="104999" y="166929"/>
                      <a:pt x="91864" y="169218"/>
                      <a:pt x="76014" y="169218"/>
                    </a:cubicBezTo>
                    <a:cubicBezTo>
                      <a:pt x="48183" y="169218"/>
                      <a:pt x="28910" y="163860"/>
                      <a:pt x="18195" y="153144"/>
                    </a:cubicBezTo>
                    <a:cubicBezTo>
                      <a:pt x="7479" y="142429"/>
                      <a:pt x="1414" y="128811"/>
                      <a:pt x="0" y="112291"/>
                    </a:cubicBezTo>
                    <a:lnTo>
                      <a:pt x="48109" y="109277"/>
                    </a:lnTo>
                    <a:cubicBezTo>
                      <a:pt x="49151" y="117091"/>
                      <a:pt x="51272" y="123044"/>
                      <a:pt x="54471" y="127137"/>
                    </a:cubicBezTo>
                    <a:cubicBezTo>
                      <a:pt x="59680" y="133759"/>
                      <a:pt x="67122" y="137071"/>
                      <a:pt x="76796" y="137071"/>
                    </a:cubicBezTo>
                    <a:cubicBezTo>
                      <a:pt x="84014" y="137071"/>
                      <a:pt x="89576" y="135378"/>
                      <a:pt x="93483" y="131992"/>
                    </a:cubicBezTo>
                    <a:cubicBezTo>
                      <a:pt x="97390" y="128606"/>
                      <a:pt x="99343" y="124681"/>
                      <a:pt x="99343" y="120216"/>
                    </a:cubicBezTo>
                    <a:cubicBezTo>
                      <a:pt x="99343" y="115974"/>
                      <a:pt x="97483" y="112179"/>
                      <a:pt x="93762" y="108831"/>
                    </a:cubicBezTo>
                    <a:cubicBezTo>
                      <a:pt x="90041" y="105482"/>
                      <a:pt x="81409" y="102319"/>
                      <a:pt x="67866" y="99343"/>
                    </a:cubicBezTo>
                    <a:cubicBezTo>
                      <a:pt x="45691" y="94357"/>
                      <a:pt x="29878" y="87734"/>
                      <a:pt x="20427" y="79474"/>
                    </a:cubicBezTo>
                    <a:cubicBezTo>
                      <a:pt x="10902" y="71214"/>
                      <a:pt x="6139" y="60685"/>
                      <a:pt x="6139" y="47886"/>
                    </a:cubicBezTo>
                    <a:cubicBezTo>
                      <a:pt x="6139" y="39477"/>
                      <a:pt x="8577" y="31533"/>
                      <a:pt x="13451" y="24054"/>
                    </a:cubicBezTo>
                    <a:cubicBezTo>
                      <a:pt x="18325" y="16576"/>
                      <a:pt x="25655" y="10697"/>
                      <a:pt x="35440" y="6418"/>
                    </a:cubicBezTo>
                    <a:cubicBezTo>
                      <a:pt x="45225" y="2139"/>
                      <a:pt x="58639" y="0"/>
                      <a:pt x="75679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dirty="0">
                  <a:solidFill>
                    <a:srgbClr val="F7443C"/>
                  </a:solidFill>
                  <a:latin typeface="Arial Black" panose="020B0A04020102020204" pitchFamily="34" charset="0"/>
                </a:endParaRPr>
              </a:p>
            </p:txBody>
          </p:sp>
        </p:grpSp>
        <p:grpSp>
          <p:nvGrpSpPr>
            <p:cNvPr id="39" name="그룹 38">
              <a:extLst>
                <a:ext uri="{FF2B5EF4-FFF2-40B4-BE49-F238E27FC236}">
                  <a16:creationId xmlns:a16="http://schemas.microsoft.com/office/drawing/2014/main" id="{5D293F7B-29DA-4285-91EB-076002FAC960}"/>
                </a:ext>
              </a:extLst>
            </p:cNvPr>
            <p:cNvGrpSpPr/>
            <p:nvPr/>
          </p:nvGrpSpPr>
          <p:grpSpPr>
            <a:xfrm>
              <a:off x="5101549" y="2907573"/>
              <a:ext cx="1988901" cy="169218"/>
              <a:chOff x="3156017" y="3335689"/>
              <a:chExt cx="1988901" cy="169218"/>
            </a:xfrm>
          </p:grpSpPr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434B82F-878D-4609-882C-35BDCA71CF59}"/>
                  </a:ext>
                </a:extLst>
              </p:cNvPr>
              <p:cNvSpPr txBox="1"/>
              <p:nvPr/>
            </p:nvSpPr>
            <p:spPr>
              <a:xfrm>
                <a:off x="4279408" y="3335689"/>
                <a:ext cx="865510" cy="169218"/>
              </a:xfrm>
              <a:custGeom>
                <a:avLst/>
                <a:gdLst/>
                <a:ahLst/>
                <a:cxnLst/>
                <a:rect l="l" t="t" r="r" b="b"/>
                <a:pathLst>
                  <a:path w="865510" h="169218">
                    <a:moveTo>
                      <a:pt x="51011" y="98115"/>
                    </a:moveTo>
                    <a:lnTo>
                      <a:pt x="51011" y="131266"/>
                    </a:lnTo>
                    <a:lnTo>
                      <a:pt x="76795" y="131266"/>
                    </a:lnTo>
                    <a:cubicBezTo>
                      <a:pt x="85502" y="131266"/>
                      <a:pt x="91641" y="129722"/>
                      <a:pt x="95213" y="126634"/>
                    </a:cubicBezTo>
                    <a:cubicBezTo>
                      <a:pt x="98785" y="123546"/>
                      <a:pt x="100571" y="119397"/>
                      <a:pt x="100571" y="114188"/>
                    </a:cubicBezTo>
                    <a:cubicBezTo>
                      <a:pt x="100571" y="109352"/>
                      <a:pt x="98803" y="105463"/>
                      <a:pt x="95269" y="102524"/>
                    </a:cubicBezTo>
                    <a:cubicBezTo>
                      <a:pt x="91734" y="99585"/>
                      <a:pt x="85539" y="98115"/>
                      <a:pt x="76684" y="98115"/>
                    </a:cubicBezTo>
                    <a:close/>
                    <a:moveTo>
                      <a:pt x="765497" y="39849"/>
                    </a:moveTo>
                    <a:lnTo>
                      <a:pt x="765497" y="129257"/>
                    </a:lnTo>
                    <a:lnTo>
                      <a:pt x="777887" y="129257"/>
                    </a:lnTo>
                    <a:cubicBezTo>
                      <a:pt x="788454" y="129257"/>
                      <a:pt x="795970" y="128085"/>
                      <a:pt x="800435" y="125741"/>
                    </a:cubicBezTo>
                    <a:cubicBezTo>
                      <a:pt x="804900" y="123397"/>
                      <a:pt x="808397" y="119304"/>
                      <a:pt x="810927" y="113463"/>
                    </a:cubicBezTo>
                    <a:cubicBezTo>
                      <a:pt x="813457" y="107621"/>
                      <a:pt x="814722" y="98152"/>
                      <a:pt x="814722" y="85055"/>
                    </a:cubicBezTo>
                    <a:cubicBezTo>
                      <a:pt x="814722" y="67717"/>
                      <a:pt x="811895" y="55848"/>
                      <a:pt x="806239" y="49448"/>
                    </a:cubicBezTo>
                    <a:cubicBezTo>
                      <a:pt x="800584" y="43049"/>
                      <a:pt x="791208" y="39849"/>
                      <a:pt x="778111" y="39849"/>
                    </a:cubicBezTo>
                    <a:close/>
                    <a:moveTo>
                      <a:pt x="601787" y="38286"/>
                    </a:moveTo>
                    <a:cubicBezTo>
                      <a:pt x="591592" y="38286"/>
                      <a:pt x="583406" y="41895"/>
                      <a:pt x="577230" y="49113"/>
                    </a:cubicBezTo>
                    <a:cubicBezTo>
                      <a:pt x="571054" y="56332"/>
                      <a:pt x="567965" y="68275"/>
                      <a:pt x="567965" y="84944"/>
                    </a:cubicBezTo>
                    <a:cubicBezTo>
                      <a:pt x="567965" y="101464"/>
                      <a:pt x="571035" y="113333"/>
                      <a:pt x="577174" y="120551"/>
                    </a:cubicBezTo>
                    <a:cubicBezTo>
                      <a:pt x="583313" y="127769"/>
                      <a:pt x="591666" y="131378"/>
                      <a:pt x="602233" y="131378"/>
                    </a:cubicBezTo>
                    <a:cubicBezTo>
                      <a:pt x="613097" y="131378"/>
                      <a:pt x="621506" y="127843"/>
                      <a:pt x="627459" y="120774"/>
                    </a:cubicBezTo>
                    <a:cubicBezTo>
                      <a:pt x="633413" y="113705"/>
                      <a:pt x="636389" y="101017"/>
                      <a:pt x="636389" y="82711"/>
                    </a:cubicBezTo>
                    <a:cubicBezTo>
                      <a:pt x="636389" y="67308"/>
                      <a:pt x="633282" y="56052"/>
                      <a:pt x="627069" y="48946"/>
                    </a:cubicBezTo>
                    <a:cubicBezTo>
                      <a:pt x="620855" y="41839"/>
                      <a:pt x="612428" y="38286"/>
                      <a:pt x="601787" y="38286"/>
                    </a:cubicBezTo>
                    <a:close/>
                    <a:moveTo>
                      <a:pt x="411287" y="38286"/>
                    </a:moveTo>
                    <a:cubicBezTo>
                      <a:pt x="401092" y="38286"/>
                      <a:pt x="392906" y="41895"/>
                      <a:pt x="386730" y="49113"/>
                    </a:cubicBezTo>
                    <a:cubicBezTo>
                      <a:pt x="380554" y="56332"/>
                      <a:pt x="377465" y="68275"/>
                      <a:pt x="377465" y="84944"/>
                    </a:cubicBezTo>
                    <a:cubicBezTo>
                      <a:pt x="377465" y="101464"/>
                      <a:pt x="380535" y="113333"/>
                      <a:pt x="386674" y="120551"/>
                    </a:cubicBezTo>
                    <a:cubicBezTo>
                      <a:pt x="392813" y="127769"/>
                      <a:pt x="401166" y="131378"/>
                      <a:pt x="411733" y="131378"/>
                    </a:cubicBezTo>
                    <a:cubicBezTo>
                      <a:pt x="422597" y="131378"/>
                      <a:pt x="431006" y="127843"/>
                      <a:pt x="436959" y="120774"/>
                    </a:cubicBezTo>
                    <a:cubicBezTo>
                      <a:pt x="442913" y="113705"/>
                      <a:pt x="445889" y="101017"/>
                      <a:pt x="445889" y="82711"/>
                    </a:cubicBezTo>
                    <a:cubicBezTo>
                      <a:pt x="445889" y="67308"/>
                      <a:pt x="442782" y="56052"/>
                      <a:pt x="436569" y="48946"/>
                    </a:cubicBezTo>
                    <a:cubicBezTo>
                      <a:pt x="430355" y="41839"/>
                      <a:pt x="421928" y="38286"/>
                      <a:pt x="411287" y="38286"/>
                    </a:cubicBezTo>
                    <a:close/>
                    <a:moveTo>
                      <a:pt x="51011" y="35942"/>
                    </a:moveTo>
                    <a:lnTo>
                      <a:pt x="51011" y="66973"/>
                    </a:lnTo>
                    <a:lnTo>
                      <a:pt x="73000" y="66973"/>
                    </a:lnTo>
                    <a:cubicBezTo>
                      <a:pt x="80888" y="66973"/>
                      <a:pt x="86376" y="65615"/>
                      <a:pt x="89464" y="62899"/>
                    </a:cubicBezTo>
                    <a:cubicBezTo>
                      <a:pt x="92553" y="60182"/>
                      <a:pt x="94097" y="56257"/>
                      <a:pt x="94097" y="51123"/>
                    </a:cubicBezTo>
                    <a:cubicBezTo>
                      <a:pt x="94097" y="46360"/>
                      <a:pt x="92553" y="42639"/>
                      <a:pt x="89464" y="39960"/>
                    </a:cubicBezTo>
                    <a:cubicBezTo>
                      <a:pt x="86376" y="37282"/>
                      <a:pt x="81000" y="35942"/>
                      <a:pt x="73335" y="35942"/>
                    </a:cubicBezTo>
                    <a:close/>
                    <a:moveTo>
                      <a:pt x="714933" y="2791"/>
                    </a:moveTo>
                    <a:lnTo>
                      <a:pt x="790054" y="2791"/>
                    </a:lnTo>
                    <a:cubicBezTo>
                      <a:pt x="804863" y="2791"/>
                      <a:pt x="816825" y="4800"/>
                      <a:pt x="825940" y="8818"/>
                    </a:cubicBezTo>
                    <a:cubicBezTo>
                      <a:pt x="835056" y="12837"/>
                      <a:pt x="842590" y="18604"/>
                      <a:pt x="848544" y="26119"/>
                    </a:cubicBezTo>
                    <a:cubicBezTo>
                      <a:pt x="854497" y="33635"/>
                      <a:pt x="858813" y="42379"/>
                      <a:pt x="861492" y="52350"/>
                    </a:cubicBezTo>
                    <a:cubicBezTo>
                      <a:pt x="864171" y="62322"/>
                      <a:pt x="865510" y="72889"/>
                      <a:pt x="865510" y="84051"/>
                    </a:cubicBezTo>
                    <a:cubicBezTo>
                      <a:pt x="865510" y="101538"/>
                      <a:pt x="863519" y="115100"/>
                      <a:pt x="859538" y="124737"/>
                    </a:cubicBezTo>
                    <a:cubicBezTo>
                      <a:pt x="855557" y="134373"/>
                      <a:pt x="850032" y="142447"/>
                      <a:pt x="842963" y="148958"/>
                    </a:cubicBezTo>
                    <a:cubicBezTo>
                      <a:pt x="835893" y="155470"/>
                      <a:pt x="828303" y="159804"/>
                      <a:pt x="820192" y="161962"/>
                    </a:cubicBezTo>
                    <a:cubicBezTo>
                      <a:pt x="809104" y="164939"/>
                      <a:pt x="799058" y="166427"/>
                      <a:pt x="790054" y="166427"/>
                    </a:cubicBezTo>
                    <a:lnTo>
                      <a:pt x="714933" y="166427"/>
                    </a:lnTo>
                    <a:close/>
                    <a:moveTo>
                      <a:pt x="180863" y="2791"/>
                    </a:moveTo>
                    <a:lnTo>
                      <a:pt x="231428" y="2791"/>
                    </a:lnTo>
                    <a:lnTo>
                      <a:pt x="231428" y="126132"/>
                    </a:lnTo>
                    <a:lnTo>
                      <a:pt x="310344" y="126132"/>
                    </a:lnTo>
                    <a:lnTo>
                      <a:pt x="310344" y="166427"/>
                    </a:lnTo>
                    <a:lnTo>
                      <a:pt x="180863" y="166427"/>
                    </a:lnTo>
                    <a:close/>
                    <a:moveTo>
                      <a:pt x="0" y="2791"/>
                    </a:moveTo>
                    <a:lnTo>
                      <a:pt x="94655" y="2791"/>
                    </a:lnTo>
                    <a:cubicBezTo>
                      <a:pt x="110430" y="2791"/>
                      <a:pt x="122541" y="6697"/>
                      <a:pt x="130987" y="14511"/>
                    </a:cubicBezTo>
                    <a:cubicBezTo>
                      <a:pt x="139433" y="22324"/>
                      <a:pt x="143656" y="31998"/>
                      <a:pt x="143656" y="43532"/>
                    </a:cubicBezTo>
                    <a:cubicBezTo>
                      <a:pt x="143656" y="53206"/>
                      <a:pt x="140643" y="61503"/>
                      <a:pt x="134615" y="68424"/>
                    </a:cubicBezTo>
                    <a:cubicBezTo>
                      <a:pt x="130597" y="73037"/>
                      <a:pt x="124718" y="76684"/>
                      <a:pt x="116979" y="79363"/>
                    </a:cubicBezTo>
                    <a:cubicBezTo>
                      <a:pt x="128736" y="82190"/>
                      <a:pt x="137387" y="87046"/>
                      <a:pt x="142931" y="93929"/>
                    </a:cubicBezTo>
                    <a:cubicBezTo>
                      <a:pt x="148475" y="100813"/>
                      <a:pt x="151247" y="109463"/>
                      <a:pt x="151247" y="119881"/>
                    </a:cubicBezTo>
                    <a:cubicBezTo>
                      <a:pt x="151247" y="128364"/>
                      <a:pt x="149275" y="135992"/>
                      <a:pt x="145331" y="142763"/>
                    </a:cubicBezTo>
                    <a:cubicBezTo>
                      <a:pt x="141387" y="149535"/>
                      <a:pt x="135992" y="154893"/>
                      <a:pt x="129146" y="158837"/>
                    </a:cubicBezTo>
                    <a:cubicBezTo>
                      <a:pt x="124904" y="161293"/>
                      <a:pt x="118504" y="163078"/>
                      <a:pt x="109947" y="164195"/>
                    </a:cubicBezTo>
                    <a:cubicBezTo>
                      <a:pt x="98561" y="165683"/>
                      <a:pt x="91008" y="166427"/>
                      <a:pt x="87288" y="166427"/>
                    </a:cubicBezTo>
                    <a:lnTo>
                      <a:pt x="0" y="166427"/>
                    </a:lnTo>
                    <a:close/>
                    <a:moveTo>
                      <a:pt x="601898" y="0"/>
                    </a:moveTo>
                    <a:cubicBezTo>
                      <a:pt x="629134" y="0"/>
                      <a:pt x="650118" y="7311"/>
                      <a:pt x="664852" y="21934"/>
                    </a:cubicBezTo>
                    <a:cubicBezTo>
                      <a:pt x="679586" y="36556"/>
                      <a:pt x="686953" y="57038"/>
                      <a:pt x="686953" y="83381"/>
                    </a:cubicBezTo>
                    <a:cubicBezTo>
                      <a:pt x="686953" y="102505"/>
                      <a:pt x="683735" y="118188"/>
                      <a:pt x="677298" y="130429"/>
                    </a:cubicBezTo>
                    <a:cubicBezTo>
                      <a:pt x="670861" y="142670"/>
                      <a:pt x="661560" y="152195"/>
                      <a:pt x="649393" y="159004"/>
                    </a:cubicBezTo>
                    <a:cubicBezTo>
                      <a:pt x="637226" y="165813"/>
                      <a:pt x="622064" y="169218"/>
                      <a:pt x="603907" y="169218"/>
                    </a:cubicBezTo>
                    <a:cubicBezTo>
                      <a:pt x="585453" y="169218"/>
                      <a:pt x="570179" y="166278"/>
                      <a:pt x="558087" y="160400"/>
                    </a:cubicBezTo>
                    <a:cubicBezTo>
                      <a:pt x="545995" y="154521"/>
                      <a:pt x="536191" y="145219"/>
                      <a:pt x="528675" y="132494"/>
                    </a:cubicBezTo>
                    <a:cubicBezTo>
                      <a:pt x="521159" y="119770"/>
                      <a:pt x="517401" y="103845"/>
                      <a:pt x="517401" y="84720"/>
                    </a:cubicBezTo>
                    <a:cubicBezTo>
                      <a:pt x="517401" y="58006"/>
                      <a:pt x="524842" y="37207"/>
                      <a:pt x="539725" y="22324"/>
                    </a:cubicBezTo>
                    <a:cubicBezTo>
                      <a:pt x="554608" y="7441"/>
                      <a:pt x="575332" y="0"/>
                      <a:pt x="601898" y="0"/>
                    </a:cubicBezTo>
                    <a:close/>
                    <a:moveTo>
                      <a:pt x="411398" y="0"/>
                    </a:moveTo>
                    <a:cubicBezTo>
                      <a:pt x="438634" y="0"/>
                      <a:pt x="459618" y="7311"/>
                      <a:pt x="474352" y="21934"/>
                    </a:cubicBezTo>
                    <a:cubicBezTo>
                      <a:pt x="489086" y="36556"/>
                      <a:pt x="496453" y="57038"/>
                      <a:pt x="496453" y="83381"/>
                    </a:cubicBezTo>
                    <a:cubicBezTo>
                      <a:pt x="496453" y="102505"/>
                      <a:pt x="493235" y="118188"/>
                      <a:pt x="486798" y="130429"/>
                    </a:cubicBezTo>
                    <a:cubicBezTo>
                      <a:pt x="480361" y="142670"/>
                      <a:pt x="471060" y="152195"/>
                      <a:pt x="458893" y="159004"/>
                    </a:cubicBezTo>
                    <a:cubicBezTo>
                      <a:pt x="446726" y="165813"/>
                      <a:pt x="431564" y="169218"/>
                      <a:pt x="413407" y="169218"/>
                    </a:cubicBezTo>
                    <a:cubicBezTo>
                      <a:pt x="394953" y="169218"/>
                      <a:pt x="379679" y="166278"/>
                      <a:pt x="367587" y="160400"/>
                    </a:cubicBezTo>
                    <a:cubicBezTo>
                      <a:pt x="355495" y="154521"/>
                      <a:pt x="345691" y="145219"/>
                      <a:pt x="338175" y="132494"/>
                    </a:cubicBezTo>
                    <a:cubicBezTo>
                      <a:pt x="330659" y="119770"/>
                      <a:pt x="326901" y="103845"/>
                      <a:pt x="326901" y="84720"/>
                    </a:cubicBezTo>
                    <a:cubicBezTo>
                      <a:pt x="326901" y="58006"/>
                      <a:pt x="334342" y="37207"/>
                      <a:pt x="349225" y="22324"/>
                    </a:cubicBezTo>
                    <a:cubicBezTo>
                      <a:pt x="364108" y="7441"/>
                      <a:pt x="384832" y="0"/>
                      <a:pt x="411398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dirty="0">
                  <a:solidFill>
                    <a:srgbClr val="F7443C"/>
                  </a:solidFill>
                  <a:latin typeface="Arial Black" panose="020B0A04020102020204" pitchFamily="34" charset="0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E98F0CCE-CE9C-42C1-8D6C-967C0E0825EB}"/>
                  </a:ext>
                </a:extLst>
              </p:cNvPr>
              <p:cNvSpPr txBox="1"/>
              <p:nvPr/>
            </p:nvSpPr>
            <p:spPr>
              <a:xfrm>
                <a:off x="3156017" y="3335689"/>
                <a:ext cx="1023007" cy="169218"/>
              </a:xfrm>
              <a:custGeom>
                <a:avLst/>
                <a:gdLst/>
                <a:ahLst/>
                <a:cxnLst/>
                <a:rect l="l" t="t" r="r" b="b"/>
                <a:pathLst>
                  <a:path w="1023007" h="169218">
                    <a:moveTo>
                      <a:pt x="633357" y="45207"/>
                    </a:moveTo>
                    <a:lnTo>
                      <a:pt x="615483" y="104031"/>
                    </a:lnTo>
                    <a:lnTo>
                      <a:pt x="651418" y="104031"/>
                    </a:lnTo>
                    <a:close/>
                    <a:moveTo>
                      <a:pt x="50564" y="39849"/>
                    </a:moveTo>
                    <a:lnTo>
                      <a:pt x="50564" y="129257"/>
                    </a:lnTo>
                    <a:lnTo>
                      <a:pt x="62954" y="129257"/>
                    </a:lnTo>
                    <a:cubicBezTo>
                      <a:pt x="73521" y="129257"/>
                      <a:pt x="81037" y="128085"/>
                      <a:pt x="85502" y="125741"/>
                    </a:cubicBezTo>
                    <a:cubicBezTo>
                      <a:pt x="89967" y="123397"/>
                      <a:pt x="93464" y="119304"/>
                      <a:pt x="95994" y="113463"/>
                    </a:cubicBezTo>
                    <a:cubicBezTo>
                      <a:pt x="98524" y="107621"/>
                      <a:pt x="99789" y="98152"/>
                      <a:pt x="99789" y="85055"/>
                    </a:cubicBezTo>
                    <a:cubicBezTo>
                      <a:pt x="99789" y="67717"/>
                      <a:pt x="96962" y="55848"/>
                      <a:pt x="91306" y="49448"/>
                    </a:cubicBezTo>
                    <a:cubicBezTo>
                      <a:pt x="85651" y="43049"/>
                      <a:pt x="76274" y="39849"/>
                      <a:pt x="63178" y="39849"/>
                    </a:cubicBezTo>
                    <a:close/>
                    <a:moveTo>
                      <a:pt x="258328" y="38286"/>
                    </a:moveTo>
                    <a:cubicBezTo>
                      <a:pt x="248134" y="38286"/>
                      <a:pt x="239948" y="41895"/>
                      <a:pt x="233772" y="49113"/>
                    </a:cubicBezTo>
                    <a:cubicBezTo>
                      <a:pt x="227595" y="56332"/>
                      <a:pt x="224507" y="68275"/>
                      <a:pt x="224507" y="84944"/>
                    </a:cubicBezTo>
                    <a:cubicBezTo>
                      <a:pt x="224507" y="101464"/>
                      <a:pt x="227577" y="113333"/>
                      <a:pt x="233716" y="120551"/>
                    </a:cubicBezTo>
                    <a:cubicBezTo>
                      <a:pt x="239855" y="127769"/>
                      <a:pt x="248208" y="131378"/>
                      <a:pt x="258775" y="131378"/>
                    </a:cubicBezTo>
                    <a:cubicBezTo>
                      <a:pt x="269639" y="131378"/>
                      <a:pt x="278048" y="127843"/>
                      <a:pt x="284001" y="120774"/>
                    </a:cubicBezTo>
                    <a:cubicBezTo>
                      <a:pt x="289954" y="113705"/>
                      <a:pt x="292931" y="101017"/>
                      <a:pt x="292931" y="82711"/>
                    </a:cubicBezTo>
                    <a:cubicBezTo>
                      <a:pt x="292931" y="67308"/>
                      <a:pt x="289824" y="56052"/>
                      <a:pt x="283611" y="48946"/>
                    </a:cubicBezTo>
                    <a:cubicBezTo>
                      <a:pt x="277397" y="41839"/>
                      <a:pt x="268970" y="38286"/>
                      <a:pt x="258328" y="38286"/>
                    </a:cubicBezTo>
                    <a:close/>
                    <a:moveTo>
                      <a:pt x="885044" y="2791"/>
                    </a:moveTo>
                    <a:lnTo>
                      <a:pt x="1020552" y="2791"/>
                    </a:lnTo>
                    <a:lnTo>
                      <a:pt x="1020552" y="37728"/>
                    </a:lnTo>
                    <a:lnTo>
                      <a:pt x="935720" y="37728"/>
                    </a:lnTo>
                    <a:lnTo>
                      <a:pt x="935720" y="63736"/>
                    </a:lnTo>
                    <a:lnTo>
                      <a:pt x="1014413" y="63736"/>
                    </a:lnTo>
                    <a:lnTo>
                      <a:pt x="1014413" y="97110"/>
                    </a:lnTo>
                    <a:lnTo>
                      <a:pt x="935720" y="97110"/>
                    </a:lnTo>
                    <a:lnTo>
                      <a:pt x="935720" y="129369"/>
                    </a:lnTo>
                    <a:lnTo>
                      <a:pt x="1023007" y="129369"/>
                    </a:lnTo>
                    <a:lnTo>
                      <a:pt x="1023007" y="166427"/>
                    </a:lnTo>
                    <a:lnTo>
                      <a:pt x="885044" y="166427"/>
                    </a:lnTo>
                    <a:close/>
                    <a:moveTo>
                      <a:pt x="711733" y="2791"/>
                    </a:moveTo>
                    <a:lnTo>
                      <a:pt x="865436" y="2791"/>
                    </a:lnTo>
                    <a:lnTo>
                      <a:pt x="865436" y="43197"/>
                    </a:lnTo>
                    <a:lnTo>
                      <a:pt x="813867" y="43197"/>
                    </a:lnTo>
                    <a:lnTo>
                      <a:pt x="813867" y="166427"/>
                    </a:lnTo>
                    <a:lnTo>
                      <a:pt x="763302" y="166427"/>
                    </a:lnTo>
                    <a:lnTo>
                      <a:pt x="763302" y="43197"/>
                    </a:lnTo>
                    <a:lnTo>
                      <a:pt x="711733" y="43197"/>
                    </a:lnTo>
                    <a:close/>
                    <a:moveTo>
                      <a:pt x="606400" y="2791"/>
                    </a:moveTo>
                    <a:lnTo>
                      <a:pt x="661555" y="2791"/>
                    </a:lnTo>
                    <a:lnTo>
                      <a:pt x="723044" y="166427"/>
                    </a:lnTo>
                    <a:lnTo>
                      <a:pt x="670094" y="166427"/>
                    </a:lnTo>
                    <a:lnTo>
                      <a:pt x="661907" y="139415"/>
                    </a:lnTo>
                    <a:lnTo>
                      <a:pt x="604501" y="139415"/>
                    </a:lnTo>
                    <a:lnTo>
                      <a:pt x="596525" y="166427"/>
                    </a:lnTo>
                    <a:lnTo>
                      <a:pt x="544897" y="166427"/>
                    </a:lnTo>
                    <a:close/>
                    <a:moveTo>
                      <a:pt x="371140" y="2791"/>
                    </a:moveTo>
                    <a:lnTo>
                      <a:pt x="418356" y="2791"/>
                    </a:lnTo>
                    <a:lnTo>
                      <a:pt x="479971" y="93322"/>
                    </a:lnTo>
                    <a:lnTo>
                      <a:pt x="479971" y="2791"/>
                    </a:lnTo>
                    <a:lnTo>
                      <a:pt x="527633" y="2791"/>
                    </a:lnTo>
                    <a:lnTo>
                      <a:pt x="527633" y="166427"/>
                    </a:lnTo>
                    <a:lnTo>
                      <a:pt x="479971" y="166427"/>
                    </a:lnTo>
                    <a:lnTo>
                      <a:pt x="418691" y="76579"/>
                    </a:lnTo>
                    <a:lnTo>
                      <a:pt x="418691" y="166427"/>
                    </a:lnTo>
                    <a:lnTo>
                      <a:pt x="371140" y="166427"/>
                    </a:lnTo>
                    <a:close/>
                    <a:moveTo>
                      <a:pt x="0" y="2791"/>
                    </a:moveTo>
                    <a:lnTo>
                      <a:pt x="75121" y="2791"/>
                    </a:lnTo>
                    <a:cubicBezTo>
                      <a:pt x="89929" y="2791"/>
                      <a:pt x="101892" y="4800"/>
                      <a:pt x="111007" y="8818"/>
                    </a:cubicBezTo>
                    <a:cubicBezTo>
                      <a:pt x="120123" y="12837"/>
                      <a:pt x="127657" y="18604"/>
                      <a:pt x="133610" y="26119"/>
                    </a:cubicBezTo>
                    <a:cubicBezTo>
                      <a:pt x="139564" y="33635"/>
                      <a:pt x="143880" y="42379"/>
                      <a:pt x="146559" y="52350"/>
                    </a:cubicBezTo>
                    <a:cubicBezTo>
                      <a:pt x="149237" y="62322"/>
                      <a:pt x="150577" y="72889"/>
                      <a:pt x="150577" y="84051"/>
                    </a:cubicBezTo>
                    <a:cubicBezTo>
                      <a:pt x="150577" y="101538"/>
                      <a:pt x="148586" y="115100"/>
                      <a:pt x="144605" y="124737"/>
                    </a:cubicBezTo>
                    <a:cubicBezTo>
                      <a:pt x="140624" y="134373"/>
                      <a:pt x="135099" y="142447"/>
                      <a:pt x="128029" y="148958"/>
                    </a:cubicBezTo>
                    <a:cubicBezTo>
                      <a:pt x="120960" y="155470"/>
                      <a:pt x="113370" y="159804"/>
                      <a:pt x="105259" y="161962"/>
                    </a:cubicBezTo>
                    <a:cubicBezTo>
                      <a:pt x="94171" y="164939"/>
                      <a:pt x="84125" y="166427"/>
                      <a:pt x="75121" y="166427"/>
                    </a:cubicBezTo>
                    <a:lnTo>
                      <a:pt x="0" y="166427"/>
                    </a:lnTo>
                    <a:close/>
                    <a:moveTo>
                      <a:pt x="258440" y="0"/>
                    </a:moveTo>
                    <a:cubicBezTo>
                      <a:pt x="285676" y="0"/>
                      <a:pt x="306660" y="7311"/>
                      <a:pt x="321394" y="21934"/>
                    </a:cubicBezTo>
                    <a:cubicBezTo>
                      <a:pt x="336128" y="36556"/>
                      <a:pt x="343495" y="57038"/>
                      <a:pt x="343495" y="83381"/>
                    </a:cubicBezTo>
                    <a:cubicBezTo>
                      <a:pt x="343495" y="102505"/>
                      <a:pt x="340277" y="118188"/>
                      <a:pt x="333840" y="130429"/>
                    </a:cubicBezTo>
                    <a:cubicBezTo>
                      <a:pt x="327403" y="142670"/>
                      <a:pt x="318102" y="152195"/>
                      <a:pt x="305935" y="159004"/>
                    </a:cubicBezTo>
                    <a:cubicBezTo>
                      <a:pt x="293768" y="165813"/>
                      <a:pt x="278606" y="169218"/>
                      <a:pt x="260449" y="169218"/>
                    </a:cubicBezTo>
                    <a:cubicBezTo>
                      <a:pt x="241995" y="169218"/>
                      <a:pt x="226721" y="166278"/>
                      <a:pt x="214629" y="160400"/>
                    </a:cubicBezTo>
                    <a:cubicBezTo>
                      <a:pt x="202537" y="154521"/>
                      <a:pt x="192732" y="145219"/>
                      <a:pt x="185217" y="132494"/>
                    </a:cubicBezTo>
                    <a:cubicBezTo>
                      <a:pt x="177701" y="119770"/>
                      <a:pt x="173943" y="103845"/>
                      <a:pt x="173943" y="84720"/>
                    </a:cubicBezTo>
                    <a:cubicBezTo>
                      <a:pt x="173943" y="58006"/>
                      <a:pt x="181384" y="37207"/>
                      <a:pt x="196267" y="22324"/>
                    </a:cubicBezTo>
                    <a:cubicBezTo>
                      <a:pt x="211150" y="7441"/>
                      <a:pt x="231874" y="0"/>
                      <a:pt x="25844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dirty="0">
                  <a:solidFill>
                    <a:srgbClr val="F7443C"/>
                  </a:solidFill>
                  <a:latin typeface="Arial Black" panose="020B0A04020102020204" pitchFamily="34" charset="0"/>
                </a:endParaRPr>
              </a:p>
            </p:txBody>
          </p:sp>
        </p:grpSp>
        <p:grpSp>
          <p:nvGrpSpPr>
            <p:cNvPr id="42" name="그룹 41">
              <a:extLst>
                <a:ext uri="{FF2B5EF4-FFF2-40B4-BE49-F238E27FC236}">
                  <a16:creationId xmlns:a16="http://schemas.microsoft.com/office/drawing/2014/main" id="{30A10E8D-BC94-45E1-8711-7E13796AAE32}"/>
                </a:ext>
              </a:extLst>
            </p:cNvPr>
            <p:cNvGrpSpPr/>
            <p:nvPr/>
          </p:nvGrpSpPr>
          <p:grpSpPr>
            <a:xfrm>
              <a:off x="5500685" y="3691702"/>
              <a:ext cx="1231259" cy="2464406"/>
              <a:chOff x="4381460" y="45"/>
              <a:chExt cx="3428405" cy="6862066"/>
            </a:xfrm>
          </p:grpSpPr>
          <p:sp>
            <p:nvSpPr>
              <p:cNvPr id="43" name="자유형: 도형 42">
                <a:extLst>
                  <a:ext uri="{FF2B5EF4-FFF2-40B4-BE49-F238E27FC236}">
                    <a16:creationId xmlns:a16="http://schemas.microsoft.com/office/drawing/2014/main" id="{E5E2113B-34C9-47D1-A328-A3A1E3226F74}"/>
                  </a:ext>
                </a:extLst>
              </p:cNvPr>
              <p:cNvSpPr/>
              <p:nvPr/>
            </p:nvSpPr>
            <p:spPr>
              <a:xfrm>
                <a:off x="4381460" y="45"/>
                <a:ext cx="3428405" cy="6862066"/>
              </a:xfrm>
              <a:custGeom>
                <a:avLst/>
                <a:gdLst>
                  <a:gd name="connsiteX0" fmla="*/ 3418554 w 3428405"/>
                  <a:gd name="connsiteY0" fmla="*/ 5725912 h 6862066"/>
                  <a:gd name="connsiteX1" fmla="*/ 3268642 w 3428405"/>
                  <a:gd name="connsiteY1" fmla="*/ 5965281 h 6862066"/>
                  <a:gd name="connsiteX2" fmla="*/ 2752025 w 3428405"/>
                  <a:gd name="connsiteY2" fmla="*/ 6198415 h 6862066"/>
                  <a:gd name="connsiteX3" fmla="*/ 2037508 w 3428405"/>
                  <a:gd name="connsiteY3" fmla="*/ 6320273 h 6862066"/>
                  <a:gd name="connsiteX4" fmla="*/ 1994338 w 3428405"/>
                  <a:gd name="connsiteY4" fmla="*/ 6365048 h 6862066"/>
                  <a:gd name="connsiteX5" fmla="*/ 1852361 w 3428405"/>
                  <a:gd name="connsiteY5" fmla="*/ 6598087 h 6862066"/>
                  <a:gd name="connsiteX6" fmla="*/ 1828084 w 3428405"/>
                  <a:gd name="connsiteY6" fmla="*/ 6636818 h 6862066"/>
                  <a:gd name="connsiteX7" fmla="*/ 1828840 w 3428405"/>
                  <a:gd name="connsiteY7" fmla="*/ 6802033 h 6862066"/>
                  <a:gd name="connsiteX8" fmla="*/ 1769517 w 3428405"/>
                  <a:gd name="connsiteY8" fmla="*/ 6862017 h 6862066"/>
                  <a:gd name="connsiteX9" fmla="*/ 1632640 w 3428405"/>
                  <a:gd name="connsiteY9" fmla="*/ 6862017 h 6862066"/>
                  <a:gd name="connsiteX10" fmla="*/ 1571145 w 3428405"/>
                  <a:gd name="connsiteY10" fmla="*/ 6798726 h 6862066"/>
                  <a:gd name="connsiteX11" fmla="*/ 1571901 w 3428405"/>
                  <a:gd name="connsiteY11" fmla="*/ 6628788 h 6862066"/>
                  <a:gd name="connsiteX12" fmla="*/ 1544601 w 3428405"/>
                  <a:gd name="connsiteY12" fmla="*/ 6589019 h 6862066"/>
                  <a:gd name="connsiteX13" fmla="*/ 1392610 w 3428405"/>
                  <a:gd name="connsiteY13" fmla="*/ 6379123 h 6862066"/>
                  <a:gd name="connsiteX14" fmla="*/ 1351047 w 3428405"/>
                  <a:gd name="connsiteY14" fmla="*/ 6341621 h 6862066"/>
                  <a:gd name="connsiteX15" fmla="*/ 565966 w 3428405"/>
                  <a:gd name="connsiteY15" fmla="*/ 6198226 h 6862066"/>
                  <a:gd name="connsiteX16" fmla="*/ 174040 w 3428405"/>
                  <a:gd name="connsiteY16" fmla="*/ 5978695 h 6862066"/>
                  <a:gd name="connsiteX17" fmla="*/ 228 w 3428405"/>
                  <a:gd name="connsiteY17" fmla="*/ 5563814 h 6862066"/>
                  <a:gd name="connsiteX18" fmla="*/ 2212 w 3428405"/>
                  <a:gd name="connsiteY18" fmla="*/ 1484438 h 6862066"/>
                  <a:gd name="connsiteX19" fmla="*/ 83923 w 3428405"/>
                  <a:gd name="connsiteY19" fmla="*/ 1327440 h 6862066"/>
                  <a:gd name="connsiteX20" fmla="*/ 1355675 w 3428405"/>
                  <a:gd name="connsiteY20" fmla="*/ 863722 h 6862066"/>
                  <a:gd name="connsiteX21" fmla="*/ 1393460 w 3428405"/>
                  <a:gd name="connsiteY21" fmla="*/ 842468 h 6862066"/>
                  <a:gd name="connsiteX22" fmla="*/ 1577663 w 3428405"/>
                  <a:gd name="connsiteY22" fmla="*/ 664406 h 6862066"/>
                  <a:gd name="connsiteX23" fmla="*/ 1620549 w 3428405"/>
                  <a:gd name="connsiteY23" fmla="*/ 608295 h 6862066"/>
                  <a:gd name="connsiteX24" fmla="*/ 1624139 w 3428405"/>
                  <a:gd name="connsiteY24" fmla="*/ 296946 h 6862066"/>
                  <a:gd name="connsiteX25" fmla="*/ 1886556 w 3428405"/>
                  <a:gd name="connsiteY25" fmla="*/ 8645 h 6862066"/>
                  <a:gd name="connsiteX26" fmla="*/ 2232290 w 3428405"/>
                  <a:gd name="connsiteY26" fmla="*/ 92906 h 6862066"/>
                  <a:gd name="connsiteX27" fmla="*/ 2338089 w 3428405"/>
                  <a:gd name="connsiteY27" fmla="*/ 355796 h 6862066"/>
                  <a:gd name="connsiteX28" fmla="*/ 2269414 w 3428405"/>
                  <a:gd name="connsiteY28" fmla="*/ 420881 h 6862066"/>
                  <a:gd name="connsiteX29" fmla="*/ 2203763 w 3428405"/>
                  <a:gd name="connsiteY29" fmla="*/ 361558 h 6862066"/>
                  <a:gd name="connsiteX30" fmla="*/ 2099098 w 3428405"/>
                  <a:gd name="connsiteY30" fmla="*/ 167720 h 6862066"/>
                  <a:gd name="connsiteX31" fmla="*/ 1833563 w 3428405"/>
                  <a:gd name="connsiteY31" fmla="*/ 174333 h 6862066"/>
                  <a:gd name="connsiteX32" fmla="*/ 1758370 w 3428405"/>
                  <a:gd name="connsiteY32" fmla="*/ 288916 h 6862066"/>
                  <a:gd name="connsiteX33" fmla="*/ 1751097 w 3428405"/>
                  <a:gd name="connsiteY33" fmla="*/ 628227 h 6862066"/>
                  <a:gd name="connsiteX34" fmla="*/ 1778113 w 3428405"/>
                  <a:gd name="connsiteY34" fmla="*/ 658077 h 6862066"/>
                  <a:gd name="connsiteX35" fmla="*/ 1894869 w 3428405"/>
                  <a:gd name="connsiteY35" fmla="*/ 706347 h 6862066"/>
                  <a:gd name="connsiteX36" fmla="*/ 1983475 w 3428405"/>
                  <a:gd name="connsiteY36" fmla="*/ 854465 h 6862066"/>
                  <a:gd name="connsiteX37" fmla="*/ 2020032 w 3428405"/>
                  <a:gd name="connsiteY37" fmla="*/ 889700 h 6862066"/>
                  <a:gd name="connsiteX38" fmla="*/ 3268547 w 3428405"/>
                  <a:gd name="connsiteY38" fmla="*/ 1281248 h 6862066"/>
                  <a:gd name="connsiteX39" fmla="*/ 3428284 w 3428405"/>
                  <a:gd name="connsiteY39" fmla="*/ 1547539 h 6862066"/>
                  <a:gd name="connsiteX40" fmla="*/ 3418554 w 3428405"/>
                  <a:gd name="connsiteY40" fmla="*/ 5725912 h 68620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3428405" h="6862066">
                    <a:moveTo>
                      <a:pt x="3418554" y="5725912"/>
                    </a:moveTo>
                    <a:cubicBezTo>
                      <a:pt x="3408730" y="5830294"/>
                      <a:pt x="3352336" y="5905864"/>
                      <a:pt x="3268642" y="5965281"/>
                    </a:cubicBezTo>
                    <a:cubicBezTo>
                      <a:pt x="3111456" y="6076747"/>
                      <a:pt x="2936038" y="6147122"/>
                      <a:pt x="2752025" y="6198415"/>
                    </a:cubicBezTo>
                    <a:cubicBezTo>
                      <a:pt x="2518135" y="6263595"/>
                      <a:pt x="2278388" y="6295806"/>
                      <a:pt x="2037508" y="6320273"/>
                    </a:cubicBezTo>
                    <a:cubicBezTo>
                      <a:pt x="2005957" y="6323484"/>
                      <a:pt x="1993205" y="6327546"/>
                      <a:pt x="1994338" y="6365048"/>
                    </a:cubicBezTo>
                    <a:cubicBezTo>
                      <a:pt x="1997267" y="6471413"/>
                      <a:pt x="1954381" y="6554351"/>
                      <a:pt x="1852361" y="6598087"/>
                    </a:cubicBezTo>
                    <a:cubicBezTo>
                      <a:pt x="1832996" y="6606400"/>
                      <a:pt x="1827612" y="6616885"/>
                      <a:pt x="1828084" y="6636818"/>
                    </a:cubicBezTo>
                    <a:cubicBezTo>
                      <a:pt x="1829406" y="6691889"/>
                      <a:pt x="1827895" y="6746961"/>
                      <a:pt x="1828840" y="6802033"/>
                    </a:cubicBezTo>
                    <a:cubicBezTo>
                      <a:pt x="1829501" y="6843313"/>
                      <a:pt x="1811931" y="6863150"/>
                      <a:pt x="1769517" y="6862017"/>
                    </a:cubicBezTo>
                    <a:cubicBezTo>
                      <a:pt x="1723891" y="6860694"/>
                      <a:pt x="1678171" y="6860789"/>
                      <a:pt x="1632640" y="6862017"/>
                    </a:cubicBezTo>
                    <a:cubicBezTo>
                      <a:pt x="1587960" y="6863245"/>
                      <a:pt x="1570295" y="6841801"/>
                      <a:pt x="1571145" y="6798726"/>
                    </a:cubicBezTo>
                    <a:cubicBezTo>
                      <a:pt x="1572279" y="6742049"/>
                      <a:pt x="1570484" y="6685371"/>
                      <a:pt x="1571901" y="6628788"/>
                    </a:cubicBezTo>
                    <a:cubicBezTo>
                      <a:pt x="1572468" y="6606967"/>
                      <a:pt x="1566705" y="6596293"/>
                      <a:pt x="1544601" y="6589019"/>
                    </a:cubicBezTo>
                    <a:cubicBezTo>
                      <a:pt x="1444470" y="6555674"/>
                      <a:pt x="1396483" y="6480859"/>
                      <a:pt x="1392610" y="6379123"/>
                    </a:cubicBezTo>
                    <a:cubicBezTo>
                      <a:pt x="1391288" y="6344266"/>
                      <a:pt x="1377402" y="6342660"/>
                      <a:pt x="1351047" y="6341621"/>
                    </a:cubicBezTo>
                    <a:cubicBezTo>
                      <a:pt x="1082583" y="6331135"/>
                      <a:pt x="819882" y="6287777"/>
                      <a:pt x="565966" y="6198226"/>
                    </a:cubicBezTo>
                    <a:cubicBezTo>
                      <a:pt x="422855" y="6147783"/>
                      <a:pt x="286734" y="6083360"/>
                      <a:pt x="174040" y="5978695"/>
                    </a:cubicBezTo>
                    <a:cubicBezTo>
                      <a:pt x="53506" y="5866946"/>
                      <a:pt x="-4117" y="5733281"/>
                      <a:pt x="228" y="5563814"/>
                    </a:cubicBezTo>
                    <a:cubicBezTo>
                      <a:pt x="7219" y="5291761"/>
                      <a:pt x="3157" y="2571988"/>
                      <a:pt x="2212" y="1484438"/>
                    </a:cubicBezTo>
                    <a:cubicBezTo>
                      <a:pt x="2118" y="1413402"/>
                      <a:pt x="27339" y="1367870"/>
                      <a:pt x="83923" y="1327440"/>
                    </a:cubicBezTo>
                    <a:cubicBezTo>
                      <a:pt x="465174" y="1054915"/>
                      <a:pt x="889218" y="901791"/>
                      <a:pt x="1355675" y="863722"/>
                    </a:cubicBezTo>
                    <a:cubicBezTo>
                      <a:pt x="1370506" y="862494"/>
                      <a:pt x="1388737" y="870996"/>
                      <a:pt x="1393460" y="842468"/>
                    </a:cubicBezTo>
                    <a:cubicBezTo>
                      <a:pt x="1410558" y="738654"/>
                      <a:pt x="1483484" y="688399"/>
                      <a:pt x="1577663" y="664406"/>
                    </a:cubicBezTo>
                    <a:cubicBezTo>
                      <a:pt x="1611008" y="655904"/>
                      <a:pt x="1620738" y="642491"/>
                      <a:pt x="1620549" y="608295"/>
                    </a:cubicBezTo>
                    <a:cubicBezTo>
                      <a:pt x="1620077" y="504480"/>
                      <a:pt x="1613653" y="400477"/>
                      <a:pt x="1624139" y="296946"/>
                    </a:cubicBezTo>
                    <a:cubicBezTo>
                      <a:pt x="1640764" y="133903"/>
                      <a:pt x="1724931" y="39534"/>
                      <a:pt x="1886556" y="8645"/>
                    </a:cubicBezTo>
                    <a:cubicBezTo>
                      <a:pt x="2013137" y="-15537"/>
                      <a:pt x="2131215" y="10534"/>
                      <a:pt x="2232290" y="92906"/>
                    </a:cubicBezTo>
                    <a:cubicBezTo>
                      <a:pt x="2314756" y="160163"/>
                      <a:pt x="2352164" y="248392"/>
                      <a:pt x="2338089" y="355796"/>
                    </a:cubicBezTo>
                    <a:cubicBezTo>
                      <a:pt x="2332893" y="395659"/>
                      <a:pt x="2308994" y="417291"/>
                      <a:pt x="2269414" y="420881"/>
                    </a:cubicBezTo>
                    <a:cubicBezTo>
                      <a:pt x="2227189" y="424754"/>
                      <a:pt x="2200551" y="403594"/>
                      <a:pt x="2203763" y="361558"/>
                    </a:cubicBezTo>
                    <a:cubicBezTo>
                      <a:pt x="2210564" y="273141"/>
                      <a:pt x="2177785" y="206828"/>
                      <a:pt x="2099098" y="167720"/>
                    </a:cubicBezTo>
                    <a:cubicBezTo>
                      <a:pt x="2010681" y="123890"/>
                      <a:pt x="1920374" y="121623"/>
                      <a:pt x="1833563" y="174333"/>
                    </a:cubicBezTo>
                    <a:cubicBezTo>
                      <a:pt x="1791055" y="200121"/>
                      <a:pt x="1766400" y="239512"/>
                      <a:pt x="1758370" y="288916"/>
                    </a:cubicBezTo>
                    <a:cubicBezTo>
                      <a:pt x="1740139" y="401705"/>
                      <a:pt x="1750719" y="515060"/>
                      <a:pt x="1751097" y="628227"/>
                    </a:cubicBezTo>
                    <a:cubicBezTo>
                      <a:pt x="1751191" y="648442"/>
                      <a:pt x="1759693" y="654109"/>
                      <a:pt x="1778113" y="658077"/>
                    </a:cubicBezTo>
                    <a:cubicBezTo>
                      <a:pt x="1819677" y="667051"/>
                      <a:pt x="1859446" y="681693"/>
                      <a:pt x="1894869" y="706347"/>
                    </a:cubicBezTo>
                    <a:cubicBezTo>
                      <a:pt x="1946729" y="742432"/>
                      <a:pt x="1981303" y="790986"/>
                      <a:pt x="1983475" y="854465"/>
                    </a:cubicBezTo>
                    <a:cubicBezTo>
                      <a:pt x="1984514" y="885166"/>
                      <a:pt x="1999062" y="886866"/>
                      <a:pt x="2020032" y="889700"/>
                    </a:cubicBezTo>
                    <a:cubicBezTo>
                      <a:pt x="2312300" y="929752"/>
                      <a:pt x="2996684" y="1098368"/>
                      <a:pt x="3268547" y="1281248"/>
                    </a:cubicBezTo>
                    <a:cubicBezTo>
                      <a:pt x="3381430" y="1334336"/>
                      <a:pt x="3431212" y="1418408"/>
                      <a:pt x="3428284" y="1547539"/>
                    </a:cubicBezTo>
                    <a:cubicBezTo>
                      <a:pt x="3413075" y="2227199"/>
                      <a:pt x="3422238" y="5686805"/>
                      <a:pt x="3418554" y="5725912"/>
                    </a:cubicBezTo>
                    <a:close/>
                  </a:path>
                </a:pathLst>
              </a:custGeom>
              <a:solidFill>
                <a:srgbClr val="1C1C1C"/>
              </a:solidFill>
              <a:ln w="94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id="{07ABC8C6-D0D3-43B0-B7EE-7F650F25595D}"/>
                  </a:ext>
                </a:extLst>
              </p:cNvPr>
              <p:cNvSpPr/>
              <p:nvPr/>
            </p:nvSpPr>
            <p:spPr>
              <a:xfrm>
                <a:off x="4615807" y="1097443"/>
                <a:ext cx="2951547" cy="5009635"/>
              </a:xfrm>
              <a:custGeom>
                <a:avLst/>
                <a:gdLst>
                  <a:gd name="connsiteX0" fmla="*/ 2950223 w 2951547"/>
                  <a:gd name="connsiteY0" fmla="*/ 4616612 h 5009635"/>
                  <a:gd name="connsiteX1" fmla="*/ 2933503 w 2951547"/>
                  <a:gd name="connsiteY1" fmla="*/ 4646934 h 5009635"/>
                  <a:gd name="connsiteX2" fmla="*/ 2728424 w 2951547"/>
                  <a:gd name="connsiteY2" fmla="*/ 4769453 h 5009635"/>
                  <a:gd name="connsiteX3" fmla="*/ 1791636 w 2951547"/>
                  <a:gd name="connsiteY3" fmla="*/ 4988795 h 5009635"/>
                  <a:gd name="connsiteX4" fmla="*/ 980768 w 2951547"/>
                  <a:gd name="connsiteY4" fmla="*/ 4996163 h 5009635"/>
                  <a:gd name="connsiteX5" fmla="*/ 246603 w 2951547"/>
                  <a:gd name="connsiteY5" fmla="*/ 4809316 h 5009635"/>
                  <a:gd name="connsiteX6" fmla="*/ 52482 w 2951547"/>
                  <a:gd name="connsiteY6" fmla="*/ 4655531 h 5009635"/>
                  <a:gd name="connsiteX7" fmla="*/ 2700 w 2951547"/>
                  <a:gd name="connsiteY7" fmla="*/ 4474823 h 5009635"/>
                  <a:gd name="connsiteX8" fmla="*/ 5250 w 2951547"/>
                  <a:gd name="connsiteY8" fmla="*/ 447779 h 5009635"/>
                  <a:gd name="connsiteX9" fmla="*/ 37745 w 2951547"/>
                  <a:gd name="connsiteY9" fmla="*/ 387606 h 5009635"/>
                  <a:gd name="connsiteX10" fmla="*/ 925790 w 2951547"/>
                  <a:gd name="connsiteY10" fmla="*/ 40455 h 5009635"/>
                  <a:gd name="connsiteX11" fmla="*/ 2919711 w 2951547"/>
                  <a:gd name="connsiteY11" fmla="*/ 397997 h 5009635"/>
                  <a:gd name="connsiteX12" fmla="*/ 2951545 w 2951547"/>
                  <a:gd name="connsiteY12" fmla="*/ 462326 h 5009635"/>
                  <a:gd name="connsiteX13" fmla="*/ 2950223 w 2951547"/>
                  <a:gd name="connsiteY13" fmla="*/ 4616612 h 5009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951547" h="5009635">
                    <a:moveTo>
                      <a:pt x="2950223" y="4616612"/>
                    </a:moveTo>
                    <a:cubicBezTo>
                      <a:pt x="2952490" y="4632293"/>
                      <a:pt x="2942666" y="4638149"/>
                      <a:pt x="2933503" y="4646934"/>
                    </a:cubicBezTo>
                    <a:cubicBezTo>
                      <a:pt x="2874558" y="4703706"/>
                      <a:pt x="2803050" y="4739697"/>
                      <a:pt x="2728424" y="4769453"/>
                    </a:cubicBezTo>
                    <a:cubicBezTo>
                      <a:pt x="2427182" y="4889515"/>
                      <a:pt x="2114038" y="4958661"/>
                      <a:pt x="1791636" y="4988795"/>
                    </a:cubicBezTo>
                    <a:cubicBezTo>
                      <a:pt x="1521473" y="5014016"/>
                      <a:pt x="1251026" y="5016190"/>
                      <a:pt x="980768" y="4996163"/>
                    </a:cubicBezTo>
                    <a:cubicBezTo>
                      <a:pt x="725529" y="4977271"/>
                      <a:pt x="476242" y="4930606"/>
                      <a:pt x="246603" y="4809316"/>
                    </a:cubicBezTo>
                    <a:cubicBezTo>
                      <a:pt x="172449" y="4770114"/>
                      <a:pt x="103019" y="4724488"/>
                      <a:pt x="52482" y="4655531"/>
                    </a:cubicBezTo>
                    <a:cubicBezTo>
                      <a:pt x="12996" y="4601781"/>
                      <a:pt x="-7786" y="4543214"/>
                      <a:pt x="2700" y="4474823"/>
                    </a:cubicBezTo>
                    <a:cubicBezTo>
                      <a:pt x="7234" y="4445539"/>
                      <a:pt x="9312" y="557828"/>
                      <a:pt x="5250" y="447779"/>
                    </a:cubicBezTo>
                    <a:cubicBezTo>
                      <a:pt x="4211" y="418590"/>
                      <a:pt x="14413" y="402909"/>
                      <a:pt x="37745" y="387606"/>
                    </a:cubicBezTo>
                    <a:cubicBezTo>
                      <a:pt x="309420" y="209355"/>
                      <a:pt x="606034" y="93165"/>
                      <a:pt x="925790" y="40455"/>
                    </a:cubicBezTo>
                    <a:cubicBezTo>
                      <a:pt x="1631994" y="-75923"/>
                      <a:pt x="2293517" y="63504"/>
                      <a:pt x="2919711" y="397997"/>
                    </a:cubicBezTo>
                    <a:cubicBezTo>
                      <a:pt x="2949467" y="413867"/>
                      <a:pt x="2951640" y="434365"/>
                      <a:pt x="2951545" y="462326"/>
                    </a:cubicBezTo>
                    <a:cubicBezTo>
                      <a:pt x="2951073" y="1145292"/>
                      <a:pt x="2936148" y="4519221"/>
                      <a:pt x="2950223" y="4616612"/>
                    </a:cubicBezTo>
                    <a:close/>
                  </a:path>
                </a:pathLst>
              </a:custGeom>
              <a:solidFill>
                <a:srgbClr val="FEFEFE"/>
              </a:solidFill>
              <a:ln w="94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5" name="자유형: 도형 44">
                <a:extLst>
                  <a:ext uri="{FF2B5EF4-FFF2-40B4-BE49-F238E27FC236}">
                    <a16:creationId xmlns:a16="http://schemas.microsoft.com/office/drawing/2014/main" id="{3885A158-0E86-4469-AE70-48E9F347FAAD}"/>
                  </a:ext>
                </a:extLst>
              </p:cNvPr>
              <p:cNvSpPr/>
              <p:nvPr/>
            </p:nvSpPr>
            <p:spPr>
              <a:xfrm>
                <a:off x="4803175" y="2868336"/>
                <a:ext cx="2569327" cy="3043642"/>
              </a:xfrm>
              <a:custGeom>
                <a:avLst/>
                <a:gdLst>
                  <a:gd name="connsiteX0" fmla="*/ 16632 w 2569327"/>
                  <a:gd name="connsiteY0" fmla="*/ 470357 h 3043642"/>
                  <a:gd name="connsiteX1" fmla="*/ 96736 w 2569327"/>
                  <a:gd name="connsiteY1" fmla="*/ 272552 h 3043642"/>
                  <a:gd name="connsiteX2" fmla="*/ 844221 w 2569327"/>
                  <a:gd name="connsiteY2" fmla="*/ 1538 h 3043642"/>
                  <a:gd name="connsiteX3" fmla="*/ 1492047 w 2569327"/>
                  <a:gd name="connsiteY3" fmla="*/ 189519 h 3043642"/>
                  <a:gd name="connsiteX4" fmla="*/ 1913445 w 2569327"/>
                  <a:gd name="connsiteY4" fmla="*/ 351900 h 3043642"/>
                  <a:gd name="connsiteX5" fmla="*/ 2490424 w 2569327"/>
                  <a:gd name="connsiteY5" fmla="*/ 239301 h 3043642"/>
                  <a:gd name="connsiteX6" fmla="*/ 2566939 w 2569327"/>
                  <a:gd name="connsiteY6" fmla="*/ 206428 h 3043642"/>
                  <a:gd name="connsiteX7" fmla="*/ 2562310 w 2569327"/>
                  <a:gd name="connsiteY7" fmla="*/ 2527757 h 3043642"/>
                  <a:gd name="connsiteX8" fmla="*/ 2324925 w 2569327"/>
                  <a:gd name="connsiteY8" fmla="*/ 2885960 h 3043642"/>
                  <a:gd name="connsiteX9" fmla="*/ 1922986 w 2569327"/>
                  <a:gd name="connsiteY9" fmla="*/ 2999126 h 3043642"/>
                  <a:gd name="connsiteX10" fmla="*/ 762321 w 2569327"/>
                  <a:gd name="connsiteY10" fmla="*/ 2998371 h 3043642"/>
                  <a:gd name="connsiteX11" fmla="*/ 139717 w 2569327"/>
                  <a:gd name="connsiteY11" fmla="*/ 2711203 h 3043642"/>
                  <a:gd name="connsiteX12" fmla="*/ 6 w 2569327"/>
                  <a:gd name="connsiteY12" fmla="*/ 2382095 h 3043642"/>
                  <a:gd name="connsiteX13" fmla="*/ 16632 w 2569327"/>
                  <a:gd name="connsiteY13" fmla="*/ 470357 h 3043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69327" h="3043642">
                    <a:moveTo>
                      <a:pt x="16632" y="470357"/>
                    </a:moveTo>
                    <a:cubicBezTo>
                      <a:pt x="17482" y="392708"/>
                      <a:pt x="39303" y="329135"/>
                      <a:pt x="96736" y="272552"/>
                    </a:cubicBezTo>
                    <a:cubicBezTo>
                      <a:pt x="305121" y="67000"/>
                      <a:pt x="557620" y="-12348"/>
                      <a:pt x="844221" y="1538"/>
                    </a:cubicBezTo>
                    <a:cubicBezTo>
                      <a:pt x="1074899" y="12684"/>
                      <a:pt x="1283662" y="101102"/>
                      <a:pt x="1492047" y="189519"/>
                    </a:cubicBezTo>
                    <a:cubicBezTo>
                      <a:pt x="1630718" y="248369"/>
                      <a:pt x="1767783" y="311376"/>
                      <a:pt x="1913445" y="351900"/>
                    </a:cubicBezTo>
                    <a:cubicBezTo>
                      <a:pt x="2124381" y="410562"/>
                      <a:pt x="2313684" y="357851"/>
                      <a:pt x="2490424" y="239301"/>
                    </a:cubicBezTo>
                    <a:cubicBezTo>
                      <a:pt x="2513851" y="223620"/>
                      <a:pt x="2537089" y="187913"/>
                      <a:pt x="2566939" y="206428"/>
                    </a:cubicBezTo>
                    <a:cubicBezTo>
                      <a:pt x="2575157" y="1007283"/>
                      <a:pt x="2559288" y="2354890"/>
                      <a:pt x="2562310" y="2527757"/>
                    </a:cubicBezTo>
                    <a:cubicBezTo>
                      <a:pt x="2565428" y="2702418"/>
                      <a:pt x="2473232" y="2813035"/>
                      <a:pt x="2324925" y="2885960"/>
                    </a:cubicBezTo>
                    <a:cubicBezTo>
                      <a:pt x="2198156" y="2948305"/>
                      <a:pt x="2061090" y="2977305"/>
                      <a:pt x="1922986" y="2999126"/>
                    </a:cubicBezTo>
                    <a:cubicBezTo>
                      <a:pt x="1536161" y="3060244"/>
                      <a:pt x="1148485" y="3056938"/>
                      <a:pt x="762321" y="2998371"/>
                    </a:cubicBezTo>
                    <a:cubicBezTo>
                      <a:pt x="528998" y="2963042"/>
                      <a:pt x="311261" y="2883598"/>
                      <a:pt x="139717" y="2711203"/>
                    </a:cubicBezTo>
                    <a:cubicBezTo>
                      <a:pt x="49883" y="2620897"/>
                      <a:pt x="-655" y="2512926"/>
                      <a:pt x="6" y="2382095"/>
                    </a:cubicBezTo>
                    <a:cubicBezTo>
                      <a:pt x="1423" y="2065645"/>
                      <a:pt x="13042" y="791341"/>
                      <a:pt x="16632" y="470357"/>
                    </a:cubicBezTo>
                    <a:close/>
                  </a:path>
                </a:pathLst>
              </a:custGeom>
              <a:solidFill>
                <a:srgbClr val="EA1C24"/>
              </a:solidFill>
              <a:ln w="94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6" name="자유형: 도형 45">
                <a:extLst>
                  <a:ext uri="{FF2B5EF4-FFF2-40B4-BE49-F238E27FC236}">
                    <a16:creationId xmlns:a16="http://schemas.microsoft.com/office/drawing/2014/main" id="{F86E2B01-C758-4802-8223-C6CF4795D7EA}"/>
                  </a:ext>
                </a:extLst>
              </p:cNvPr>
              <p:cNvSpPr/>
              <p:nvPr/>
            </p:nvSpPr>
            <p:spPr>
              <a:xfrm>
                <a:off x="6261919" y="1737755"/>
                <a:ext cx="1117459" cy="1118374"/>
              </a:xfrm>
              <a:custGeom>
                <a:avLst/>
                <a:gdLst>
                  <a:gd name="connsiteX0" fmla="*/ 698321 w 1117459"/>
                  <a:gd name="connsiteY0" fmla="*/ 218569 h 1118374"/>
                  <a:gd name="connsiteX1" fmla="*/ 697660 w 1117459"/>
                  <a:gd name="connsiteY1" fmla="*/ 383690 h 1118374"/>
                  <a:gd name="connsiteX2" fmla="*/ 734500 w 1117459"/>
                  <a:gd name="connsiteY2" fmla="*/ 420531 h 1118374"/>
                  <a:gd name="connsiteX3" fmla="*/ 1060113 w 1117459"/>
                  <a:gd name="connsiteY3" fmla="*/ 420436 h 1118374"/>
                  <a:gd name="connsiteX4" fmla="*/ 1117169 w 1117459"/>
                  <a:gd name="connsiteY4" fmla="*/ 477397 h 1118374"/>
                  <a:gd name="connsiteX5" fmla="*/ 1117169 w 1117459"/>
                  <a:gd name="connsiteY5" fmla="*/ 642424 h 1118374"/>
                  <a:gd name="connsiteX6" fmla="*/ 1056051 w 1117459"/>
                  <a:gd name="connsiteY6" fmla="*/ 700613 h 1118374"/>
                  <a:gd name="connsiteX7" fmla="*/ 735256 w 1117459"/>
                  <a:gd name="connsiteY7" fmla="*/ 697401 h 1118374"/>
                  <a:gd name="connsiteX8" fmla="*/ 695676 w 1117459"/>
                  <a:gd name="connsiteY8" fmla="*/ 735942 h 1118374"/>
                  <a:gd name="connsiteX9" fmla="*/ 695015 w 1117459"/>
                  <a:gd name="connsiteY9" fmla="*/ 1066184 h 1118374"/>
                  <a:gd name="connsiteX10" fmla="*/ 643438 w 1117459"/>
                  <a:gd name="connsiteY10" fmla="*/ 1118233 h 1118374"/>
                  <a:gd name="connsiteX11" fmla="*/ 464147 w 1117459"/>
                  <a:gd name="connsiteY11" fmla="*/ 1117477 h 1118374"/>
                  <a:gd name="connsiteX12" fmla="*/ 417199 w 1117459"/>
                  <a:gd name="connsiteY12" fmla="*/ 1069585 h 1118374"/>
                  <a:gd name="connsiteX13" fmla="*/ 419183 w 1117459"/>
                  <a:gd name="connsiteY13" fmla="*/ 734525 h 1118374"/>
                  <a:gd name="connsiteX14" fmla="*/ 379698 w 1117459"/>
                  <a:gd name="connsiteY14" fmla="*/ 694945 h 1118374"/>
                  <a:gd name="connsiteX15" fmla="*/ 49361 w 1117459"/>
                  <a:gd name="connsiteY15" fmla="*/ 695229 h 1118374"/>
                  <a:gd name="connsiteX16" fmla="*/ 146 w 1117459"/>
                  <a:gd name="connsiteY16" fmla="*/ 646486 h 1118374"/>
                  <a:gd name="connsiteX17" fmla="*/ 902 w 1117459"/>
                  <a:gd name="connsiteY17" fmla="*/ 467195 h 1118374"/>
                  <a:gd name="connsiteX18" fmla="*/ 50022 w 1117459"/>
                  <a:gd name="connsiteY18" fmla="*/ 417791 h 1118374"/>
                  <a:gd name="connsiteX19" fmla="*/ 375636 w 1117459"/>
                  <a:gd name="connsiteY19" fmla="*/ 419681 h 1118374"/>
                  <a:gd name="connsiteX20" fmla="*/ 420883 w 1117459"/>
                  <a:gd name="connsiteY20" fmla="*/ 376794 h 1118374"/>
                  <a:gd name="connsiteX21" fmla="*/ 420789 w 1117459"/>
                  <a:gd name="connsiteY21" fmla="*/ 55999 h 1118374"/>
                  <a:gd name="connsiteX22" fmla="*/ 478695 w 1117459"/>
                  <a:gd name="connsiteY22" fmla="*/ 266 h 1118374"/>
                  <a:gd name="connsiteX23" fmla="*/ 657985 w 1117459"/>
                  <a:gd name="connsiteY23" fmla="*/ 1399 h 1118374"/>
                  <a:gd name="connsiteX24" fmla="*/ 699927 w 1117459"/>
                  <a:gd name="connsiteY24" fmla="*/ 43813 h 1118374"/>
                  <a:gd name="connsiteX25" fmla="*/ 699738 w 1117459"/>
                  <a:gd name="connsiteY25" fmla="*/ 218380 h 1118374"/>
                  <a:gd name="connsiteX26" fmla="*/ 698321 w 1117459"/>
                  <a:gd name="connsiteY26" fmla="*/ 218569 h 1118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117459" h="1118374">
                    <a:moveTo>
                      <a:pt x="698321" y="218569"/>
                    </a:moveTo>
                    <a:cubicBezTo>
                      <a:pt x="698321" y="273641"/>
                      <a:pt x="700021" y="328713"/>
                      <a:pt x="697660" y="383690"/>
                    </a:cubicBezTo>
                    <a:cubicBezTo>
                      <a:pt x="696337" y="413163"/>
                      <a:pt x="705595" y="420909"/>
                      <a:pt x="734500" y="420531"/>
                    </a:cubicBezTo>
                    <a:cubicBezTo>
                      <a:pt x="843038" y="419303"/>
                      <a:pt x="951575" y="422136"/>
                      <a:pt x="1060113" y="420436"/>
                    </a:cubicBezTo>
                    <a:cubicBezTo>
                      <a:pt x="1102716" y="419775"/>
                      <a:pt x="1119814" y="433189"/>
                      <a:pt x="1117169" y="477397"/>
                    </a:cubicBezTo>
                    <a:cubicBezTo>
                      <a:pt x="1113863" y="532280"/>
                      <a:pt x="1113674" y="587635"/>
                      <a:pt x="1117169" y="642424"/>
                    </a:cubicBezTo>
                    <a:cubicBezTo>
                      <a:pt x="1120192" y="690222"/>
                      <a:pt x="1099599" y="701746"/>
                      <a:pt x="1056051" y="700613"/>
                    </a:cubicBezTo>
                    <a:cubicBezTo>
                      <a:pt x="949120" y="697873"/>
                      <a:pt x="842093" y="699952"/>
                      <a:pt x="735256" y="697401"/>
                    </a:cubicBezTo>
                    <a:cubicBezTo>
                      <a:pt x="704366" y="696645"/>
                      <a:pt x="695204" y="703919"/>
                      <a:pt x="695676" y="735942"/>
                    </a:cubicBezTo>
                    <a:cubicBezTo>
                      <a:pt x="697187" y="845991"/>
                      <a:pt x="693787" y="956135"/>
                      <a:pt x="695015" y="1066184"/>
                    </a:cubicBezTo>
                    <a:cubicBezTo>
                      <a:pt x="695487" y="1104819"/>
                      <a:pt x="683112" y="1120028"/>
                      <a:pt x="643438" y="1118233"/>
                    </a:cubicBezTo>
                    <a:cubicBezTo>
                      <a:pt x="583737" y="1115494"/>
                      <a:pt x="523942" y="1116155"/>
                      <a:pt x="464147" y="1117477"/>
                    </a:cubicBezTo>
                    <a:cubicBezTo>
                      <a:pt x="429385" y="1118233"/>
                      <a:pt x="416822" y="1103780"/>
                      <a:pt x="417199" y="1069585"/>
                    </a:cubicBezTo>
                    <a:cubicBezTo>
                      <a:pt x="418616" y="957930"/>
                      <a:pt x="417011" y="846180"/>
                      <a:pt x="419183" y="734525"/>
                    </a:cubicBezTo>
                    <a:cubicBezTo>
                      <a:pt x="419750" y="703163"/>
                      <a:pt x="410681" y="694567"/>
                      <a:pt x="379698" y="694945"/>
                    </a:cubicBezTo>
                    <a:cubicBezTo>
                      <a:pt x="269649" y="696362"/>
                      <a:pt x="159505" y="693906"/>
                      <a:pt x="49361" y="695229"/>
                    </a:cubicBezTo>
                    <a:cubicBezTo>
                      <a:pt x="12993" y="695701"/>
                      <a:pt x="-1649" y="684460"/>
                      <a:pt x="146" y="646486"/>
                    </a:cubicBezTo>
                    <a:cubicBezTo>
                      <a:pt x="2885" y="586785"/>
                      <a:pt x="2885" y="526896"/>
                      <a:pt x="902" y="467195"/>
                    </a:cubicBezTo>
                    <a:cubicBezTo>
                      <a:pt x="-326" y="430355"/>
                      <a:pt x="12710" y="417130"/>
                      <a:pt x="50022" y="417791"/>
                    </a:cubicBezTo>
                    <a:cubicBezTo>
                      <a:pt x="158560" y="419775"/>
                      <a:pt x="267098" y="417413"/>
                      <a:pt x="375636" y="419681"/>
                    </a:cubicBezTo>
                    <a:cubicBezTo>
                      <a:pt x="409359" y="420436"/>
                      <a:pt x="421639" y="414013"/>
                      <a:pt x="420883" y="376794"/>
                    </a:cubicBezTo>
                    <a:cubicBezTo>
                      <a:pt x="418616" y="269862"/>
                      <a:pt x="422584" y="162836"/>
                      <a:pt x="420789" y="55999"/>
                    </a:cubicBezTo>
                    <a:cubicBezTo>
                      <a:pt x="420033" y="12074"/>
                      <a:pt x="435525" y="-2190"/>
                      <a:pt x="478695" y="266"/>
                    </a:cubicBezTo>
                    <a:cubicBezTo>
                      <a:pt x="538301" y="3666"/>
                      <a:pt x="598190" y="2533"/>
                      <a:pt x="657985" y="1399"/>
                    </a:cubicBezTo>
                    <a:cubicBezTo>
                      <a:pt x="688780" y="832"/>
                      <a:pt x="700305" y="14435"/>
                      <a:pt x="699927" y="43813"/>
                    </a:cubicBezTo>
                    <a:cubicBezTo>
                      <a:pt x="699171" y="102002"/>
                      <a:pt x="699738" y="160191"/>
                      <a:pt x="699738" y="218380"/>
                    </a:cubicBezTo>
                    <a:cubicBezTo>
                      <a:pt x="699077" y="218569"/>
                      <a:pt x="698699" y="218569"/>
                      <a:pt x="698321" y="218569"/>
                    </a:cubicBezTo>
                    <a:close/>
                  </a:path>
                </a:pathLst>
              </a:custGeom>
              <a:solidFill>
                <a:srgbClr val="EA1C24"/>
              </a:solidFill>
              <a:ln w="94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7" name="자유형: 도형 46">
                <a:extLst>
                  <a:ext uri="{FF2B5EF4-FFF2-40B4-BE49-F238E27FC236}">
                    <a16:creationId xmlns:a16="http://schemas.microsoft.com/office/drawing/2014/main" id="{3C0C84F2-1482-4B41-892A-545E47ADEA34}"/>
                  </a:ext>
                </a:extLst>
              </p:cNvPr>
              <p:cNvSpPr/>
              <p:nvPr/>
            </p:nvSpPr>
            <p:spPr>
              <a:xfrm>
                <a:off x="5042828" y="2172919"/>
                <a:ext cx="773282" cy="106942"/>
              </a:xfrm>
              <a:custGeom>
                <a:avLst/>
                <a:gdLst>
                  <a:gd name="connsiteX0" fmla="*/ 704510 w 773282"/>
                  <a:gd name="connsiteY0" fmla="*/ 9 h 106942"/>
                  <a:gd name="connsiteX1" fmla="*/ 773279 w 773282"/>
                  <a:gd name="connsiteY1" fmla="*/ 52341 h 106942"/>
                  <a:gd name="connsiteX2" fmla="*/ 706304 w 773282"/>
                  <a:gd name="connsiteY2" fmla="*/ 106941 h 106942"/>
                  <a:gd name="connsiteX3" fmla="*/ 65658 w 773282"/>
                  <a:gd name="connsiteY3" fmla="*/ 106846 h 106942"/>
                  <a:gd name="connsiteX4" fmla="*/ 6 w 773282"/>
                  <a:gd name="connsiteY4" fmla="*/ 51869 h 106942"/>
                  <a:gd name="connsiteX5" fmla="*/ 63863 w 773282"/>
                  <a:gd name="connsiteY5" fmla="*/ 198 h 106942"/>
                  <a:gd name="connsiteX6" fmla="*/ 704510 w 773282"/>
                  <a:gd name="connsiteY6" fmla="*/ 9 h 10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73282" h="106942">
                    <a:moveTo>
                      <a:pt x="704510" y="9"/>
                    </a:moveTo>
                    <a:cubicBezTo>
                      <a:pt x="742861" y="-369"/>
                      <a:pt x="772901" y="11627"/>
                      <a:pt x="773279" y="52341"/>
                    </a:cubicBezTo>
                    <a:cubicBezTo>
                      <a:pt x="773656" y="92299"/>
                      <a:pt x="745412" y="107129"/>
                      <a:pt x="706304" y="106941"/>
                    </a:cubicBezTo>
                    <a:cubicBezTo>
                      <a:pt x="492724" y="106279"/>
                      <a:pt x="279238" y="106374"/>
                      <a:pt x="65658" y="106846"/>
                    </a:cubicBezTo>
                    <a:cubicBezTo>
                      <a:pt x="27117" y="106941"/>
                      <a:pt x="-466" y="94282"/>
                      <a:pt x="6" y="51869"/>
                    </a:cubicBezTo>
                    <a:cubicBezTo>
                      <a:pt x="478" y="11627"/>
                      <a:pt x="27400" y="9"/>
                      <a:pt x="63863" y="198"/>
                    </a:cubicBezTo>
                    <a:cubicBezTo>
                      <a:pt x="170606" y="859"/>
                      <a:pt x="597767" y="1237"/>
                      <a:pt x="704510" y="9"/>
                    </a:cubicBezTo>
                    <a:close/>
                  </a:path>
                </a:pathLst>
              </a:custGeom>
              <a:solidFill>
                <a:srgbClr val="1B1B1B"/>
              </a:solidFill>
              <a:ln w="94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365AAE90-83D6-401A-A4E1-D09C4D6BCA53}"/>
                  </a:ext>
                </a:extLst>
              </p:cNvPr>
              <p:cNvSpPr/>
              <p:nvPr/>
            </p:nvSpPr>
            <p:spPr>
              <a:xfrm>
                <a:off x="5042825" y="2515025"/>
                <a:ext cx="774547" cy="107186"/>
              </a:xfrm>
              <a:custGeom>
                <a:avLst/>
                <a:gdLst>
                  <a:gd name="connsiteX0" fmla="*/ 68966 w 774547"/>
                  <a:gd name="connsiteY0" fmla="*/ 106979 h 107186"/>
                  <a:gd name="connsiteX1" fmla="*/ 103 w 774547"/>
                  <a:gd name="connsiteY1" fmla="*/ 55214 h 107186"/>
                  <a:gd name="connsiteX2" fmla="*/ 70761 w 774547"/>
                  <a:gd name="connsiteY2" fmla="*/ 142 h 107186"/>
                  <a:gd name="connsiteX3" fmla="*/ 701962 w 774547"/>
                  <a:gd name="connsiteY3" fmla="*/ 142 h 107186"/>
                  <a:gd name="connsiteX4" fmla="*/ 774320 w 774547"/>
                  <a:gd name="connsiteY4" fmla="*/ 54741 h 107186"/>
                  <a:gd name="connsiteX5" fmla="*/ 700167 w 774547"/>
                  <a:gd name="connsiteY5" fmla="*/ 107168 h 107186"/>
                  <a:gd name="connsiteX6" fmla="*/ 68966 w 774547"/>
                  <a:gd name="connsiteY6" fmla="*/ 106979 h 1071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74547" h="107186">
                    <a:moveTo>
                      <a:pt x="68966" y="106979"/>
                    </a:moveTo>
                    <a:cubicBezTo>
                      <a:pt x="31842" y="107263"/>
                      <a:pt x="2370" y="98855"/>
                      <a:pt x="103" y="55214"/>
                    </a:cubicBezTo>
                    <a:cubicBezTo>
                      <a:pt x="-1786" y="18940"/>
                      <a:pt x="22396" y="236"/>
                      <a:pt x="70761" y="142"/>
                    </a:cubicBezTo>
                    <a:cubicBezTo>
                      <a:pt x="281130" y="-47"/>
                      <a:pt x="491593" y="-47"/>
                      <a:pt x="701962" y="142"/>
                    </a:cubicBezTo>
                    <a:cubicBezTo>
                      <a:pt x="748248" y="142"/>
                      <a:pt x="777437" y="21207"/>
                      <a:pt x="774320" y="54741"/>
                    </a:cubicBezTo>
                    <a:cubicBezTo>
                      <a:pt x="770164" y="99139"/>
                      <a:pt x="739274" y="107641"/>
                      <a:pt x="700167" y="107168"/>
                    </a:cubicBezTo>
                    <a:cubicBezTo>
                      <a:pt x="595030" y="105940"/>
                      <a:pt x="174198" y="106318"/>
                      <a:pt x="68966" y="106979"/>
                    </a:cubicBezTo>
                    <a:close/>
                  </a:path>
                </a:pathLst>
              </a:custGeom>
              <a:solidFill>
                <a:srgbClr val="1B1B1B"/>
              </a:solidFill>
              <a:ln w="94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9" name="자유형: 도형 48">
                <a:extLst>
                  <a:ext uri="{FF2B5EF4-FFF2-40B4-BE49-F238E27FC236}">
                    <a16:creationId xmlns:a16="http://schemas.microsoft.com/office/drawing/2014/main" id="{3D46B641-E53B-4DA8-8A5E-F527620B64DC}"/>
                  </a:ext>
                </a:extLst>
              </p:cNvPr>
              <p:cNvSpPr/>
              <p:nvPr/>
            </p:nvSpPr>
            <p:spPr>
              <a:xfrm>
                <a:off x="5042828" y="1830775"/>
                <a:ext cx="1406183" cy="106942"/>
              </a:xfrm>
              <a:custGeom>
                <a:avLst/>
                <a:gdLst>
                  <a:gd name="connsiteX0" fmla="*/ 1337410 w 1406183"/>
                  <a:gd name="connsiteY0" fmla="*/ 9 h 106942"/>
                  <a:gd name="connsiteX1" fmla="*/ 1406179 w 1406183"/>
                  <a:gd name="connsiteY1" fmla="*/ 52341 h 106942"/>
                  <a:gd name="connsiteX2" fmla="*/ 1339205 w 1406183"/>
                  <a:gd name="connsiteY2" fmla="*/ 106941 h 106942"/>
                  <a:gd name="connsiteX3" fmla="*/ 65658 w 1406183"/>
                  <a:gd name="connsiteY3" fmla="*/ 106846 h 106942"/>
                  <a:gd name="connsiteX4" fmla="*/ 6 w 1406183"/>
                  <a:gd name="connsiteY4" fmla="*/ 51869 h 106942"/>
                  <a:gd name="connsiteX5" fmla="*/ 63863 w 1406183"/>
                  <a:gd name="connsiteY5" fmla="*/ 198 h 106942"/>
                  <a:gd name="connsiteX6" fmla="*/ 1337410 w 1406183"/>
                  <a:gd name="connsiteY6" fmla="*/ 9 h 106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06183" h="106942">
                    <a:moveTo>
                      <a:pt x="1337410" y="9"/>
                    </a:moveTo>
                    <a:cubicBezTo>
                      <a:pt x="1375762" y="-369"/>
                      <a:pt x="1405802" y="11627"/>
                      <a:pt x="1406179" y="52341"/>
                    </a:cubicBezTo>
                    <a:cubicBezTo>
                      <a:pt x="1406557" y="92299"/>
                      <a:pt x="1378313" y="107129"/>
                      <a:pt x="1339205" y="106941"/>
                    </a:cubicBezTo>
                    <a:cubicBezTo>
                      <a:pt x="1125625" y="106279"/>
                      <a:pt x="279238" y="106374"/>
                      <a:pt x="65658" y="106846"/>
                    </a:cubicBezTo>
                    <a:cubicBezTo>
                      <a:pt x="27117" y="106941"/>
                      <a:pt x="-466" y="94282"/>
                      <a:pt x="6" y="51869"/>
                    </a:cubicBezTo>
                    <a:cubicBezTo>
                      <a:pt x="478" y="11627"/>
                      <a:pt x="27400" y="9"/>
                      <a:pt x="63863" y="198"/>
                    </a:cubicBezTo>
                    <a:cubicBezTo>
                      <a:pt x="170606" y="764"/>
                      <a:pt x="1230667" y="1142"/>
                      <a:pt x="1337410" y="9"/>
                    </a:cubicBezTo>
                    <a:close/>
                  </a:path>
                </a:pathLst>
              </a:custGeom>
              <a:solidFill>
                <a:srgbClr val="1B1B1B"/>
              </a:solidFill>
              <a:ln w="94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51" name="Freeform: Shape 309">
            <a:extLst>
              <a:ext uri="{FF2B5EF4-FFF2-40B4-BE49-F238E27FC236}">
                <a16:creationId xmlns:a16="http://schemas.microsoft.com/office/drawing/2014/main" id="{76FDBA2F-6485-457B-A83E-4BA745508DE8}"/>
              </a:ext>
            </a:extLst>
          </p:cNvPr>
          <p:cNvSpPr/>
          <p:nvPr/>
        </p:nvSpPr>
        <p:spPr>
          <a:xfrm>
            <a:off x="8402793" y="2053509"/>
            <a:ext cx="880059" cy="879970"/>
          </a:xfrm>
          <a:custGeom>
            <a:avLst/>
            <a:gdLst>
              <a:gd name="connsiteX0" fmla="*/ 1529845 w 3140536"/>
              <a:gd name="connsiteY0" fmla="*/ 1046057 h 3140220"/>
              <a:gd name="connsiteX1" fmla="*/ 1511512 w 3140536"/>
              <a:gd name="connsiteY1" fmla="*/ 1064914 h 3140220"/>
              <a:gd name="connsiteX2" fmla="*/ 1502083 w 3140536"/>
              <a:gd name="connsiteY2" fmla="*/ 1166270 h 3140220"/>
              <a:gd name="connsiteX3" fmla="*/ 1471965 w 3140536"/>
              <a:gd name="connsiteY3" fmla="*/ 1489719 h 3140220"/>
              <a:gd name="connsiteX4" fmla="*/ 1438179 w 3140536"/>
              <a:gd name="connsiteY4" fmla="*/ 1845643 h 3140220"/>
              <a:gd name="connsiteX5" fmla="*/ 1430060 w 3140536"/>
              <a:gd name="connsiteY5" fmla="*/ 1928666 h 3140220"/>
              <a:gd name="connsiteX6" fmla="*/ 1422203 w 3140536"/>
              <a:gd name="connsiteY6" fmla="*/ 1894095 h 3140220"/>
              <a:gd name="connsiteX7" fmla="*/ 1338395 w 3140536"/>
              <a:gd name="connsiteY7" fmla="*/ 1430006 h 3140220"/>
              <a:gd name="connsiteX8" fmla="*/ 1320847 w 3140536"/>
              <a:gd name="connsiteY8" fmla="*/ 1412196 h 3140220"/>
              <a:gd name="connsiteX9" fmla="*/ 1301205 w 3140536"/>
              <a:gd name="connsiteY9" fmla="*/ 1427911 h 3140220"/>
              <a:gd name="connsiteX10" fmla="*/ 1263491 w 3140536"/>
              <a:gd name="connsiteY10" fmla="*/ 1550480 h 3140220"/>
              <a:gd name="connsiteX11" fmla="*/ 1243849 w 3140536"/>
              <a:gd name="connsiteY11" fmla="*/ 1565147 h 3140220"/>
              <a:gd name="connsiteX12" fmla="*/ 716116 w 3140536"/>
              <a:gd name="connsiteY12" fmla="*/ 1564361 h 3140220"/>
              <a:gd name="connsiteX13" fmla="*/ 678403 w 3140536"/>
              <a:gd name="connsiteY13" fmla="*/ 1585837 h 3140220"/>
              <a:gd name="connsiteX14" fmla="*/ 647760 w 3140536"/>
              <a:gd name="connsiteY14" fmla="*/ 1634027 h 3140220"/>
              <a:gd name="connsiteX15" fmla="*/ 631260 w 3140536"/>
              <a:gd name="connsiteY15" fmla="*/ 1485529 h 3140220"/>
              <a:gd name="connsiteX16" fmla="*/ 585428 w 3140536"/>
              <a:gd name="connsiteY16" fmla="*/ 1064129 h 3140220"/>
              <a:gd name="connsiteX17" fmla="*/ 561071 w 3140536"/>
              <a:gd name="connsiteY17" fmla="*/ 1046843 h 3140220"/>
              <a:gd name="connsiteX18" fmla="*/ 548500 w 3140536"/>
              <a:gd name="connsiteY18" fmla="*/ 1068581 h 3140220"/>
              <a:gd name="connsiteX19" fmla="*/ 515762 w 3140536"/>
              <a:gd name="connsiteY19" fmla="*/ 1419268 h 3140220"/>
              <a:gd name="connsiteX20" fmla="*/ 475167 w 3140536"/>
              <a:gd name="connsiteY20" fmla="*/ 1847738 h 3140220"/>
              <a:gd name="connsiteX21" fmla="*/ 467310 w 3140536"/>
              <a:gd name="connsiteY21" fmla="*/ 1929713 h 3140220"/>
              <a:gd name="connsiteX22" fmla="*/ 464691 w 3140536"/>
              <a:gd name="connsiteY22" fmla="*/ 1926832 h 3140220"/>
              <a:gd name="connsiteX23" fmla="*/ 418859 w 3140536"/>
              <a:gd name="connsiteY23" fmla="*/ 1670955 h 3140220"/>
              <a:gd name="connsiteX24" fmla="*/ 375121 w 3140536"/>
              <a:gd name="connsiteY24" fmla="*/ 1429220 h 3140220"/>
              <a:gd name="connsiteX25" fmla="*/ 358359 w 3140536"/>
              <a:gd name="connsiteY25" fmla="*/ 1412196 h 3140220"/>
              <a:gd name="connsiteX26" fmla="*/ 338455 w 3140536"/>
              <a:gd name="connsiteY26" fmla="*/ 1427387 h 3140220"/>
              <a:gd name="connsiteX27" fmla="*/ 301527 w 3140536"/>
              <a:gd name="connsiteY27" fmla="*/ 1546028 h 3140220"/>
              <a:gd name="connsiteX28" fmla="*/ 268789 w 3140536"/>
              <a:gd name="connsiteY28" fmla="*/ 1562790 h 3140220"/>
              <a:gd name="connsiteX29" fmla="*/ 256742 w 3140536"/>
              <a:gd name="connsiteY29" fmla="*/ 1561742 h 3140220"/>
              <a:gd name="connsiteX30" fmla="*/ 72101 w 3140536"/>
              <a:gd name="connsiteY30" fmla="*/ 1561742 h 3140220"/>
              <a:gd name="connsiteX31" fmla="*/ 60578 w 3140536"/>
              <a:gd name="connsiteY31" fmla="*/ 1562790 h 3140220"/>
              <a:gd name="connsiteX32" fmla="*/ 16054 w 3140536"/>
              <a:gd name="connsiteY32" fmla="*/ 1563314 h 3140220"/>
              <a:gd name="connsiteX33" fmla="*/ 6364 w 3140536"/>
              <a:gd name="connsiteY33" fmla="*/ 1565147 h 3140220"/>
              <a:gd name="connsiteX34" fmla="*/ 5316 w 3140536"/>
              <a:gd name="connsiteY34" fmla="*/ 1590813 h 3140220"/>
              <a:gd name="connsiteX35" fmla="*/ 17626 w 3140536"/>
              <a:gd name="connsiteY35" fmla="*/ 1594480 h 3140220"/>
              <a:gd name="connsiteX36" fmla="*/ 303098 w 3140536"/>
              <a:gd name="connsiteY36" fmla="*/ 1594480 h 3140220"/>
              <a:gd name="connsiteX37" fmla="*/ 330074 w 3140536"/>
              <a:gd name="connsiteY37" fmla="*/ 1573528 h 3140220"/>
              <a:gd name="connsiteX38" fmla="*/ 352336 w 3140536"/>
              <a:gd name="connsiteY38" fmla="*/ 1502029 h 3140220"/>
              <a:gd name="connsiteX39" fmla="*/ 354693 w 3140536"/>
              <a:gd name="connsiteY39" fmla="*/ 1513814 h 3140220"/>
              <a:gd name="connsiteX40" fmla="*/ 424358 w 3140536"/>
              <a:gd name="connsiteY40" fmla="*/ 1899333 h 3140220"/>
              <a:gd name="connsiteX41" fmla="*/ 453430 w 3140536"/>
              <a:gd name="connsiteY41" fmla="*/ 2061188 h 3140220"/>
              <a:gd name="connsiteX42" fmla="*/ 478834 w 3140536"/>
              <a:gd name="connsiteY42" fmla="*/ 2079259 h 3140220"/>
              <a:gd name="connsiteX43" fmla="*/ 491143 w 3140536"/>
              <a:gd name="connsiteY43" fmla="*/ 2054116 h 3140220"/>
              <a:gd name="connsiteX44" fmla="*/ 518905 w 3140536"/>
              <a:gd name="connsiteY44" fmla="*/ 1757906 h 3140220"/>
              <a:gd name="connsiteX45" fmla="*/ 559500 w 3140536"/>
              <a:gd name="connsiteY45" fmla="*/ 1332055 h 3140220"/>
              <a:gd name="connsiteX46" fmla="*/ 567618 w 3140536"/>
              <a:gd name="connsiteY46" fmla="*/ 1244055 h 3140220"/>
              <a:gd name="connsiteX47" fmla="*/ 570761 w 3140536"/>
              <a:gd name="connsiteY47" fmla="*/ 1249817 h 3140220"/>
              <a:gd name="connsiteX48" fmla="*/ 597475 w 3140536"/>
              <a:gd name="connsiteY48" fmla="*/ 1497576 h 3140220"/>
              <a:gd name="connsiteX49" fmla="*/ 617118 w 3140536"/>
              <a:gd name="connsiteY49" fmla="*/ 1677764 h 3140220"/>
              <a:gd name="connsiteX50" fmla="*/ 627594 w 3140536"/>
              <a:gd name="connsiteY50" fmla="*/ 1694526 h 3140220"/>
              <a:gd name="connsiteX51" fmla="*/ 648284 w 3140536"/>
              <a:gd name="connsiteY51" fmla="*/ 1691121 h 3140220"/>
              <a:gd name="connsiteX52" fmla="*/ 664522 w 3140536"/>
              <a:gd name="connsiteY52" fmla="*/ 1672526 h 3140220"/>
              <a:gd name="connsiteX53" fmla="*/ 706164 w 3140536"/>
              <a:gd name="connsiteY53" fmla="*/ 1606003 h 3140220"/>
              <a:gd name="connsiteX54" fmla="*/ 727902 w 3140536"/>
              <a:gd name="connsiteY54" fmla="*/ 1593956 h 3140220"/>
              <a:gd name="connsiteX55" fmla="*/ 1260872 w 3140536"/>
              <a:gd name="connsiteY55" fmla="*/ 1594218 h 3140220"/>
              <a:gd name="connsiteX56" fmla="*/ 1293610 w 3140536"/>
              <a:gd name="connsiteY56" fmla="*/ 1570385 h 3140220"/>
              <a:gd name="connsiteX57" fmla="*/ 1313514 w 3140536"/>
              <a:gd name="connsiteY57" fmla="*/ 1507005 h 3140220"/>
              <a:gd name="connsiteX58" fmla="*/ 1329490 w 3140536"/>
              <a:gd name="connsiteY58" fmla="*/ 1581647 h 3140220"/>
              <a:gd name="connsiteX59" fmla="*/ 1395751 w 3140536"/>
              <a:gd name="connsiteY59" fmla="*/ 1946475 h 3140220"/>
              <a:gd name="connsiteX60" fmla="*/ 1416441 w 3140536"/>
              <a:gd name="connsiteY60" fmla="*/ 2062235 h 3140220"/>
              <a:gd name="connsiteX61" fmla="*/ 1436084 w 3140536"/>
              <a:gd name="connsiteY61" fmla="*/ 2080307 h 3140220"/>
              <a:gd name="connsiteX62" fmla="*/ 1453108 w 3140536"/>
              <a:gd name="connsiteY62" fmla="*/ 2060926 h 3140220"/>
              <a:gd name="connsiteX63" fmla="*/ 1455203 w 3140536"/>
              <a:gd name="connsiteY63" fmla="*/ 2041545 h 3140220"/>
              <a:gd name="connsiteX64" fmla="*/ 1490559 w 3140536"/>
              <a:gd name="connsiteY64" fmla="*/ 1661003 h 3140220"/>
              <a:gd name="connsiteX65" fmla="*/ 1523297 w 3140536"/>
              <a:gd name="connsiteY65" fmla="*/ 1316863 h 3140220"/>
              <a:gd name="connsiteX66" fmla="*/ 1530368 w 3140536"/>
              <a:gd name="connsiteY66" fmla="*/ 1244579 h 3140220"/>
              <a:gd name="connsiteX67" fmla="*/ 1553416 w 3140536"/>
              <a:gd name="connsiteY67" fmla="*/ 1437863 h 3140220"/>
              <a:gd name="connsiteX68" fmla="*/ 1579606 w 3140536"/>
              <a:gd name="connsiteY68" fmla="*/ 1679074 h 3140220"/>
              <a:gd name="connsiteX69" fmla="*/ 1609201 w 3140536"/>
              <a:gd name="connsiteY69" fmla="*/ 1692431 h 3140220"/>
              <a:gd name="connsiteX70" fmla="*/ 1627272 w 3140536"/>
              <a:gd name="connsiteY70" fmla="*/ 1672003 h 3140220"/>
              <a:gd name="connsiteX71" fmla="*/ 1668390 w 3140536"/>
              <a:gd name="connsiteY71" fmla="*/ 1606789 h 3140220"/>
              <a:gd name="connsiteX72" fmla="*/ 1691176 w 3140536"/>
              <a:gd name="connsiteY72" fmla="*/ 1594218 h 3140220"/>
              <a:gd name="connsiteX73" fmla="*/ 2374738 w 3140536"/>
              <a:gd name="connsiteY73" fmla="*/ 1594480 h 3140220"/>
              <a:gd name="connsiteX74" fmla="*/ 2404595 w 3140536"/>
              <a:gd name="connsiteY74" fmla="*/ 1572218 h 3140220"/>
              <a:gd name="connsiteX75" fmla="*/ 2426856 w 3140536"/>
              <a:gd name="connsiteY75" fmla="*/ 1502290 h 3140220"/>
              <a:gd name="connsiteX76" fmla="*/ 2429214 w 3140536"/>
              <a:gd name="connsiteY76" fmla="*/ 1513552 h 3140220"/>
              <a:gd name="connsiteX77" fmla="*/ 2499141 w 3140536"/>
              <a:gd name="connsiteY77" fmla="*/ 1900380 h 3140220"/>
              <a:gd name="connsiteX78" fmla="*/ 2528474 w 3140536"/>
              <a:gd name="connsiteY78" fmla="*/ 2062235 h 3140220"/>
              <a:gd name="connsiteX79" fmla="*/ 2552045 w 3140536"/>
              <a:gd name="connsiteY79" fmla="*/ 2079521 h 3140220"/>
              <a:gd name="connsiteX80" fmla="*/ 2565402 w 3140536"/>
              <a:gd name="connsiteY80" fmla="*/ 2056474 h 3140220"/>
              <a:gd name="connsiteX81" fmla="*/ 2583997 w 3140536"/>
              <a:gd name="connsiteY81" fmla="*/ 1859000 h 3140220"/>
              <a:gd name="connsiteX82" fmla="*/ 2609926 w 3140536"/>
              <a:gd name="connsiteY82" fmla="*/ 1586361 h 3140220"/>
              <a:gd name="connsiteX83" fmla="*/ 2632449 w 3140536"/>
              <a:gd name="connsiteY83" fmla="*/ 1343316 h 3140220"/>
              <a:gd name="connsiteX84" fmla="*/ 2642139 w 3140536"/>
              <a:gd name="connsiteY84" fmla="*/ 1243793 h 3140220"/>
              <a:gd name="connsiteX85" fmla="*/ 2645020 w 3140536"/>
              <a:gd name="connsiteY85" fmla="*/ 1249555 h 3140220"/>
              <a:gd name="connsiteX86" fmla="*/ 2671734 w 3140536"/>
              <a:gd name="connsiteY86" fmla="*/ 1497314 h 3140220"/>
              <a:gd name="connsiteX87" fmla="*/ 2691377 w 3140536"/>
              <a:gd name="connsiteY87" fmla="*/ 1677502 h 3140220"/>
              <a:gd name="connsiteX88" fmla="*/ 2722543 w 3140536"/>
              <a:gd name="connsiteY88" fmla="*/ 1690859 h 3140220"/>
              <a:gd name="connsiteX89" fmla="*/ 2739567 w 3140536"/>
              <a:gd name="connsiteY89" fmla="*/ 1671217 h 3140220"/>
              <a:gd name="connsiteX90" fmla="*/ 2781471 w 3140536"/>
              <a:gd name="connsiteY90" fmla="*/ 1604694 h 3140220"/>
              <a:gd name="connsiteX91" fmla="*/ 2801113 w 3140536"/>
              <a:gd name="connsiteY91" fmla="*/ 1593694 h 3140220"/>
              <a:gd name="connsiteX92" fmla="*/ 3056467 w 3140536"/>
              <a:gd name="connsiteY92" fmla="*/ 1593956 h 3140220"/>
              <a:gd name="connsiteX93" fmla="*/ 3127180 w 3140536"/>
              <a:gd name="connsiteY93" fmla="*/ 1593956 h 3140220"/>
              <a:gd name="connsiteX94" fmla="*/ 3137395 w 3140536"/>
              <a:gd name="connsiteY94" fmla="*/ 1590813 h 3140220"/>
              <a:gd name="connsiteX95" fmla="*/ 3136871 w 3140536"/>
              <a:gd name="connsiteY95" fmla="*/ 1567504 h 3140220"/>
              <a:gd name="connsiteX96" fmla="*/ 3122466 w 3140536"/>
              <a:gd name="connsiteY96" fmla="*/ 1565147 h 3140220"/>
              <a:gd name="connsiteX97" fmla="*/ 2785923 w 3140536"/>
              <a:gd name="connsiteY97" fmla="*/ 1564623 h 3140220"/>
              <a:gd name="connsiteX98" fmla="*/ 2756328 w 3140536"/>
              <a:gd name="connsiteY98" fmla="*/ 1581123 h 3140220"/>
              <a:gd name="connsiteX99" fmla="*/ 2722805 w 3140536"/>
              <a:gd name="connsiteY99" fmla="*/ 1634027 h 3140220"/>
              <a:gd name="connsiteX100" fmla="*/ 2721757 w 3140536"/>
              <a:gd name="connsiteY100" fmla="*/ 1626170 h 3140220"/>
              <a:gd name="connsiteX101" fmla="*/ 2700020 w 3140536"/>
              <a:gd name="connsiteY101" fmla="*/ 1428958 h 3140220"/>
              <a:gd name="connsiteX102" fmla="*/ 2676972 w 3140536"/>
              <a:gd name="connsiteY102" fmla="*/ 1216293 h 3140220"/>
              <a:gd name="connsiteX103" fmla="*/ 2660211 w 3140536"/>
              <a:gd name="connsiteY103" fmla="*/ 1063343 h 3140220"/>
              <a:gd name="connsiteX104" fmla="*/ 2640306 w 3140536"/>
              <a:gd name="connsiteY104" fmla="*/ 1046319 h 3140220"/>
              <a:gd name="connsiteX105" fmla="*/ 2623544 w 3140536"/>
              <a:gd name="connsiteY105" fmla="*/ 1066748 h 3140220"/>
              <a:gd name="connsiteX106" fmla="*/ 2610187 w 3140536"/>
              <a:gd name="connsiteY106" fmla="*/ 1208436 h 3140220"/>
              <a:gd name="connsiteX107" fmla="*/ 2582688 w 3140536"/>
              <a:gd name="connsiteY107" fmla="*/ 1503338 h 3140220"/>
              <a:gd name="connsiteX108" fmla="*/ 2552569 w 3140536"/>
              <a:gd name="connsiteY108" fmla="*/ 1816310 h 3140220"/>
              <a:gd name="connsiteX109" fmla="*/ 2542093 w 3140536"/>
              <a:gd name="connsiteY109" fmla="*/ 1928666 h 3140220"/>
              <a:gd name="connsiteX110" fmla="*/ 2538688 w 3140536"/>
              <a:gd name="connsiteY110" fmla="*/ 1924737 h 3140220"/>
              <a:gd name="connsiteX111" fmla="*/ 2508832 w 3140536"/>
              <a:gd name="connsiteY111" fmla="*/ 1756335 h 3140220"/>
              <a:gd name="connsiteX112" fmla="*/ 2450951 w 3140536"/>
              <a:gd name="connsiteY112" fmla="*/ 1434982 h 3140220"/>
              <a:gd name="connsiteX113" fmla="*/ 2432095 w 3140536"/>
              <a:gd name="connsiteY113" fmla="*/ 1412458 h 3140220"/>
              <a:gd name="connsiteX114" fmla="*/ 2411404 w 3140536"/>
              <a:gd name="connsiteY114" fmla="*/ 1433410 h 3140220"/>
              <a:gd name="connsiteX115" fmla="*/ 2375262 w 3140536"/>
              <a:gd name="connsiteY115" fmla="*/ 1550742 h 3140220"/>
              <a:gd name="connsiteX116" fmla="*/ 2355357 w 3140536"/>
              <a:gd name="connsiteY116" fmla="*/ 1565147 h 3140220"/>
              <a:gd name="connsiteX117" fmla="*/ 1675724 w 3140536"/>
              <a:gd name="connsiteY117" fmla="*/ 1564361 h 3140220"/>
              <a:gd name="connsiteX118" fmla="*/ 1642986 w 3140536"/>
              <a:gd name="connsiteY118" fmla="*/ 1582432 h 3140220"/>
              <a:gd name="connsiteX119" fmla="*/ 1610510 w 3140536"/>
              <a:gd name="connsiteY119" fmla="*/ 1634027 h 3140220"/>
              <a:gd name="connsiteX120" fmla="*/ 1604748 w 3140536"/>
              <a:gd name="connsiteY120" fmla="*/ 1583480 h 3140220"/>
              <a:gd name="connsiteX121" fmla="*/ 1548178 w 3140536"/>
              <a:gd name="connsiteY121" fmla="*/ 1064652 h 3140220"/>
              <a:gd name="connsiteX122" fmla="*/ 1529845 w 3140536"/>
              <a:gd name="connsiteY122" fmla="*/ 1046057 h 3140220"/>
              <a:gd name="connsiteX123" fmla="*/ 1041397 w 3140536"/>
              <a:gd name="connsiteY123" fmla="*/ 24 h 3140220"/>
              <a:gd name="connsiteX124" fmla="*/ 2092931 w 3140536"/>
              <a:gd name="connsiteY124" fmla="*/ 24 h 3140220"/>
              <a:gd name="connsiteX125" fmla="*/ 2113097 w 3140536"/>
              <a:gd name="connsiteY125" fmla="*/ 20714 h 3140220"/>
              <a:gd name="connsiteX126" fmla="*/ 2113097 w 3140536"/>
              <a:gd name="connsiteY126" fmla="*/ 1009391 h 3140220"/>
              <a:gd name="connsiteX127" fmla="*/ 2131169 w 3140536"/>
              <a:gd name="connsiteY127" fmla="*/ 1027725 h 3140220"/>
              <a:gd name="connsiteX128" fmla="*/ 3121155 w 3140536"/>
              <a:gd name="connsiteY128" fmla="*/ 1027725 h 3140220"/>
              <a:gd name="connsiteX129" fmla="*/ 3140536 w 3140536"/>
              <a:gd name="connsiteY129" fmla="*/ 1046581 h 3140220"/>
              <a:gd name="connsiteX130" fmla="*/ 3140536 w 3140536"/>
              <a:gd name="connsiteY130" fmla="*/ 2096805 h 3140220"/>
              <a:gd name="connsiteX131" fmla="*/ 3122989 w 3140536"/>
              <a:gd name="connsiteY131" fmla="*/ 2114615 h 3140220"/>
              <a:gd name="connsiteX132" fmla="*/ 2139549 w 3140536"/>
              <a:gd name="connsiteY132" fmla="*/ 2114615 h 3140220"/>
              <a:gd name="connsiteX133" fmla="*/ 2121216 w 3140536"/>
              <a:gd name="connsiteY133" fmla="*/ 2132948 h 3140220"/>
              <a:gd name="connsiteX134" fmla="*/ 2121216 w 3140536"/>
              <a:gd name="connsiteY134" fmla="*/ 3121625 h 3140220"/>
              <a:gd name="connsiteX135" fmla="*/ 2102883 w 3140536"/>
              <a:gd name="connsiteY135" fmla="*/ 3140220 h 3140220"/>
              <a:gd name="connsiteX136" fmla="*/ 1574105 w 3140536"/>
              <a:gd name="connsiteY136" fmla="*/ 3139958 h 3140220"/>
              <a:gd name="connsiteX137" fmla="*/ 1042445 w 3140536"/>
              <a:gd name="connsiteY137" fmla="*/ 3140220 h 3140220"/>
              <a:gd name="connsiteX138" fmla="*/ 1026469 w 3140536"/>
              <a:gd name="connsiteY138" fmla="*/ 3124506 h 3140220"/>
              <a:gd name="connsiteX139" fmla="*/ 1026731 w 3140536"/>
              <a:gd name="connsiteY139" fmla="*/ 2134519 h 3140220"/>
              <a:gd name="connsiteX140" fmla="*/ 1006303 w 3140536"/>
              <a:gd name="connsiteY140" fmla="*/ 2114615 h 3140220"/>
              <a:gd name="connsiteX141" fmla="*/ 18935 w 3140536"/>
              <a:gd name="connsiteY141" fmla="*/ 2114615 h 3140220"/>
              <a:gd name="connsiteX142" fmla="*/ 78 w 3140536"/>
              <a:gd name="connsiteY142" fmla="*/ 2095496 h 3140220"/>
              <a:gd name="connsiteX143" fmla="*/ 78 w 3140536"/>
              <a:gd name="connsiteY143" fmla="*/ 1046581 h 3140220"/>
              <a:gd name="connsiteX144" fmla="*/ 18935 w 3140536"/>
              <a:gd name="connsiteY144" fmla="*/ 1027725 h 3140220"/>
              <a:gd name="connsiteX145" fmla="*/ 1003684 w 3140536"/>
              <a:gd name="connsiteY145" fmla="*/ 1027725 h 3140220"/>
              <a:gd name="connsiteX146" fmla="*/ 1022802 w 3140536"/>
              <a:gd name="connsiteY146" fmla="*/ 1009130 h 3140220"/>
              <a:gd name="connsiteX147" fmla="*/ 1022802 w 3140536"/>
              <a:gd name="connsiteY147" fmla="*/ 19143 h 3140220"/>
              <a:gd name="connsiteX148" fmla="*/ 1041397 w 3140536"/>
              <a:gd name="connsiteY148" fmla="*/ 24 h 3140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</a:cxnLst>
            <a:rect l="l" t="t" r="r" b="b"/>
            <a:pathLst>
              <a:path w="3140536" h="3140220">
                <a:moveTo>
                  <a:pt x="1529845" y="1046057"/>
                </a:moveTo>
                <a:cubicBezTo>
                  <a:pt x="1516488" y="1046057"/>
                  <a:pt x="1512559" y="1053653"/>
                  <a:pt x="1511512" y="1064914"/>
                </a:cubicBezTo>
                <a:cubicBezTo>
                  <a:pt x="1508369" y="1098700"/>
                  <a:pt x="1505226" y="1132485"/>
                  <a:pt x="1502083" y="1166270"/>
                </a:cubicBezTo>
                <a:cubicBezTo>
                  <a:pt x="1492131" y="1274173"/>
                  <a:pt x="1482179" y="1381816"/>
                  <a:pt x="1471965" y="1489719"/>
                </a:cubicBezTo>
                <a:cubicBezTo>
                  <a:pt x="1460703" y="1608360"/>
                  <a:pt x="1449441" y="1727002"/>
                  <a:pt x="1438179" y="1845643"/>
                </a:cubicBezTo>
                <a:cubicBezTo>
                  <a:pt x="1435560" y="1873405"/>
                  <a:pt x="1432679" y="1900904"/>
                  <a:pt x="1430060" y="1928666"/>
                </a:cubicBezTo>
                <a:cubicBezTo>
                  <a:pt x="1426132" y="1917142"/>
                  <a:pt x="1424298" y="1905618"/>
                  <a:pt x="1422203" y="1894095"/>
                </a:cubicBezTo>
                <a:cubicBezTo>
                  <a:pt x="1394180" y="1739311"/>
                  <a:pt x="1366156" y="1584789"/>
                  <a:pt x="1338395" y="1430006"/>
                </a:cubicBezTo>
                <a:cubicBezTo>
                  <a:pt x="1336562" y="1419792"/>
                  <a:pt x="1331585" y="1412720"/>
                  <a:pt x="1320847" y="1412196"/>
                </a:cubicBezTo>
                <a:cubicBezTo>
                  <a:pt x="1310371" y="1411673"/>
                  <a:pt x="1304348" y="1417958"/>
                  <a:pt x="1301205" y="1427911"/>
                </a:cubicBezTo>
                <a:cubicBezTo>
                  <a:pt x="1288634" y="1468767"/>
                  <a:pt x="1275277" y="1509362"/>
                  <a:pt x="1263491" y="1550480"/>
                </a:cubicBezTo>
                <a:cubicBezTo>
                  <a:pt x="1260348" y="1561742"/>
                  <a:pt x="1255372" y="1565147"/>
                  <a:pt x="1243849" y="1565147"/>
                </a:cubicBezTo>
                <a:cubicBezTo>
                  <a:pt x="1067850" y="1564623"/>
                  <a:pt x="892114" y="1565147"/>
                  <a:pt x="716116" y="1564361"/>
                </a:cubicBezTo>
                <a:cubicBezTo>
                  <a:pt x="697783" y="1564361"/>
                  <a:pt x="686784" y="1570385"/>
                  <a:pt x="678403" y="1585837"/>
                </a:cubicBezTo>
                <a:cubicBezTo>
                  <a:pt x="669760" y="1601551"/>
                  <a:pt x="659022" y="1616217"/>
                  <a:pt x="647760" y="1634027"/>
                </a:cubicBezTo>
                <a:cubicBezTo>
                  <a:pt x="641998" y="1582170"/>
                  <a:pt x="636499" y="1533981"/>
                  <a:pt x="631260" y="1485529"/>
                </a:cubicBezTo>
                <a:cubicBezTo>
                  <a:pt x="616070" y="1345150"/>
                  <a:pt x="600618" y="1204508"/>
                  <a:pt x="585428" y="1064129"/>
                </a:cubicBezTo>
                <a:cubicBezTo>
                  <a:pt x="583594" y="1049462"/>
                  <a:pt x="574952" y="1043177"/>
                  <a:pt x="561071" y="1046843"/>
                </a:cubicBezTo>
                <a:cubicBezTo>
                  <a:pt x="549547" y="1049724"/>
                  <a:pt x="549285" y="1059414"/>
                  <a:pt x="548500" y="1068581"/>
                </a:cubicBezTo>
                <a:cubicBezTo>
                  <a:pt x="537500" y="1185389"/>
                  <a:pt x="526762" y="1302459"/>
                  <a:pt x="515762" y="1419268"/>
                </a:cubicBezTo>
                <a:cubicBezTo>
                  <a:pt x="502405" y="1562004"/>
                  <a:pt x="488786" y="1705002"/>
                  <a:pt x="475167" y="1847738"/>
                </a:cubicBezTo>
                <a:cubicBezTo>
                  <a:pt x="472548" y="1874714"/>
                  <a:pt x="469929" y="1901690"/>
                  <a:pt x="467310" y="1929713"/>
                </a:cubicBezTo>
                <a:cubicBezTo>
                  <a:pt x="465739" y="1928142"/>
                  <a:pt x="464691" y="1927618"/>
                  <a:pt x="464691" y="1926832"/>
                </a:cubicBezTo>
                <a:cubicBezTo>
                  <a:pt x="449239" y="1841453"/>
                  <a:pt x="434049" y="1756335"/>
                  <a:pt x="418859" y="1670955"/>
                </a:cubicBezTo>
                <a:cubicBezTo>
                  <a:pt x="404192" y="1590289"/>
                  <a:pt x="389526" y="1509886"/>
                  <a:pt x="375121" y="1429220"/>
                </a:cubicBezTo>
                <a:cubicBezTo>
                  <a:pt x="373288" y="1419268"/>
                  <a:pt x="368573" y="1412982"/>
                  <a:pt x="358359" y="1412196"/>
                </a:cubicBezTo>
                <a:cubicBezTo>
                  <a:pt x="347883" y="1411411"/>
                  <a:pt x="341598" y="1417696"/>
                  <a:pt x="338455" y="1427387"/>
                </a:cubicBezTo>
                <a:cubicBezTo>
                  <a:pt x="326146" y="1466934"/>
                  <a:pt x="313574" y="1506481"/>
                  <a:pt x="301527" y="1546028"/>
                </a:cubicBezTo>
                <a:cubicBezTo>
                  <a:pt x="294979" y="1566980"/>
                  <a:pt x="291575" y="1568813"/>
                  <a:pt x="268789" y="1562790"/>
                </a:cubicBezTo>
                <a:cubicBezTo>
                  <a:pt x="265122" y="1559123"/>
                  <a:pt x="260670" y="1560956"/>
                  <a:pt x="256742" y="1561742"/>
                </a:cubicBezTo>
                <a:cubicBezTo>
                  <a:pt x="195195" y="1561742"/>
                  <a:pt x="133648" y="1561742"/>
                  <a:pt x="72101" y="1561742"/>
                </a:cubicBezTo>
                <a:cubicBezTo>
                  <a:pt x="68435" y="1561742"/>
                  <a:pt x="64244" y="1561218"/>
                  <a:pt x="60578" y="1562790"/>
                </a:cubicBezTo>
                <a:cubicBezTo>
                  <a:pt x="45649" y="1563052"/>
                  <a:pt x="30983" y="1563052"/>
                  <a:pt x="16054" y="1563314"/>
                </a:cubicBezTo>
                <a:cubicBezTo>
                  <a:pt x="12650" y="1563314"/>
                  <a:pt x="7935" y="1562004"/>
                  <a:pt x="6364" y="1565147"/>
                </a:cubicBezTo>
                <a:cubicBezTo>
                  <a:pt x="2697" y="1573266"/>
                  <a:pt x="3745" y="1582432"/>
                  <a:pt x="5316" y="1590813"/>
                </a:cubicBezTo>
                <a:cubicBezTo>
                  <a:pt x="6626" y="1597099"/>
                  <a:pt x="13435" y="1594480"/>
                  <a:pt x="17626" y="1594480"/>
                </a:cubicBezTo>
                <a:cubicBezTo>
                  <a:pt x="112696" y="1594480"/>
                  <a:pt x="208028" y="1594480"/>
                  <a:pt x="303098" y="1594480"/>
                </a:cubicBezTo>
                <a:cubicBezTo>
                  <a:pt x="322217" y="1594480"/>
                  <a:pt x="324312" y="1592646"/>
                  <a:pt x="330074" y="1573528"/>
                </a:cubicBezTo>
                <a:cubicBezTo>
                  <a:pt x="336883" y="1550742"/>
                  <a:pt x="344217" y="1528219"/>
                  <a:pt x="352336" y="1502029"/>
                </a:cubicBezTo>
                <a:cubicBezTo>
                  <a:pt x="353645" y="1508838"/>
                  <a:pt x="354169" y="1511195"/>
                  <a:pt x="354693" y="1513814"/>
                </a:cubicBezTo>
                <a:cubicBezTo>
                  <a:pt x="378002" y="1642408"/>
                  <a:pt x="401049" y="1770739"/>
                  <a:pt x="424358" y="1899333"/>
                </a:cubicBezTo>
                <a:cubicBezTo>
                  <a:pt x="434049" y="1953284"/>
                  <a:pt x="443739" y="2007236"/>
                  <a:pt x="453430" y="2061188"/>
                </a:cubicBezTo>
                <a:cubicBezTo>
                  <a:pt x="456310" y="2076640"/>
                  <a:pt x="466263" y="2083973"/>
                  <a:pt x="478834" y="2079259"/>
                </a:cubicBezTo>
                <a:cubicBezTo>
                  <a:pt x="490881" y="2074807"/>
                  <a:pt x="490096" y="2063807"/>
                  <a:pt x="491143" y="2054116"/>
                </a:cubicBezTo>
                <a:cubicBezTo>
                  <a:pt x="500572" y="1955380"/>
                  <a:pt x="509476" y="1856643"/>
                  <a:pt x="518905" y="1757906"/>
                </a:cubicBezTo>
                <a:cubicBezTo>
                  <a:pt x="532262" y="1615956"/>
                  <a:pt x="545881" y="1474005"/>
                  <a:pt x="559500" y="1332055"/>
                </a:cubicBezTo>
                <a:cubicBezTo>
                  <a:pt x="562119" y="1302721"/>
                  <a:pt x="564999" y="1273650"/>
                  <a:pt x="567618" y="1244055"/>
                </a:cubicBezTo>
                <a:cubicBezTo>
                  <a:pt x="571285" y="1245364"/>
                  <a:pt x="570499" y="1247983"/>
                  <a:pt x="570761" y="1249817"/>
                </a:cubicBezTo>
                <a:cubicBezTo>
                  <a:pt x="579666" y="1332317"/>
                  <a:pt x="588571" y="1415077"/>
                  <a:pt x="597475" y="1497576"/>
                </a:cubicBezTo>
                <a:cubicBezTo>
                  <a:pt x="604023" y="1557552"/>
                  <a:pt x="610570" y="1617789"/>
                  <a:pt x="617118" y="1677764"/>
                </a:cubicBezTo>
                <a:cubicBezTo>
                  <a:pt x="617903" y="1685359"/>
                  <a:pt x="620261" y="1691383"/>
                  <a:pt x="627594" y="1694526"/>
                </a:cubicBezTo>
                <a:cubicBezTo>
                  <a:pt x="635189" y="1697931"/>
                  <a:pt x="641998" y="1696097"/>
                  <a:pt x="648284" y="1691121"/>
                </a:cubicBezTo>
                <a:cubicBezTo>
                  <a:pt x="654832" y="1685883"/>
                  <a:pt x="660070" y="1679598"/>
                  <a:pt x="664522" y="1672526"/>
                </a:cubicBezTo>
                <a:cubicBezTo>
                  <a:pt x="678403" y="1650265"/>
                  <a:pt x="692807" y="1628527"/>
                  <a:pt x="706164" y="1606003"/>
                </a:cubicBezTo>
                <a:cubicBezTo>
                  <a:pt x="711402" y="1597099"/>
                  <a:pt x="717426" y="1593956"/>
                  <a:pt x="727902" y="1593956"/>
                </a:cubicBezTo>
                <a:cubicBezTo>
                  <a:pt x="905471" y="1594218"/>
                  <a:pt x="1083302" y="1594218"/>
                  <a:pt x="1260872" y="1594218"/>
                </a:cubicBezTo>
                <a:cubicBezTo>
                  <a:pt x="1286277" y="1594218"/>
                  <a:pt x="1286277" y="1594218"/>
                  <a:pt x="1293610" y="1570385"/>
                </a:cubicBezTo>
                <a:cubicBezTo>
                  <a:pt x="1300157" y="1549171"/>
                  <a:pt x="1306967" y="1528219"/>
                  <a:pt x="1313514" y="1507005"/>
                </a:cubicBezTo>
                <a:cubicBezTo>
                  <a:pt x="1320586" y="1532147"/>
                  <a:pt x="1325038" y="1557028"/>
                  <a:pt x="1329490" y="1581647"/>
                </a:cubicBezTo>
                <a:cubicBezTo>
                  <a:pt x="1351490" y="1703169"/>
                  <a:pt x="1373752" y="1824953"/>
                  <a:pt x="1395751" y="1946475"/>
                </a:cubicBezTo>
                <a:cubicBezTo>
                  <a:pt x="1402823" y="1984975"/>
                  <a:pt x="1409894" y="2023736"/>
                  <a:pt x="1416441" y="2062235"/>
                </a:cubicBezTo>
                <a:cubicBezTo>
                  <a:pt x="1418537" y="2073759"/>
                  <a:pt x="1423513" y="2080830"/>
                  <a:pt x="1436084" y="2080307"/>
                </a:cubicBezTo>
                <a:cubicBezTo>
                  <a:pt x="1448393" y="2079783"/>
                  <a:pt x="1452060" y="2071402"/>
                  <a:pt x="1453108" y="2060926"/>
                </a:cubicBezTo>
                <a:cubicBezTo>
                  <a:pt x="1453893" y="2054378"/>
                  <a:pt x="1454679" y="2048093"/>
                  <a:pt x="1455203" y="2041545"/>
                </a:cubicBezTo>
                <a:cubicBezTo>
                  <a:pt x="1466988" y="1914785"/>
                  <a:pt x="1478512" y="1787763"/>
                  <a:pt x="1490559" y="1661003"/>
                </a:cubicBezTo>
                <a:cubicBezTo>
                  <a:pt x="1501297" y="1546290"/>
                  <a:pt x="1512297" y="1431577"/>
                  <a:pt x="1523297" y="1316863"/>
                </a:cubicBezTo>
                <a:cubicBezTo>
                  <a:pt x="1525654" y="1292768"/>
                  <a:pt x="1528011" y="1268674"/>
                  <a:pt x="1530368" y="1244579"/>
                </a:cubicBezTo>
                <a:cubicBezTo>
                  <a:pt x="1539273" y="1309006"/>
                  <a:pt x="1546345" y="1373435"/>
                  <a:pt x="1553416" y="1437863"/>
                </a:cubicBezTo>
                <a:cubicBezTo>
                  <a:pt x="1562059" y="1518266"/>
                  <a:pt x="1570701" y="1598670"/>
                  <a:pt x="1579606" y="1679074"/>
                </a:cubicBezTo>
                <a:cubicBezTo>
                  <a:pt x="1581177" y="1694788"/>
                  <a:pt x="1596368" y="1701597"/>
                  <a:pt x="1609201" y="1692431"/>
                </a:cubicBezTo>
                <a:cubicBezTo>
                  <a:pt x="1616796" y="1686931"/>
                  <a:pt x="1622296" y="1679860"/>
                  <a:pt x="1627272" y="1672003"/>
                </a:cubicBezTo>
                <a:cubicBezTo>
                  <a:pt x="1640891" y="1650265"/>
                  <a:pt x="1655295" y="1628789"/>
                  <a:pt x="1668390" y="1606789"/>
                </a:cubicBezTo>
                <a:cubicBezTo>
                  <a:pt x="1673890" y="1597623"/>
                  <a:pt x="1680176" y="1594218"/>
                  <a:pt x="1691176" y="1594218"/>
                </a:cubicBezTo>
                <a:cubicBezTo>
                  <a:pt x="1919030" y="1594480"/>
                  <a:pt x="2146884" y="1594480"/>
                  <a:pt x="2374738" y="1594480"/>
                </a:cubicBezTo>
                <a:cubicBezTo>
                  <a:pt x="2397524" y="1594480"/>
                  <a:pt x="2398047" y="1593694"/>
                  <a:pt x="2404595" y="1572218"/>
                </a:cubicBezTo>
                <a:cubicBezTo>
                  <a:pt x="2411404" y="1549956"/>
                  <a:pt x="2418738" y="1527957"/>
                  <a:pt x="2426856" y="1502290"/>
                </a:cubicBezTo>
                <a:cubicBezTo>
                  <a:pt x="2428166" y="1508576"/>
                  <a:pt x="2428690" y="1510933"/>
                  <a:pt x="2429214" y="1513552"/>
                </a:cubicBezTo>
                <a:cubicBezTo>
                  <a:pt x="2452523" y="1642408"/>
                  <a:pt x="2475832" y="1771525"/>
                  <a:pt x="2499141" y="1900380"/>
                </a:cubicBezTo>
                <a:cubicBezTo>
                  <a:pt x="2508832" y="1954332"/>
                  <a:pt x="2518522" y="2008284"/>
                  <a:pt x="2528474" y="2062235"/>
                </a:cubicBezTo>
                <a:cubicBezTo>
                  <a:pt x="2530831" y="2076378"/>
                  <a:pt x="2539998" y="2082664"/>
                  <a:pt x="2552045" y="2079521"/>
                </a:cubicBezTo>
                <a:cubicBezTo>
                  <a:pt x="2564093" y="2076116"/>
                  <a:pt x="2564617" y="2065902"/>
                  <a:pt x="2565402" y="2056474"/>
                </a:cubicBezTo>
                <a:cubicBezTo>
                  <a:pt x="2571688" y="1990736"/>
                  <a:pt x="2577712" y="1924737"/>
                  <a:pt x="2583997" y="1859000"/>
                </a:cubicBezTo>
                <a:cubicBezTo>
                  <a:pt x="2592640" y="1768120"/>
                  <a:pt x="2601283" y="1677241"/>
                  <a:pt x="2609926" y="1586361"/>
                </a:cubicBezTo>
                <a:cubicBezTo>
                  <a:pt x="2617521" y="1505171"/>
                  <a:pt x="2624854" y="1424244"/>
                  <a:pt x="2632449" y="1343316"/>
                </a:cubicBezTo>
                <a:cubicBezTo>
                  <a:pt x="2635592" y="1310316"/>
                  <a:pt x="2638996" y="1277054"/>
                  <a:pt x="2642139" y="1243793"/>
                </a:cubicBezTo>
                <a:cubicBezTo>
                  <a:pt x="2645544" y="1245102"/>
                  <a:pt x="2644758" y="1247721"/>
                  <a:pt x="2645020" y="1249555"/>
                </a:cubicBezTo>
                <a:cubicBezTo>
                  <a:pt x="2653925" y="1332055"/>
                  <a:pt x="2662830" y="1414815"/>
                  <a:pt x="2671734" y="1497314"/>
                </a:cubicBezTo>
                <a:cubicBezTo>
                  <a:pt x="2678282" y="1557290"/>
                  <a:pt x="2684829" y="1617527"/>
                  <a:pt x="2691377" y="1677502"/>
                </a:cubicBezTo>
                <a:cubicBezTo>
                  <a:pt x="2693472" y="1695050"/>
                  <a:pt x="2708662" y="1701597"/>
                  <a:pt x="2722543" y="1690859"/>
                </a:cubicBezTo>
                <a:cubicBezTo>
                  <a:pt x="2729614" y="1685621"/>
                  <a:pt x="2734852" y="1678550"/>
                  <a:pt x="2739567" y="1671217"/>
                </a:cubicBezTo>
                <a:cubicBezTo>
                  <a:pt x="2753709" y="1648955"/>
                  <a:pt x="2768114" y="1627217"/>
                  <a:pt x="2781471" y="1604694"/>
                </a:cubicBezTo>
                <a:cubicBezTo>
                  <a:pt x="2786185" y="1596575"/>
                  <a:pt x="2791685" y="1593694"/>
                  <a:pt x="2801113" y="1593694"/>
                </a:cubicBezTo>
                <a:cubicBezTo>
                  <a:pt x="2886231" y="1594218"/>
                  <a:pt x="2971349" y="1593956"/>
                  <a:pt x="3056467" y="1593956"/>
                </a:cubicBezTo>
                <a:cubicBezTo>
                  <a:pt x="3080038" y="1593956"/>
                  <a:pt x="3103609" y="1594218"/>
                  <a:pt x="3127180" y="1593956"/>
                </a:cubicBezTo>
                <a:cubicBezTo>
                  <a:pt x="3130847" y="1593694"/>
                  <a:pt x="3136609" y="1595789"/>
                  <a:pt x="3137395" y="1590813"/>
                </a:cubicBezTo>
                <a:cubicBezTo>
                  <a:pt x="3138442" y="1582956"/>
                  <a:pt x="3139228" y="1574575"/>
                  <a:pt x="3136871" y="1567504"/>
                </a:cubicBezTo>
                <a:cubicBezTo>
                  <a:pt x="3135299" y="1562528"/>
                  <a:pt x="3127442" y="1565147"/>
                  <a:pt x="3122466" y="1565147"/>
                </a:cubicBezTo>
                <a:cubicBezTo>
                  <a:pt x="3010373" y="1564885"/>
                  <a:pt x="2898017" y="1565147"/>
                  <a:pt x="2785923" y="1564623"/>
                </a:cubicBezTo>
                <a:cubicBezTo>
                  <a:pt x="2771781" y="1564623"/>
                  <a:pt x="2763138" y="1569337"/>
                  <a:pt x="2756328" y="1581123"/>
                </a:cubicBezTo>
                <a:cubicBezTo>
                  <a:pt x="2746376" y="1598408"/>
                  <a:pt x="2735114" y="1614646"/>
                  <a:pt x="2722805" y="1634027"/>
                </a:cubicBezTo>
                <a:cubicBezTo>
                  <a:pt x="2722019" y="1629313"/>
                  <a:pt x="2722019" y="1627741"/>
                  <a:pt x="2721757" y="1626170"/>
                </a:cubicBezTo>
                <a:cubicBezTo>
                  <a:pt x="2714424" y="1560433"/>
                  <a:pt x="2707091" y="1494695"/>
                  <a:pt x="2700020" y="1428958"/>
                </a:cubicBezTo>
                <a:cubicBezTo>
                  <a:pt x="2692163" y="1357983"/>
                  <a:pt x="2684567" y="1287269"/>
                  <a:pt x="2676972" y="1216293"/>
                </a:cubicBezTo>
                <a:cubicBezTo>
                  <a:pt x="2671472" y="1165223"/>
                  <a:pt x="2665972" y="1114414"/>
                  <a:pt x="2660211" y="1063343"/>
                </a:cubicBezTo>
                <a:cubicBezTo>
                  <a:pt x="2658639" y="1049986"/>
                  <a:pt x="2653401" y="1046057"/>
                  <a:pt x="2640306" y="1046319"/>
                </a:cubicBezTo>
                <a:cubicBezTo>
                  <a:pt x="2626687" y="1046581"/>
                  <a:pt x="2624592" y="1056272"/>
                  <a:pt x="2623544" y="1066748"/>
                </a:cubicBezTo>
                <a:cubicBezTo>
                  <a:pt x="2619092" y="1114152"/>
                  <a:pt x="2614640" y="1161294"/>
                  <a:pt x="2610187" y="1208436"/>
                </a:cubicBezTo>
                <a:cubicBezTo>
                  <a:pt x="2601021" y="1306649"/>
                  <a:pt x="2592116" y="1405125"/>
                  <a:pt x="2582688" y="1503338"/>
                </a:cubicBezTo>
                <a:cubicBezTo>
                  <a:pt x="2572736" y="1607575"/>
                  <a:pt x="2562521" y="1712073"/>
                  <a:pt x="2552569" y="1816310"/>
                </a:cubicBezTo>
                <a:cubicBezTo>
                  <a:pt x="2548903" y="1853762"/>
                  <a:pt x="2545498" y="1891214"/>
                  <a:pt x="2542093" y="1928666"/>
                </a:cubicBezTo>
                <a:cubicBezTo>
                  <a:pt x="2538950" y="1928142"/>
                  <a:pt x="2538950" y="1926309"/>
                  <a:pt x="2538688" y="1924737"/>
                </a:cubicBezTo>
                <a:cubicBezTo>
                  <a:pt x="2528736" y="1868690"/>
                  <a:pt x="2518784" y="1812382"/>
                  <a:pt x="2508832" y="1756335"/>
                </a:cubicBezTo>
                <a:cubicBezTo>
                  <a:pt x="2489713" y="1649217"/>
                  <a:pt x="2470070" y="1542099"/>
                  <a:pt x="2450951" y="1434982"/>
                </a:cubicBezTo>
                <a:cubicBezTo>
                  <a:pt x="2448856" y="1423720"/>
                  <a:pt x="2446237" y="1412720"/>
                  <a:pt x="2432095" y="1412458"/>
                </a:cubicBezTo>
                <a:cubicBezTo>
                  <a:pt x="2418476" y="1411934"/>
                  <a:pt x="2414809" y="1422149"/>
                  <a:pt x="2411404" y="1433410"/>
                </a:cubicBezTo>
                <a:cubicBezTo>
                  <a:pt x="2399619" y="1472434"/>
                  <a:pt x="2386786" y="1511457"/>
                  <a:pt x="2375262" y="1550742"/>
                </a:cubicBezTo>
                <a:cubicBezTo>
                  <a:pt x="2372119" y="1561742"/>
                  <a:pt x="2367143" y="1565147"/>
                  <a:pt x="2355357" y="1565147"/>
                </a:cubicBezTo>
                <a:cubicBezTo>
                  <a:pt x="2128813" y="1564623"/>
                  <a:pt x="1902268" y="1564885"/>
                  <a:pt x="1675724" y="1564361"/>
                </a:cubicBezTo>
                <a:cubicBezTo>
                  <a:pt x="1660010" y="1564361"/>
                  <a:pt x="1650581" y="1569337"/>
                  <a:pt x="1642986" y="1582432"/>
                </a:cubicBezTo>
                <a:cubicBezTo>
                  <a:pt x="1633296" y="1599194"/>
                  <a:pt x="1622558" y="1615170"/>
                  <a:pt x="1610510" y="1634027"/>
                </a:cubicBezTo>
                <a:cubicBezTo>
                  <a:pt x="1608415" y="1615170"/>
                  <a:pt x="1606582" y="1599456"/>
                  <a:pt x="1604748" y="1583480"/>
                </a:cubicBezTo>
                <a:cubicBezTo>
                  <a:pt x="1585892" y="1410625"/>
                  <a:pt x="1566773" y="1237507"/>
                  <a:pt x="1548178" y="1064652"/>
                </a:cubicBezTo>
                <a:cubicBezTo>
                  <a:pt x="1546868" y="1053129"/>
                  <a:pt x="1542940" y="1046057"/>
                  <a:pt x="1529845" y="1046057"/>
                </a:cubicBezTo>
                <a:close/>
                <a:moveTo>
                  <a:pt x="1041397" y="24"/>
                </a:moveTo>
                <a:cubicBezTo>
                  <a:pt x="1391821" y="24"/>
                  <a:pt x="1742507" y="24"/>
                  <a:pt x="2092931" y="24"/>
                </a:cubicBezTo>
                <a:cubicBezTo>
                  <a:pt x="2116240" y="24"/>
                  <a:pt x="2113097" y="-1547"/>
                  <a:pt x="2113097" y="20714"/>
                </a:cubicBezTo>
                <a:cubicBezTo>
                  <a:pt x="2113097" y="350186"/>
                  <a:pt x="2113097" y="679920"/>
                  <a:pt x="2113097" y="1009391"/>
                </a:cubicBezTo>
                <a:cubicBezTo>
                  <a:pt x="2113097" y="1027725"/>
                  <a:pt x="2113097" y="1027725"/>
                  <a:pt x="2131169" y="1027725"/>
                </a:cubicBezTo>
                <a:cubicBezTo>
                  <a:pt x="2461164" y="1027725"/>
                  <a:pt x="2791160" y="1027725"/>
                  <a:pt x="3121155" y="1027725"/>
                </a:cubicBezTo>
                <a:cubicBezTo>
                  <a:pt x="3140274" y="1027725"/>
                  <a:pt x="3140536" y="1027725"/>
                  <a:pt x="3140536" y="1046581"/>
                </a:cubicBezTo>
                <a:cubicBezTo>
                  <a:pt x="3140536" y="1396743"/>
                  <a:pt x="3140536" y="1746644"/>
                  <a:pt x="3140536" y="2096805"/>
                </a:cubicBezTo>
                <a:cubicBezTo>
                  <a:pt x="3140536" y="2114615"/>
                  <a:pt x="3140536" y="2114615"/>
                  <a:pt x="3122989" y="2114615"/>
                </a:cubicBezTo>
                <a:cubicBezTo>
                  <a:pt x="2795088" y="2114615"/>
                  <a:pt x="2467450" y="2114615"/>
                  <a:pt x="2139549" y="2114615"/>
                </a:cubicBezTo>
                <a:cubicBezTo>
                  <a:pt x="2121216" y="2114615"/>
                  <a:pt x="2121216" y="2114615"/>
                  <a:pt x="2121216" y="2132948"/>
                </a:cubicBezTo>
                <a:cubicBezTo>
                  <a:pt x="2121216" y="2462420"/>
                  <a:pt x="2121216" y="2792153"/>
                  <a:pt x="2121216" y="3121625"/>
                </a:cubicBezTo>
                <a:cubicBezTo>
                  <a:pt x="2121216" y="3140220"/>
                  <a:pt x="2121216" y="3140220"/>
                  <a:pt x="2102883" y="3140220"/>
                </a:cubicBezTo>
                <a:cubicBezTo>
                  <a:pt x="1926886" y="3139958"/>
                  <a:pt x="1750364" y="3139958"/>
                  <a:pt x="1574105" y="3139958"/>
                </a:cubicBezTo>
                <a:cubicBezTo>
                  <a:pt x="1396797" y="3139958"/>
                  <a:pt x="1219752" y="3139696"/>
                  <a:pt x="1042445" y="3140220"/>
                </a:cubicBezTo>
                <a:cubicBezTo>
                  <a:pt x="1029874" y="3140220"/>
                  <a:pt x="1026469" y="3137077"/>
                  <a:pt x="1026469" y="3124506"/>
                </a:cubicBezTo>
                <a:cubicBezTo>
                  <a:pt x="1026731" y="2794511"/>
                  <a:pt x="1026731" y="2464515"/>
                  <a:pt x="1026731" y="2134519"/>
                </a:cubicBezTo>
                <a:cubicBezTo>
                  <a:pt x="1026731" y="2111734"/>
                  <a:pt x="1029350" y="2114615"/>
                  <a:pt x="1006303" y="2114615"/>
                </a:cubicBezTo>
                <a:cubicBezTo>
                  <a:pt x="677093" y="2114615"/>
                  <a:pt x="348145" y="2114615"/>
                  <a:pt x="18935" y="2114615"/>
                </a:cubicBezTo>
                <a:cubicBezTo>
                  <a:pt x="-1755" y="2114615"/>
                  <a:pt x="78" y="2117234"/>
                  <a:pt x="78" y="2095496"/>
                </a:cubicBezTo>
                <a:cubicBezTo>
                  <a:pt x="78" y="1745858"/>
                  <a:pt x="78" y="1396220"/>
                  <a:pt x="78" y="1046581"/>
                </a:cubicBezTo>
                <a:cubicBezTo>
                  <a:pt x="78" y="1025367"/>
                  <a:pt x="-2279" y="1027725"/>
                  <a:pt x="18935" y="1027725"/>
                </a:cubicBezTo>
                <a:cubicBezTo>
                  <a:pt x="347097" y="1027725"/>
                  <a:pt x="675521" y="1027725"/>
                  <a:pt x="1003684" y="1027725"/>
                </a:cubicBezTo>
                <a:cubicBezTo>
                  <a:pt x="1024636" y="1027725"/>
                  <a:pt x="1022802" y="1030344"/>
                  <a:pt x="1022802" y="1009130"/>
                </a:cubicBezTo>
                <a:cubicBezTo>
                  <a:pt x="1022802" y="679134"/>
                  <a:pt x="1022802" y="349138"/>
                  <a:pt x="1022802" y="19143"/>
                </a:cubicBezTo>
                <a:cubicBezTo>
                  <a:pt x="1022802" y="-2333"/>
                  <a:pt x="1020445" y="286"/>
                  <a:pt x="1041397" y="24"/>
                </a:cubicBezTo>
                <a:close/>
              </a:path>
            </a:pathLst>
          </a:custGeom>
          <a:solidFill>
            <a:schemeClr val="accent1"/>
          </a:solidFill>
          <a:ln w="261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85A6DF7C-1039-408C-81EF-B6C2C8939D64}"/>
              </a:ext>
            </a:extLst>
          </p:cNvPr>
          <p:cNvGraphicFramePr/>
          <p:nvPr/>
        </p:nvGraphicFramePr>
        <p:xfrm>
          <a:off x="3134305" y="1501926"/>
          <a:ext cx="1789003" cy="1961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D6AAEE0-20D9-440F-B346-EDF88A34F515}"/>
              </a:ext>
            </a:extLst>
          </p:cNvPr>
          <p:cNvGraphicFramePr/>
          <p:nvPr/>
        </p:nvGraphicFramePr>
        <p:xfrm>
          <a:off x="5249985" y="1501926"/>
          <a:ext cx="1789003" cy="1961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AD1D959D-5BF3-4358-804C-B1B673B38DBA}"/>
              </a:ext>
            </a:extLst>
          </p:cNvPr>
          <p:cNvGraphicFramePr/>
          <p:nvPr/>
        </p:nvGraphicFramePr>
        <p:xfrm>
          <a:off x="7365666" y="1501926"/>
          <a:ext cx="1789003" cy="1961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E6D7C962-5DDB-420D-9D8F-A2E017440FED}"/>
              </a:ext>
            </a:extLst>
          </p:cNvPr>
          <p:cNvGraphicFramePr/>
          <p:nvPr/>
        </p:nvGraphicFramePr>
        <p:xfrm>
          <a:off x="9481347" y="1501926"/>
          <a:ext cx="1789003" cy="1961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2A270E4-5955-489B-80BA-92A17A520E0A}"/>
              </a:ext>
            </a:extLst>
          </p:cNvPr>
          <p:cNvGraphicFramePr/>
          <p:nvPr/>
        </p:nvGraphicFramePr>
        <p:xfrm>
          <a:off x="1018625" y="1501926"/>
          <a:ext cx="1789003" cy="1961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344444D2-DFDE-4F46-BCEA-98BF87C06ED5}"/>
              </a:ext>
            </a:extLst>
          </p:cNvPr>
          <p:cNvSpPr txBox="1"/>
          <p:nvPr/>
        </p:nvSpPr>
        <p:spPr>
          <a:xfrm>
            <a:off x="1207261" y="3375752"/>
            <a:ext cx="14117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D7BF13-1D1C-4EF6-9607-CE8BB1937016}"/>
              </a:ext>
            </a:extLst>
          </p:cNvPr>
          <p:cNvSpPr txBox="1"/>
          <p:nvPr/>
        </p:nvSpPr>
        <p:spPr>
          <a:xfrm>
            <a:off x="1386048" y="2244975"/>
            <a:ext cx="105415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67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13866B-6E7C-401A-9757-6CECA75F7B0D}"/>
              </a:ext>
            </a:extLst>
          </p:cNvPr>
          <p:cNvSpPr txBox="1"/>
          <p:nvPr/>
        </p:nvSpPr>
        <p:spPr>
          <a:xfrm>
            <a:off x="9669983" y="3375752"/>
            <a:ext cx="14117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2093E3-1387-45DC-A466-3D98A867B516}"/>
              </a:ext>
            </a:extLst>
          </p:cNvPr>
          <p:cNvSpPr txBox="1"/>
          <p:nvPr/>
        </p:nvSpPr>
        <p:spPr>
          <a:xfrm>
            <a:off x="9848770" y="2244975"/>
            <a:ext cx="105415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5"/>
                </a:solidFill>
                <a:cs typeface="Arial" pitchFamily="34" charset="0"/>
              </a:rPr>
              <a:t>90</a:t>
            </a:r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C49183-2C99-49FE-92B3-555E700DE7E0}"/>
              </a:ext>
            </a:extLst>
          </p:cNvPr>
          <p:cNvSpPr txBox="1"/>
          <p:nvPr/>
        </p:nvSpPr>
        <p:spPr>
          <a:xfrm>
            <a:off x="3322941" y="3375752"/>
            <a:ext cx="14117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E1F721-2644-4518-BD60-57F143EF8565}"/>
              </a:ext>
            </a:extLst>
          </p:cNvPr>
          <p:cNvSpPr txBox="1"/>
          <p:nvPr/>
        </p:nvSpPr>
        <p:spPr>
          <a:xfrm>
            <a:off x="3501728" y="2244975"/>
            <a:ext cx="105415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43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271B20B-F594-4F0D-9763-BCEF1C4F7A28}"/>
              </a:ext>
            </a:extLst>
          </p:cNvPr>
          <p:cNvSpPr txBox="1"/>
          <p:nvPr/>
        </p:nvSpPr>
        <p:spPr>
          <a:xfrm>
            <a:off x="5438621" y="3375752"/>
            <a:ext cx="14117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1E83219-FFF1-4B62-8264-D37F8D925513}"/>
              </a:ext>
            </a:extLst>
          </p:cNvPr>
          <p:cNvSpPr txBox="1"/>
          <p:nvPr/>
        </p:nvSpPr>
        <p:spPr>
          <a:xfrm>
            <a:off x="5617408" y="2244975"/>
            <a:ext cx="105415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78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175318-AF70-4C05-8B98-45BFBA1D7557}"/>
              </a:ext>
            </a:extLst>
          </p:cNvPr>
          <p:cNvSpPr txBox="1"/>
          <p:nvPr/>
        </p:nvSpPr>
        <p:spPr>
          <a:xfrm>
            <a:off x="7554302" y="3375752"/>
            <a:ext cx="14117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9737B0-0C3E-49FE-954D-347C0A38A882}"/>
              </a:ext>
            </a:extLst>
          </p:cNvPr>
          <p:cNvSpPr txBox="1"/>
          <p:nvPr/>
        </p:nvSpPr>
        <p:spPr>
          <a:xfrm>
            <a:off x="7733090" y="2244975"/>
            <a:ext cx="105415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55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FFB4728-5106-42A2-AB2B-B553BA1543E0}"/>
              </a:ext>
            </a:extLst>
          </p:cNvPr>
          <p:cNvGrpSpPr/>
          <p:nvPr/>
        </p:nvGrpSpPr>
        <p:grpSpPr>
          <a:xfrm>
            <a:off x="721547" y="3901706"/>
            <a:ext cx="4483184" cy="2631041"/>
            <a:chOff x="2687161" y="3731096"/>
            <a:chExt cx="5158677" cy="3027467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754DEE7-9BAD-4A00-9B57-118B55F356F1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F30EC35-1263-4A20-A578-55709DB8E3D6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53FFE6A-37A0-4737-8639-8C8C0927750D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D4C6262-B95C-4B31-9B45-B06ABB8EEDBA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738DB86-7C76-407A-8B9C-81B73280DB89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ADFB8B6-A4DD-4C8D-982A-5DA618E40C2F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58B9519-C72C-4493-850E-2E959285AD07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4BEAC8F-4C2D-478A-8D7E-CE10A44E17E5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98DEBC3-4B81-4DD2-8D2F-E686C0B5871D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D1207BA-643F-4B49-9F29-07CCC855DCC9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1C92ADB-09FF-43E2-9BED-4FD5CA2427A9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3BB48B3-1C9D-4FBC-BA30-E153020FA92B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23B89F2-8657-4875-946D-A3106A3485A7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0EB1187-0E09-4FC4-B200-DE82984737FF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0CB7CEA-D61B-475B-AF9C-733335F08933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F890964-24D3-4A6F-96B6-15B270483A3C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271BF18-E759-4BC5-8C07-7313EE38E16E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CE1BD18-2F10-4478-874F-0B469FC5775A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A157404-1ACF-4537-8A02-6E2B9FEDD4A3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AFE42D2-2A5C-4C59-A8F1-F3974CE45028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5507114-E436-4F4A-8ADC-3DB4BDDE270E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A9772CA-DEF5-4F30-8047-25E4FEA5CF82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1EFF4223-F4F9-4CA0-958E-29DAFEB6806E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5C8040F-943F-4A24-B5EE-0EB0572C531F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97C4A7E-549F-4E35-85EF-7BD3C08964EF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F9A5FBA-47B0-4226-95BB-7AE89C39CE19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79F55A5-04F3-45DD-B99E-24E6A8B77E2B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42D1CD71-903B-445B-8A70-015A6C80FCF6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FA7B7D7-5AC1-4732-BF22-534B12BD1804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F4CAAA1D-36D9-46AE-AB67-7B680281B624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F3F12E2-E444-448E-A167-1653C1B67916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EB8EAEB4-1951-4618-94C4-CAA68211EB56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335B788-EC84-45F6-A7D4-706ED1A90379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51340B1E-9664-444E-ACDE-6B8E116EC06A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345517D-06D0-4D4B-8A07-4027CFDDBC1D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8C170929-0DCD-4783-8146-806DC970A9E2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B1B097C6-2B9C-45CC-BC87-E333EAEF8AE9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60AACD72-84E7-42CA-91C9-1EA4A5423B72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FEE3B7C-B409-4E39-BFF3-2CB0ED54D2A5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128BB76E-59E9-4622-BCD5-39FDC503C9DB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61028E0B-9E7C-4F13-B135-5D2169485B31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49CF8671-ADD1-43E2-8AFE-C660C87AF121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BFC47CE9-2003-4589-A1DF-706245D6BAC4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AD18083-1060-4510-B747-F14D8A647A28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8DBAA2EB-F27A-429B-8C39-A134F1D022CA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F1F9E1A5-BB0B-499E-B3B3-E5E2BD95F58C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ED3E784D-B03D-41C9-A892-EEF56A0ED766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6D68219C-BE45-4A22-91C6-E9EE7C0FE204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FFE0C01F-A5F5-45F5-8876-7FE6DECEE6D8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626E0B3A-EB2A-413A-8E14-98E0C37496DC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6350D32D-6BA4-42F5-A1A4-C028F74A7DFC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821E683C-EBDD-41A0-BA4B-2C57F4997D6F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766F515-1D76-4B4F-A5A9-2E775BC6EAFF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FC50815-0B3E-4967-BEA7-B824C598D0D8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88B66200-EB4C-4904-867E-E17F7525A522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530E9A3-7C85-4EC2-ACF1-1880EA21343E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944CA943-F366-40A2-ACEA-D744AFEAAF5C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821C509-20FF-4C6B-8614-3AAB13D97B32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A3E4290-EF22-45B8-9654-3D05CA4F356E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763E9F4D-5F06-4AD0-A442-F9266E46BB15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43132AC2-A7AB-4510-A02D-5C02ED770051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B0B2B599-45FE-43DA-A32B-B4B3008E309E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9C45039-BD0F-45CC-BDA1-9CB6B4894D0D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8648FE1A-9402-4F6B-9067-D831B0E60CFB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221C1E1-1E00-4038-BAC2-9B258AD4A75B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8B64A21A-1D01-458F-BDAB-06DEC9F2E956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A8D079A5-A7A2-4FB5-A880-186FBAC542D2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E5CFF84E-5DC8-471E-9987-A41D49C1BD1C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E240A3C5-7DD4-463C-A589-074462BDD8C1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EB81C2D9-AD0C-4851-8CBD-6BBB4FFBF560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C3C570A9-03E3-49FC-A999-8C870E5FDF47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8D66DB49-F332-4E48-92FD-3416EF69E152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08977C77-B18B-4C48-B84A-2F93A35BBFE7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16A3C925-5E71-44B3-A5E2-C46D017FD922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73590895-2728-4F44-A6CF-DC8F2F863DE6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33F84831-9F1B-4241-B4F1-31A8B8542D8E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49ABCAEF-7732-404B-B71F-79987C1CD401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EF1B4C8B-DFD9-4B1E-A052-740DA6E6E0D1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9A00999C-B975-4F3F-A365-A8394B6E3901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0CC79C3A-5C44-426A-A606-42C4913025DF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7FB09050-04D8-4A17-A6CA-22B755E49409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0939E049-E0A3-4A4A-AE85-C5CB95B94F43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ECA2206-B6BB-4060-A5B3-FF340A0C5E37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AA0C9891-F90E-4537-883D-A3739F30E6B1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D4FD0A5B-6F20-4B81-9FB2-23DA950122B8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521D463E-1FBE-4B44-8B68-CBBBDC1CE5A6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3F8CF3DA-3EB3-41FA-A502-06974DE2CD13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FAEA7062-270C-43DA-9E9D-76FBE98B1634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5670ED20-B315-4F28-A1F5-182010342033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17F6E968-1B34-419E-8415-F26898F18022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15A7EAB7-356C-4C18-A73C-5A7F2DD0D44C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F23D6E25-16C4-46D2-B7D8-68B4B04F931F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045B7A88-E8FF-4534-AB33-E31322BB4732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A54B4671-C514-447F-9D1E-3FFA13CA8C39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723991A6-BACB-4F09-9486-C0F0C2DAA2D3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7FFA7C64-3D5E-401D-89C0-845778BFFA78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01E49B96-58EC-4C3A-8847-D48DABA455E9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B12B84C6-7840-4793-B171-D14DF6A7FF2E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904D748A-B29C-4B33-9BAA-9680111E01A8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2014DF2-F358-4100-8FC2-EF28C25E4C09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52B71E78-A5CE-4DB7-9602-D8DA1FC0BCB5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A2C14B5E-1DDD-4D91-98ED-4D8F5905407D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7E9B2B57-1055-4563-B369-F979B560BED5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197122CC-9159-4386-8231-534479B2DD91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FEF96CE7-8473-4ACB-BB62-E44D0F726451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14C7D26C-6BBB-48F5-83C7-BCAAACDE5520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E75D56A7-77A6-4663-AC5F-9BBF8E5482AC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C9FD26C2-00F0-4BFC-B8F4-089388D6B6C4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378EBC4B-3363-4129-BEE6-6DE1499CFB41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B759E314-E1DB-4055-BCBC-EDECE2280000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2B1F5910-EB7E-4428-B0B2-7812DF75BA91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A362E376-016A-436C-93DE-913E5CCA2CCF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1" name="Arrow: Pentagon 130">
            <a:extLst>
              <a:ext uri="{FF2B5EF4-FFF2-40B4-BE49-F238E27FC236}">
                <a16:creationId xmlns:a16="http://schemas.microsoft.com/office/drawing/2014/main" id="{3FCC98E0-6386-461E-94FA-FE9EBABDD68D}"/>
              </a:ext>
            </a:extLst>
          </p:cNvPr>
          <p:cNvSpPr/>
          <p:nvPr/>
        </p:nvSpPr>
        <p:spPr>
          <a:xfrm rot="18900000">
            <a:off x="3822081" y="4857890"/>
            <a:ext cx="396000" cy="396000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Arrow: Pentagon 131">
            <a:extLst>
              <a:ext uri="{FF2B5EF4-FFF2-40B4-BE49-F238E27FC236}">
                <a16:creationId xmlns:a16="http://schemas.microsoft.com/office/drawing/2014/main" id="{D5C70E57-DA05-4439-9FA4-D2777569CD1D}"/>
              </a:ext>
            </a:extLst>
          </p:cNvPr>
          <p:cNvSpPr/>
          <p:nvPr/>
        </p:nvSpPr>
        <p:spPr>
          <a:xfrm rot="18900000">
            <a:off x="4357893" y="4322697"/>
            <a:ext cx="396000" cy="396000"/>
          </a:xfrm>
          <a:prstGeom prst="teardrop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Arrow: Pentagon 132">
            <a:extLst>
              <a:ext uri="{FF2B5EF4-FFF2-40B4-BE49-F238E27FC236}">
                <a16:creationId xmlns:a16="http://schemas.microsoft.com/office/drawing/2014/main" id="{A4E5ADC4-F6EA-4773-86D8-1D74FAE126C0}"/>
              </a:ext>
            </a:extLst>
          </p:cNvPr>
          <p:cNvSpPr/>
          <p:nvPr/>
        </p:nvSpPr>
        <p:spPr>
          <a:xfrm rot="18900000">
            <a:off x="1345105" y="4603171"/>
            <a:ext cx="396000" cy="396000"/>
          </a:xfrm>
          <a:prstGeom prst="teardrop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Arrow: Pentagon 133">
            <a:extLst>
              <a:ext uri="{FF2B5EF4-FFF2-40B4-BE49-F238E27FC236}">
                <a16:creationId xmlns:a16="http://schemas.microsoft.com/office/drawing/2014/main" id="{7E11EE06-6B3E-477B-925F-6CEC4A63AA42}"/>
              </a:ext>
            </a:extLst>
          </p:cNvPr>
          <p:cNvSpPr/>
          <p:nvPr/>
        </p:nvSpPr>
        <p:spPr>
          <a:xfrm rot="18900000">
            <a:off x="2071438" y="5508475"/>
            <a:ext cx="396000" cy="396000"/>
          </a:xfrm>
          <a:prstGeom prst="teardrop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Arrow: Pentagon 134">
            <a:extLst>
              <a:ext uri="{FF2B5EF4-FFF2-40B4-BE49-F238E27FC236}">
                <a16:creationId xmlns:a16="http://schemas.microsoft.com/office/drawing/2014/main" id="{FAF01012-DF63-40D2-B6E6-8B68A52D3723}"/>
              </a:ext>
            </a:extLst>
          </p:cNvPr>
          <p:cNvSpPr/>
          <p:nvPr/>
        </p:nvSpPr>
        <p:spPr>
          <a:xfrm rot="18900000">
            <a:off x="3014858" y="5192761"/>
            <a:ext cx="396000" cy="396000"/>
          </a:xfrm>
          <a:prstGeom prst="teardrop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36" name="Chart 135">
            <a:extLst>
              <a:ext uri="{FF2B5EF4-FFF2-40B4-BE49-F238E27FC236}">
                <a16:creationId xmlns:a16="http://schemas.microsoft.com/office/drawing/2014/main" id="{69A39577-6E76-4C9E-BC56-091910A57957}"/>
              </a:ext>
            </a:extLst>
          </p:cNvPr>
          <p:cNvGraphicFramePr/>
          <p:nvPr/>
        </p:nvGraphicFramePr>
        <p:xfrm>
          <a:off x="5549656" y="4019471"/>
          <a:ext cx="6045968" cy="2285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5">
            <a:extLst>
              <a:ext uri="{FF2B5EF4-FFF2-40B4-BE49-F238E27FC236}">
                <a16:creationId xmlns:a16="http://schemas.microsoft.com/office/drawing/2014/main" id="{173FA7BD-BB31-4097-ABAE-DC9A02E933BC}"/>
              </a:ext>
            </a:extLst>
          </p:cNvPr>
          <p:cNvGrpSpPr/>
          <p:nvPr/>
        </p:nvGrpSpPr>
        <p:grpSpPr>
          <a:xfrm>
            <a:off x="0" y="2841091"/>
            <a:ext cx="12192000" cy="1175819"/>
            <a:chOff x="6665543" y="2749602"/>
            <a:chExt cx="2798838" cy="117581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1611846-74CA-44BE-BDB7-346484001B5B}"/>
                </a:ext>
              </a:extLst>
            </p:cNvPr>
            <p:cNvSpPr txBox="1"/>
            <p:nvPr/>
          </p:nvSpPr>
          <p:spPr>
            <a:xfrm>
              <a:off x="6665543" y="2749602"/>
              <a:ext cx="2798838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accent2">
                      <a:lumMod val="75000"/>
                    </a:schemeClr>
                  </a:solidFill>
                  <a:latin typeface="+mj-lt"/>
                  <a:cs typeface="Arial" pitchFamily="34" charset="0"/>
                </a:rPr>
                <a:t>Section Break  </a:t>
              </a:r>
              <a:endParaRPr lang="ko-KR" altLang="en-US" sz="4800" b="1" dirty="0">
                <a:solidFill>
                  <a:schemeClr val="accent2">
                    <a:lumMod val="7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0E70A22-62A7-4274-B4F7-4F146334363A}"/>
                </a:ext>
              </a:extLst>
            </p:cNvPr>
            <p:cNvSpPr txBox="1"/>
            <p:nvPr/>
          </p:nvSpPr>
          <p:spPr>
            <a:xfrm>
              <a:off x="6665543" y="3545765"/>
              <a:ext cx="2798838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accent2">
                      <a:lumMod val="75000"/>
                    </a:schemeClr>
                  </a:solidFill>
                  <a:cs typeface="Arial" pitchFamily="34" charset="0"/>
                </a:rPr>
                <a:t>Insert the Subtitle of Your Presentation </a:t>
              </a:r>
              <a:endParaRPr lang="ko-KR" altLang="en-US" sz="1867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76844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9933B38C-E326-4107-96BA-F1448AB45FE3}"/>
              </a:ext>
            </a:extLst>
          </p:cNvPr>
          <p:cNvGrpSpPr/>
          <p:nvPr/>
        </p:nvGrpSpPr>
        <p:grpSpPr>
          <a:xfrm>
            <a:off x="2333757" y="5072402"/>
            <a:ext cx="4805982" cy="1231107"/>
            <a:chOff x="3866265" y="1442486"/>
            <a:chExt cx="4217678" cy="123110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65AAA3E-6B8D-4427-921A-05A6B6E42B3E}"/>
                </a:ext>
              </a:extLst>
            </p:cNvPr>
            <p:cNvSpPr txBox="1"/>
            <p:nvPr/>
          </p:nvSpPr>
          <p:spPr>
            <a:xfrm>
              <a:off x="3866265" y="1842596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E89EC46-11A2-4BB4-B4AE-A51F30F2A2EE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7FCEF34-976E-4939-A7C0-F64C955A0686}"/>
              </a:ext>
            </a:extLst>
          </p:cNvPr>
          <p:cNvSpPr txBox="1"/>
          <p:nvPr/>
        </p:nvSpPr>
        <p:spPr>
          <a:xfrm flipH="1">
            <a:off x="2333756" y="3429000"/>
            <a:ext cx="43908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altLang="ko-KR" sz="4400" b="1" spc="3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Donate </a:t>
            </a:r>
            <a:r>
              <a:rPr lang="en-US" altLang="ko-KR" sz="4400" b="1" spc="3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Blood</a:t>
            </a:r>
          </a:p>
          <a:p>
            <a:pPr marL="0" indent="0">
              <a:buNone/>
            </a:pPr>
            <a:r>
              <a:rPr lang="en-US" altLang="ko-KR" sz="4400" b="1" spc="3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Save </a:t>
            </a:r>
            <a:r>
              <a:rPr lang="en-US" altLang="ko-KR" sz="4400" b="1" spc="3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Lives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BE80A27-ECDC-4735-8C5E-6B2EDDAD1905}"/>
              </a:ext>
            </a:extLst>
          </p:cNvPr>
          <p:cNvSpPr>
            <a:spLocks noGrp="1"/>
          </p:cNvSpPr>
          <p:nvPr>
            <p:ph type="pic" idx="23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1" name="Group 31">
            <a:extLst>
              <a:ext uri="{FF2B5EF4-FFF2-40B4-BE49-F238E27FC236}">
                <a16:creationId xmlns:a16="http://schemas.microsoft.com/office/drawing/2014/main" id="{44740166-BAEE-4880-A163-08C3A8D63FE1}"/>
              </a:ext>
            </a:extLst>
          </p:cNvPr>
          <p:cNvGrpSpPr/>
          <p:nvPr/>
        </p:nvGrpSpPr>
        <p:grpSpPr>
          <a:xfrm rot="5400000">
            <a:off x="5001235" y="-603293"/>
            <a:ext cx="1821483" cy="8796142"/>
            <a:chOff x="2636314" y="-2569615"/>
            <a:chExt cx="1821483" cy="8796142"/>
          </a:xfrm>
          <a:solidFill>
            <a:schemeClr val="accent1"/>
          </a:solidFill>
        </p:grpSpPr>
        <p:sp>
          <p:nvSpPr>
            <p:cNvPr id="62" name="Arrow: Bent 28">
              <a:extLst>
                <a:ext uri="{FF2B5EF4-FFF2-40B4-BE49-F238E27FC236}">
                  <a16:creationId xmlns:a16="http://schemas.microsoft.com/office/drawing/2014/main" id="{DDE762AD-FD49-43C8-AF2D-AA0D3921392B}"/>
                </a:ext>
              </a:extLst>
            </p:cNvPr>
            <p:cNvSpPr/>
            <p:nvPr/>
          </p:nvSpPr>
          <p:spPr>
            <a:xfrm rot="5400000" flipH="1">
              <a:off x="3107410" y="5189967"/>
              <a:ext cx="565464" cy="1507656"/>
            </a:xfrm>
            <a:prstGeom prst="bentArrow">
              <a:avLst>
                <a:gd name="adj1" fmla="val 18680"/>
                <a:gd name="adj2" fmla="val 41578"/>
                <a:gd name="adj3" fmla="val 0"/>
                <a:gd name="adj4" fmla="val 4880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3" name="Arrow: Bent 29">
              <a:extLst>
                <a:ext uri="{FF2B5EF4-FFF2-40B4-BE49-F238E27FC236}">
                  <a16:creationId xmlns:a16="http://schemas.microsoft.com/office/drawing/2014/main" id="{D043F924-80EA-475D-A0F1-7EC945E9A24F}"/>
                </a:ext>
              </a:extLst>
            </p:cNvPr>
            <p:cNvSpPr/>
            <p:nvPr/>
          </p:nvSpPr>
          <p:spPr>
            <a:xfrm rot="16200000" flipH="1">
              <a:off x="3817923" y="-2644025"/>
              <a:ext cx="565464" cy="714284"/>
            </a:xfrm>
            <a:prstGeom prst="bentArrow">
              <a:avLst>
                <a:gd name="adj1" fmla="val 18558"/>
                <a:gd name="adj2" fmla="val 29787"/>
                <a:gd name="adj3" fmla="val 0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4" name="Rectangle 30">
              <a:extLst>
                <a:ext uri="{FF2B5EF4-FFF2-40B4-BE49-F238E27FC236}">
                  <a16:creationId xmlns:a16="http://schemas.microsoft.com/office/drawing/2014/main" id="{C9A63DE0-F8AE-42A2-8FE2-F0C201A56795}"/>
                </a:ext>
              </a:extLst>
            </p:cNvPr>
            <p:cNvSpPr/>
            <p:nvPr/>
          </p:nvSpPr>
          <p:spPr>
            <a:xfrm rot="10800000">
              <a:off x="3853617" y="-2102248"/>
              <a:ext cx="104400" cy="781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Arrow: Bent 45">
              <a:extLst>
                <a:ext uri="{FF2B5EF4-FFF2-40B4-BE49-F238E27FC236}">
                  <a16:creationId xmlns:a16="http://schemas.microsoft.com/office/drawing/2014/main" id="{B8795A31-9507-4FC9-B95D-E1EBF0E2E8E3}"/>
                </a:ext>
              </a:extLst>
            </p:cNvPr>
            <p:cNvSpPr/>
            <p:nvPr/>
          </p:nvSpPr>
          <p:spPr>
            <a:xfrm rot="16200000" flipH="1">
              <a:off x="3817923" y="-94755"/>
              <a:ext cx="565464" cy="714284"/>
            </a:xfrm>
            <a:prstGeom prst="bentArrow">
              <a:avLst>
                <a:gd name="adj1" fmla="val 18558"/>
                <a:gd name="adj2" fmla="val 29787"/>
                <a:gd name="adj3" fmla="val 0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6" name="Arrow: Bent 46">
              <a:extLst>
                <a:ext uri="{FF2B5EF4-FFF2-40B4-BE49-F238E27FC236}">
                  <a16:creationId xmlns:a16="http://schemas.microsoft.com/office/drawing/2014/main" id="{1101959F-7607-4A8A-86E9-3EA2D636DBA7}"/>
                </a:ext>
              </a:extLst>
            </p:cNvPr>
            <p:cNvSpPr/>
            <p:nvPr/>
          </p:nvSpPr>
          <p:spPr>
            <a:xfrm rot="16200000" flipH="1">
              <a:off x="3817923" y="2454516"/>
              <a:ext cx="565464" cy="714284"/>
            </a:xfrm>
            <a:prstGeom prst="bentArrow">
              <a:avLst>
                <a:gd name="adj1" fmla="val 18558"/>
                <a:gd name="adj2" fmla="val 29787"/>
                <a:gd name="adj3" fmla="val 0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7" name="Arrow: Bent 47">
              <a:extLst>
                <a:ext uri="{FF2B5EF4-FFF2-40B4-BE49-F238E27FC236}">
                  <a16:creationId xmlns:a16="http://schemas.microsoft.com/office/drawing/2014/main" id="{DC7331A9-D965-431D-9540-B4DE2F7907CB}"/>
                </a:ext>
              </a:extLst>
            </p:cNvPr>
            <p:cNvSpPr/>
            <p:nvPr/>
          </p:nvSpPr>
          <p:spPr>
            <a:xfrm rot="16200000" flipH="1">
              <a:off x="3817923" y="5003787"/>
              <a:ext cx="565464" cy="714284"/>
            </a:xfrm>
            <a:prstGeom prst="bentArrow">
              <a:avLst>
                <a:gd name="adj1" fmla="val 18558"/>
                <a:gd name="adj2" fmla="val 29787"/>
                <a:gd name="adj3" fmla="val 0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8" name="Group 168">
            <a:extLst>
              <a:ext uri="{FF2B5EF4-FFF2-40B4-BE49-F238E27FC236}">
                <a16:creationId xmlns:a16="http://schemas.microsoft.com/office/drawing/2014/main" id="{C425DEAB-9F1D-450E-8AF5-2BAB63D6FA32}"/>
              </a:ext>
            </a:extLst>
          </p:cNvPr>
          <p:cNvGrpSpPr/>
          <p:nvPr/>
        </p:nvGrpSpPr>
        <p:grpSpPr>
          <a:xfrm>
            <a:off x="1017026" y="1320539"/>
            <a:ext cx="1098796" cy="2075406"/>
            <a:chOff x="208600" y="1261447"/>
            <a:chExt cx="1217670" cy="2299935"/>
          </a:xfrm>
        </p:grpSpPr>
        <p:grpSp>
          <p:nvGrpSpPr>
            <p:cNvPr id="69" name="그룹 2">
              <a:extLst>
                <a:ext uri="{FF2B5EF4-FFF2-40B4-BE49-F238E27FC236}">
                  <a16:creationId xmlns:a16="http://schemas.microsoft.com/office/drawing/2014/main" id="{76F6786C-6F34-4746-96EF-12283C373094}"/>
                </a:ext>
              </a:extLst>
            </p:cNvPr>
            <p:cNvGrpSpPr/>
            <p:nvPr/>
          </p:nvGrpSpPr>
          <p:grpSpPr>
            <a:xfrm>
              <a:off x="208600" y="1261447"/>
              <a:ext cx="1217670" cy="2299935"/>
              <a:chOff x="9406779" y="538766"/>
              <a:chExt cx="1512168" cy="2856184"/>
            </a:xfrm>
          </p:grpSpPr>
          <p:sp>
            <p:nvSpPr>
              <p:cNvPr id="74" name="Hexagon 5">
                <a:extLst>
                  <a:ext uri="{FF2B5EF4-FFF2-40B4-BE49-F238E27FC236}">
                    <a16:creationId xmlns:a16="http://schemas.microsoft.com/office/drawing/2014/main" id="{C603760E-91E7-4430-9418-FB63E82A48F8}"/>
                  </a:ext>
                </a:extLst>
              </p:cNvPr>
              <p:cNvSpPr/>
              <p:nvPr/>
            </p:nvSpPr>
            <p:spPr>
              <a:xfrm rot="5400000">
                <a:off x="9641312" y="1623286"/>
                <a:ext cx="1043105" cy="1215358"/>
              </a:xfrm>
              <a:custGeom>
                <a:avLst/>
                <a:gdLst/>
                <a:ahLst/>
                <a:cxnLst/>
                <a:rect l="l" t="t" r="r" b="b"/>
                <a:pathLst>
                  <a:path w="865232" h="1008112">
                    <a:moveTo>
                      <a:pt x="0" y="1008112"/>
                    </a:moveTo>
                    <a:lnTo>
                      <a:pt x="0" y="0"/>
                    </a:lnTo>
                    <a:lnTo>
                      <a:pt x="752103" y="0"/>
                    </a:lnTo>
                    <a:lnTo>
                      <a:pt x="865232" y="226258"/>
                    </a:lnTo>
                    <a:lnTo>
                      <a:pt x="865232" y="781855"/>
                    </a:lnTo>
                    <a:lnTo>
                      <a:pt x="752103" y="100811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75" name="Hexagon 5">
                <a:extLst>
                  <a:ext uri="{FF2B5EF4-FFF2-40B4-BE49-F238E27FC236}">
                    <a16:creationId xmlns:a16="http://schemas.microsoft.com/office/drawing/2014/main" id="{729FAB6E-6ECB-4081-837A-FBC3B7C78C62}"/>
                  </a:ext>
                </a:extLst>
              </p:cNvPr>
              <p:cNvSpPr/>
              <p:nvPr/>
            </p:nvSpPr>
            <p:spPr>
              <a:xfrm rot="5400000">
                <a:off x="8734771" y="1210774"/>
                <a:ext cx="2856184" cy="1512168"/>
              </a:xfrm>
              <a:custGeom>
                <a:avLst/>
                <a:gdLst/>
                <a:ahLst/>
                <a:cxnLst/>
                <a:rect l="l" t="t" r="r" b="b"/>
                <a:pathLst>
                  <a:path w="2856184" h="1512168">
                    <a:moveTo>
                      <a:pt x="62876" y="745441"/>
                    </a:moveTo>
                    <a:cubicBezTo>
                      <a:pt x="62876" y="775264"/>
                      <a:pt x="87053" y="799441"/>
                      <a:pt x="116876" y="799441"/>
                    </a:cubicBezTo>
                    <a:cubicBezTo>
                      <a:pt x="146699" y="799441"/>
                      <a:pt x="170876" y="775264"/>
                      <a:pt x="170876" y="745441"/>
                    </a:cubicBezTo>
                    <a:cubicBezTo>
                      <a:pt x="170876" y="715618"/>
                      <a:pt x="146699" y="691441"/>
                      <a:pt x="116876" y="691441"/>
                    </a:cubicBezTo>
                    <a:cubicBezTo>
                      <a:pt x="87053" y="691441"/>
                      <a:pt x="62876" y="715618"/>
                      <a:pt x="62876" y="745441"/>
                    </a:cubicBezTo>
                    <a:close/>
                    <a:moveTo>
                      <a:pt x="0" y="858883"/>
                    </a:moveTo>
                    <a:lnTo>
                      <a:pt x="0" y="629643"/>
                    </a:lnTo>
                    <a:cubicBezTo>
                      <a:pt x="0" y="593524"/>
                      <a:pt x="29281" y="564243"/>
                      <a:pt x="65400" y="564243"/>
                    </a:cubicBezTo>
                    <a:lnTo>
                      <a:pt x="191353" y="564243"/>
                    </a:lnTo>
                    <a:lnTo>
                      <a:pt x="191353" y="339392"/>
                    </a:lnTo>
                    <a:lnTo>
                      <a:pt x="361048" y="0"/>
                    </a:lnTo>
                    <a:lnTo>
                      <a:pt x="2157221" y="0"/>
                    </a:lnTo>
                    <a:lnTo>
                      <a:pt x="2326914" y="339386"/>
                    </a:lnTo>
                    <a:lnTo>
                      <a:pt x="2326914" y="625867"/>
                    </a:lnTo>
                    <a:lnTo>
                      <a:pt x="2856184" y="625867"/>
                    </a:lnTo>
                    <a:lnTo>
                      <a:pt x="2856184" y="886301"/>
                    </a:lnTo>
                    <a:lnTo>
                      <a:pt x="2326914" y="886301"/>
                    </a:lnTo>
                    <a:lnTo>
                      <a:pt x="2326914" y="1034706"/>
                    </a:lnTo>
                    <a:lnTo>
                      <a:pt x="2616894" y="1034706"/>
                    </a:lnTo>
                    <a:lnTo>
                      <a:pt x="2616894" y="1164923"/>
                    </a:lnTo>
                    <a:lnTo>
                      <a:pt x="2326914" y="1164923"/>
                    </a:lnTo>
                    <a:lnTo>
                      <a:pt x="2326914" y="1172782"/>
                    </a:lnTo>
                    <a:lnTo>
                      <a:pt x="2157221" y="1512168"/>
                    </a:lnTo>
                    <a:lnTo>
                      <a:pt x="361048" y="1512168"/>
                    </a:lnTo>
                    <a:lnTo>
                      <a:pt x="191353" y="1172777"/>
                    </a:lnTo>
                    <a:lnTo>
                      <a:pt x="191353" y="924283"/>
                    </a:lnTo>
                    <a:lnTo>
                      <a:pt x="65400" y="924283"/>
                    </a:lnTo>
                    <a:cubicBezTo>
                      <a:pt x="29281" y="924283"/>
                      <a:pt x="0" y="895002"/>
                      <a:pt x="0" y="858883"/>
                    </a:cubicBezTo>
                    <a:close/>
                  </a:path>
                </a:pathLst>
              </a:cu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70" name="Rounded Rectangle 20">
              <a:extLst>
                <a:ext uri="{FF2B5EF4-FFF2-40B4-BE49-F238E27FC236}">
                  <a16:creationId xmlns:a16="http://schemas.microsoft.com/office/drawing/2014/main" id="{1D8DA749-1A1E-46F1-A063-9E753E136103}"/>
                </a:ext>
              </a:extLst>
            </p:cNvPr>
            <p:cNvSpPr/>
            <p:nvPr/>
          </p:nvSpPr>
          <p:spPr>
            <a:xfrm>
              <a:off x="626529" y="1849105"/>
              <a:ext cx="381810" cy="599988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1" name="Teardrop 21">
              <a:extLst>
                <a:ext uri="{FF2B5EF4-FFF2-40B4-BE49-F238E27FC236}">
                  <a16:creationId xmlns:a16="http://schemas.microsoft.com/office/drawing/2014/main" id="{083D5F08-8BDF-453A-8D1D-3C04DB8BC5EB}"/>
                </a:ext>
              </a:extLst>
            </p:cNvPr>
            <p:cNvSpPr/>
            <p:nvPr/>
          </p:nvSpPr>
          <p:spPr>
            <a:xfrm rot="18900000">
              <a:off x="720076" y="1993396"/>
              <a:ext cx="194718" cy="194718"/>
            </a:xfrm>
            <a:prstGeom prst="teardrop">
              <a:avLst>
                <a:gd name="adj" fmla="val 141646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72" name="Rectangle 22">
              <a:extLst>
                <a:ext uri="{FF2B5EF4-FFF2-40B4-BE49-F238E27FC236}">
                  <a16:creationId xmlns:a16="http://schemas.microsoft.com/office/drawing/2014/main" id="{A7FFD24D-368D-44AC-8FE7-D65A1B908606}"/>
                </a:ext>
              </a:extLst>
            </p:cNvPr>
            <p:cNvSpPr/>
            <p:nvPr/>
          </p:nvSpPr>
          <p:spPr>
            <a:xfrm>
              <a:off x="694722" y="2250690"/>
              <a:ext cx="245422" cy="2726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3" name="Rectangle 23">
              <a:extLst>
                <a:ext uri="{FF2B5EF4-FFF2-40B4-BE49-F238E27FC236}">
                  <a16:creationId xmlns:a16="http://schemas.microsoft.com/office/drawing/2014/main" id="{95A68A36-7C48-4769-8C5B-A4B831A0736C}"/>
                </a:ext>
              </a:extLst>
            </p:cNvPr>
            <p:cNvSpPr/>
            <p:nvPr/>
          </p:nvSpPr>
          <p:spPr>
            <a:xfrm>
              <a:off x="694722" y="2325321"/>
              <a:ext cx="245422" cy="2726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87" name="그룹 86">
            <a:extLst>
              <a:ext uri="{FF2B5EF4-FFF2-40B4-BE49-F238E27FC236}">
                <a16:creationId xmlns:a16="http://schemas.microsoft.com/office/drawing/2014/main" id="{E10567EC-D45C-4F1E-81DE-D467A7BD4512}"/>
              </a:ext>
            </a:extLst>
          </p:cNvPr>
          <p:cNvGrpSpPr/>
          <p:nvPr/>
        </p:nvGrpSpPr>
        <p:grpSpPr>
          <a:xfrm>
            <a:off x="9423993" y="5043238"/>
            <a:ext cx="1815812" cy="1292662"/>
            <a:chOff x="9366842" y="4784789"/>
            <a:chExt cx="1815812" cy="1292662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59C8F66B-22A1-40B2-BF52-8AE33DCC7BC2}"/>
                </a:ext>
              </a:extLst>
            </p:cNvPr>
            <p:cNvSpPr txBox="1"/>
            <p:nvPr/>
          </p:nvSpPr>
          <p:spPr>
            <a:xfrm>
              <a:off x="9370680" y="5061788"/>
              <a:ext cx="18119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157BAA9B-D7FB-4021-96B8-ECEBA629DADA}"/>
                </a:ext>
              </a:extLst>
            </p:cNvPr>
            <p:cNvSpPr txBox="1"/>
            <p:nvPr/>
          </p:nvSpPr>
          <p:spPr>
            <a:xfrm>
              <a:off x="9366842" y="4784789"/>
              <a:ext cx="17965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84" name="그룹 83">
            <a:extLst>
              <a:ext uri="{FF2B5EF4-FFF2-40B4-BE49-F238E27FC236}">
                <a16:creationId xmlns:a16="http://schemas.microsoft.com/office/drawing/2014/main" id="{C37AAE9B-2849-4F21-8B8E-3392DBDA0AF9}"/>
              </a:ext>
            </a:extLst>
          </p:cNvPr>
          <p:cNvGrpSpPr/>
          <p:nvPr/>
        </p:nvGrpSpPr>
        <p:grpSpPr>
          <a:xfrm>
            <a:off x="1667629" y="5043238"/>
            <a:ext cx="1815812" cy="1292662"/>
            <a:chOff x="1033809" y="4784789"/>
            <a:chExt cx="1815812" cy="1292662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FDA8FF9B-5B7C-4694-B960-627AB4E7423C}"/>
                </a:ext>
              </a:extLst>
            </p:cNvPr>
            <p:cNvSpPr txBox="1"/>
            <p:nvPr/>
          </p:nvSpPr>
          <p:spPr>
            <a:xfrm>
              <a:off x="1037647" y="5061788"/>
              <a:ext cx="18119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1BB8E00E-64F4-423A-89FE-028F49C3C36F}"/>
                </a:ext>
              </a:extLst>
            </p:cNvPr>
            <p:cNvSpPr txBox="1"/>
            <p:nvPr/>
          </p:nvSpPr>
          <p:spPr>
            <a:xfrm>
              <a:off x="1033809" y="4784789"/>
              <a:ext cx="17965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85" name="그룹 84">
            <a:extLst>
              <a:ext uri="{FF2B5EF4-FFF2-40B4-BE49-F238E27FC236}">
                <a16:creationId xmlns:a16="http://schemas.microsoft.com/office/drawing/2014/main" id="{F3C0813C-55A6-4251-84C7-4D8EEE76E6A0}"/>
              </a:ext>
            </a:extLst>
          </p:cNvPr>
          <p:cNvGrpSpPr/>
          <p:nvPr/>
        </p:nvGrpSpPr>
        <p:grpSpPr>
          <a:xfrm>
            <a:off x="4243232" y="5043238"/>
            <a:ext cx="1815812" cy="1292662"/>
            <a:chOff x="3109678" y="4784789"/>
            <a:chExt cx="1815812" cy="1292662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D7D1FCD9-E9B5-49AC-95D8-25AFF0F06F98}"/>
                </a:ext>
              </a:extLst>
            </p:cNvPr>
            <p:cNvSpPr txBox="1"/>
            <p:nvPr/>
          </p:nvSpPr>
          <p:spPr>
            <a:xfrm>
              <a:off x="3113516" y="5061788"/>
              <a:ext cx="18119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7B9E0787-8DA1-4321-A64B-C1FBEF867419}"/>
                </a:ext>
              </a:extLst>
            </p:cNvPr>
            <p:cNvSpPr txBox="1"/>
            <p:nvPr/>
          </p:nvSpPr>
          <p:spPr>
            <a:xfrm>
              <a:off x="3109678" y="4784789"/>
              <a:ext cx="17965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AAA09AB8-B7DB-47EB-BB49-4C15435AC2DD}"/>
              </a:ext>
            </a:extLst>
          </p:cNvPr>
          <p:cNvGrpSpPr/>
          <p:nvPr/>
        </p:nvGrpSpPr>
        <p:grpSpPr>
          <a:xfrm>
            <a:off x="6818835" y="5043238"/>
            <a:ext cx="1845367" cy="1292662"/>
            <a:chOff x="5185547" y="4784789"/>
            <a:chExt cx="1845367" cy="1292662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AFE56568-4829-47A2-8A16-CA2CF537B688}"/>
                </a:ext>
              </a:extLst>
            </p:cNvPr>
            <p:cNvSpPr txBox="1"/>
            <p:nvPr/>
          </p:nvSpPr>
          <p:spPr>
            <a:xfrm>
              <a:off x="5189381" y="5061788"/>
              <a:ext cx="18415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8F8FD5EF-1E28-4015-9FE3-4BF49F53676B}"/>
                </a:ext>
              </a:extLst>
            </p:cNvPr>
            <p:cNvSpPr txBox="1"/>
            <p:nvPr/>
          </p:nvSpPr>
          <p:spPr>
            <a:xfrm>
              <a:off x="5185547" y="4784789"/>
              <a:ext cx="18258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08" name="그룹 107">
            <a:extLst>
              <a:ext uri="{FF2B5EF4-FFF2-40B4-BE49-F238E27FC236}">
                <a16:creationId xmlns:a16="http://schemas.microsoft.com/office/drawing/2014/main" id="{C1419B6E-8F26-4607-8092-678A4FD635E9}"/>
              </a:ext>
            </a:extLst>
          </p:cNvPr>
          <p:cNvGrpSpPr/>
          <p:nvPr/>
        </p:nvGrpSpPr>
        <p:grpSpPr>
          <a:xfrm>
            <a:off x="3219969" y="2378936"/>
            <a:ext cx="885002" cy="1499210"/>
            <a:chOff x="3219969" y="2378936"/>
            <a:chExt cx="885002" cy="1499210"/>
          </a:xfrm>
        </p:grpSpPr>
        <p:sp>
          <p:nvSpPr>
            <p:cNvPr id="88" name="Freeform: Shape 2">
              <a:extLst>
                <a:ext uri="{FF2B5EF4-FFF2-40B4-BE49-F238E27FC236}">
                  <a16:creationId xmlns:a16="http://schemas.microsoft.com/office/drawing/2014/main" id="{5950120A-724C-41BF-B4F4-9B730E9E4ECE}"/>
                </a:ext>
              </a:extLst>
            </p:cNvPr>
            <p:cNvSpPr/>
            <p:nvPr/>
          </p:nvSpPr>
          <p:spPr>
            <a:xfrm>
              <a:off x="3314125" y="3028395"/>
              <a:ext cx="696690" cy="849751"/>
            </a:xfrm>
            <a:custGeom>
              <a:avLst/>
              <a:gdLst>
                <a:gd name="connsiteX0" fmla="*/ 638216 w 1257300"/>
                <a:gd name="connsiteY0" fmla="*/ 1536980 h 1533525"/>
                <a:gd name="connsiteX1" fmla="*/ 25759 w 1257300"/>
                <a:gd name="connsiteY1" fmla="*/ 1132167 h 1533525"/>
                <a:gd name="connsiteX2" fmla="*/ 50524 w 1257300"/>
                <a:gd name="connsiteY2" fmla="*/ 768312 h 1533525"/>
                <a:gd name="connsiteX3" fmla="*/ 309604 w 1257300"/>
                <a:gd name="connsiteY3" fmla="*/ 400647 h 1533525"/>
                <a:gd name="connsiteX4" fmla="*/ 604879 w 1257300"/>
                <a:gd name="connsiteY4" fmla="*/ 16790 h 1533525"/>
                <a:gd name="connsiteX5" fmla="*/ 642026 w 1257300"/>
                <a:gd name="connsiteY5" fmla="*/ 13932 h 1533525"/>
                <a:gd name="connsiteX6" fmla="*/ 1148756 w 1257300"/>
                <a:gd name="connsiteY6" fmla="*/ 617817 h 1533525"/>
                <a:gd name="connsiteX7" fmla="*/ 1247816 w 1257300"/>
                <a:gd name="connsiteY7" fmla="*/ 1101687 h 1533525"/>
                <a:gd name="connsiteX8" fmla="*/ 809666 w 1257300"/>
                <a:gd name="connsiteY8" fmla="*/ 1516025 h 1533525"/>
                <a:gd name="connsiteX9" fmla="*/ 638216 w 1257300"/>
                <a:gd name="connsiteY9" fmla="*/ 1536980 h 153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57300" h="1533525">
                  <a:moveTo>
                    <a:pt x="638216" y="1536980"/>
                  </a:moveTo>
                  <a:cubicBezTo>
                    <a:pt x="343894" y="1536980"/>
                    <a:pt x="105769" y="1376007"/>
                    <a:pt x="25759" y="1132167"/>
                  </a:cubicBezTo>
                  <a:cubicBezTo>
                    <a:pt x="-15199" y="1007390"/>
                    <a:pt x="-7579" y="887375"/>
                    <a:pt x="50524" y="768312"/>
                  </a:cubicBezTo>
                  <a:cubicBezTo>
                    <a:pt x="117199" y="631152"/>
                    <a:pt x="210544" y="513995"/>
                    <a:pt x="309604" y="400647"/>
                  </a:cubicBezTo>
                  <a:cubicBezTo>
                    <a:pt x="416284" y="278727"/>
                    <a:pt x="524869" y="158712"/>
                    <a:pt x="604879" y="16790"/>
                  </a:cubicBezTo>
                  <a:cubicBezTo>
                    <a:pt x="618214" y="-7023"/>
                    <a:pt x="626786" y="-3213"/>
                    <a:pt x="642026" y="13932"/>
                  </a:cubicBezTo>
                  <a:cubicBezTo>
                    <a:pt x="814429" y="213005"/>
                    <a:pt x="1004929" y="395885"/>
                    <a:pt x="1148756" y="617817"/>
                  </a:cubicBezTo>
                  <a:cubicBezTo>
                    <a:pt x="1244006" y="765455"/>
                    <a:pt x="1294489" y="926427"/>
                    <a:pt x="1247816" y="1101687"/>
                  </a:cubicBezTo>
                  <a:cubicBezTo>
                    <a:pt x="1186856" y="1326477"/>
                    <a:pt x="1024931" y="1451255"/>
                    <a:pt x="809666" y="1516025"/>
                  </a:cubicBezTo>
                  <a:cubicBezTo>
                    <a:pt x="750611" y="1533170"/>
                    <a:pt x="688699" y="1539837"/>
                    <a:pt x="638216" y="153698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6">
              <a:extLst>
                <a:ext uri="{FF2B5EF4-FFF2-40B4-BE49-F238E27FC236}">
                  <a16:creationId xmlns:a16="http://schemas.microsoft.com/office/drawing/2014/main" id="{E9F31B3C-AFE6-4D55-90D1-1B6169D3D03E}"/>
                </a:ext>
              </a:extLst>
            </p:cNvPr>
            <p:cNvSpPr/>
            <p:nvPr/>
          </p:nvSpPr>
          <p:spPr>
            <a:xfrm>
              <a:off x="3358988" y="3108719"/>
              <a:ext cx="606965" cy="717802"/>
            </a:xfrm>
            <a:custGeom>
              <a:avLst/>
              <a:gdLst>
                <a:gd name="connsiteX0" fmla="*/ 1096826 w 1095375"/>
                <a:gd name="connsiteY0" fmla="*/ 851000 h 1295400"/>
                <a:gd name="connsiteX1" fmla="*/ 867273 w 1095375"/>
                <a:gd name="connsiteY1" fmla="*/ 1211997 h 1295400"/>
                <a:gd name="connsiteX2" fmla="*/ 99558 w 1095375"/>
                <a:gd name="connsiteY2" fmla="*/ 1095793 h 1295400"/>
                <a:gd name="connsiteX3" fmla="*/ 52886 w 1095375"/>
                <a:gd name="connsiteY3" fmla="*/ 638592 h 1295400"/>
                <a:gd name="connsiteX4" fmla="*/ 246243 w 1095375"/>
                <a:gd name="connsiteY4" fmla="*/ 369987 h 1295400"/>
                <a:gd name="connsiteX5" fmla="*/ 532946 w 1095375"/>
                <a:gd name="connsiteY5" fmla="*/ 14705 h 1295400"/>
                <a:gd name="connsiteX6" fmla="*/ 568188 w 1095375"/>
                <a:gd name="connsiteY6" fmla="*/ 11847 h 1295400"/>
                <a:gd name="connsiteX7" fmla="*/ 1011101 w 1095375"/>
                <a:gd name="connsiteY7" fmla="*/ 556677 h 1295400"/>
                <a:gd name="connsiteX8" fmla="*/ 1096826 w 1095375"/>
                <a:gd name="connsiteY8" fmla="*/ 8510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5375" h="1295400">
                  <a:moveTo>
                    <a:pt x="1096826" y="851000"/>
                  </a:moveTo>
                  <a:cubicBezTo>
                    <a:pt x="1092063" y="996732"/>
                    <a:pt x="1009196" y="1122463"/>
                    <a:pt x="867273" y="1211997"/>
                  </a:cubicBezTo>
                  <a:cubicBezTo>
                    <a:pt x="622481" y="1368207"/>
                    <a:pt x="271961" y="1315820"/>
                    <a:pt x="99558" y="1095793"/>
                  </a:cubicBezTo>
                  <a:cubicBezTo>
                    <a:pt x="-10932" y="954822"/>
                    <a:pt x="-33792" y="801470"/>
                    <a:pt x="52886" y="638592"/>
                  </a:cubicBezTo>
                  <a:cubicBezTo>
                    <a:pt x="106226" y="541437"/>
                    <a:pt x="175758" y="454760"/>
                    <a:pt x="246243" y="369987"/>
                  </a:cubicBezTo>
                  <a:cubicBezTo>
                    <a:pt x="343398" y="252830"/>
                    <a:pt x="449126" y="142340"/>
                    <a:pt x="532946" y="14705"/>
                  </a:cubicBezTo>
                  <a:cubicBezTo>
                    <a:pt x="544376" y="-3393"/>
                    <a:pt x="552948" y="-5298"/>
                    <a:pt x="568188" y="11847"/>
                  </a:cubicBezTo>
                  <a:cubicBezTo>
                    <a:pt x="723446" y="187107"/>
                    <a:pt x="892038" y="351890"/>
                    <a:pt x="1011101" y="556677"/>
                  </a:cubicBezTo>
                  <a:cubicBezTo>
                    <a:pt x="1059678" y="639545"/>
                    <a:pt x="1095873" y="727175"/>
                    <a:pt x="1096826" y="85100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38">
              <a:extLst>
                <a:ext uri="{FF2B5EF4-FFF2-40B4-BE49-F238E27FC236}">
                  <a16:creationId xmlns:a16="http://schemas.microsoft.com/office/drawing/2014/main" id="{1F78F1B3-40D3-4257-B6B4-BAD95B676144}"/>
                </a:ext>
              </a:extLst>
            </p:cNvPr>
            <p:cNvSpPr/>
            <p:nvPr/>
          </p:nvSpPr>
          <p:spPr>
            <a:xfrm>
              <a:off x="3517043" y="3366734"/>
              <a:ext cx="290855" cy="361350"/>
            </a:xfrm>
            <a:custGeom>
              <a:avLst/>
              <a:gdLst/>
              <a:ahLst/>
              <a:cxnLst/>
              <a:rect l="l" t="t" r="r" b="b"/>
              <a:pathLst>
                <a:path w="424425" h="527294">
                  <a:moveTo>
                    <a:pt x="208442" y="83582"/>
                  </a:moveTo>
                  <a:cubicBezTo>
                    <a:pt x="204942" y="100517"/>
                    <a:pt x="201143" y="118614"/>
                    <a:pt x="197043" y="137871"/>
                  </a:cubicBezTo>
                  <a:cubicBezTo>
                    <a:pt x="192943" y="157128"/>
                    <a:pt x="188972" y="174722"/>
                    <a:pt x="185130" y="190652"/>
                  </a:cubicBezTo>
                  <a:lnTo>
                    <a:pt x="153589" y="311353"/>
                  </a:lnTo>
                  <a:lnTo>
                    <a:pt x="266038" y="311353"/>
                  </a:lnTo>
                  <a:lnTo>
                    <a:pt x="234497" y="191292"/>
                  </a:lnTo>
                  <a:cubicBezTo>
                    <a:pt x="230326" y="174412"/>
                    <a:pt x="226155" y="156375"/>
                    <a:pt x="221984" y="137179"/>
                  </a:cubicBezTo>
                  <a:cubicBezTo>
                    <a:pt x="217813" y="117984"/>
                    <a:pt x="213985" y="100118"/>
                    <a:pt x="210499" y="83582"/>
                  </a:cubicBezTo>
                  <a:close/>
                  <a:moveTo>
                    <a:pt x="149475" y="0"/>
                  </a:moveTo>
                  <a:lnTo>
                    <a:pt x="277009" y="0"/>
                  </a:lnTo>
                  <a:lnTo>
                    <a:pt x="424425" y="527294"/>
                  </a:lnTo>
                  <a:lnTo>
                    <a:pt x="318148" y="527294"/>
                  </a:lnTo>
                  <a:lnTo>
                    <a:pt x="280437" y="388077"/>
                  </a:lnTo>
                  <a:lnTo>
                    <a:pt x="139190" y="388077"/>
                  </a:lnTo>
                  <a:lnTo>
                    <a:pt x="102850" y="527294"/>
                  </a:lnTo>
                  <a:lnTo>
                    <a:pt x="0" y="52729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808EC372-BB1D-403D-BEA4-06D3BD552DAA}"/>
                </a:ext>
              </a:extLst>
            </p:cNvPr>
            <p:cNvSpPr txBox="1"/>
            <p:nvPr/>
          </p:nvSpPr>
          <p:spPr>
            <a:xfrm>
              <a:off x="3219969" y="2378936"/>
              <a:ext cx="88500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cs typeface="Arial" pitchFamily="34" charset="0"/>
                </a:rPr>
                <a:t>85%</a:t>
              </a:r>
              <a:endParaRPr lang="ko-KR" altLang="en-US" sz="2400" b="1" dirty="0">
                <a:cs typeface="Arial" pitchFamily="34" charset="0"/>
              </a:endParaRPr>
            </a:p>
          </p:txBody>
        </p:sp>
      </p:grpSp>
      <p:grpSp>
        <p:nvGrpSpPr>
          <p:cNvPr id="107" name="그룹 106">
            <a:extLst>
              <a:ext uri="{FF2B5EF4-FFF2-40B4-BE49-F238E27FC236}">
                <a16:creationId xmlns:a16="http://schemas.microsoft.com/office/drawing/2014/main" id="{02D7284E-2558-4207-95CE-49544AE427F6}"/>
              </a:ext>
            </a:extLst>
          </p:cNvPr>
          <p:cNvGrpSpPr/>
          <p:nvPr/>
        </p:nvGrpSpPr>
        <p:grpSpPr>
          <a:xfrm>
            <a:off x="5180527" y="2378936"/>
            <a:ext cx="893136" cy="1499126"/>
            <a:chOff x="4545922" y="2378936"/>
            <a:chExt cx="893136" cy="1499126"/>
          </a:xfrm>
        </p:grpSpPr>
        <p:sp>
          <p:nvSpPr>
            <p:cNvPr id="90" name="Freeform: Shape 4">
              <a:extLst>
                <a:ext uri="{FF2B5EF4-FFF2-40B4-BE49-F238E27FC236}">
                  <a16:creationId xmlns:a16="http://schemas.microsoft.com/office/drawing/2014/main" id="{F5B0DCD4-51D4-4E58-8E58-788FD0F804B0}"/>
                </a:ext>
              </a:extLst>
            </p:cNvPr>
            <p:cNvSpPr/>
            <p:nvPr/>
          </p:nvSpPr>
          <p:spPr>
            <a:xfrm>
              <a:off x="4644145" y="3028311"/>
              <a:ext cx="696690" cy="849751"/>
            </a:xfrm>
            <a:custGeom>
              <a:avLst/>
              <a:gdLst>
                <a:gd name="connsiteX0" fmla="*/ 627457 w 1257300"/>
                <a:gd name="connsiteY0" fmla="*/ 1538084 h 1533525"/>
                <a:gd name="connsiteX1" fmla="*/ 100724 w 1257300"/>
                <a:gd name="connsiteY1" fmla="*/ 1276146 h 1533525"/>
                <a:gd name="connsiteX2" fmla="*/ 70244 w 1257300"/>
                <a:gd name="connsiteY2" fmla="*/ 730363 h 1533525"/>
                <a:gd name="connsiteX3" fmla="*/ 297892 w 1257300"/>
                <a:gd name="connsiteY3" fmla="*/ 415086 h 1533525"/>
                <a:gd name="connsiteX4" fmla="*/ 605549 w 1257300"/>
                <a:gd name="connsiteY4" fmla="*/ 16941 h 1533525"/>
                <a:gd name="connsiteX5" fmla="*/ 642697 w 1257300"/>
                <a:gd name="connsiteY5" fmla="*/ 13131 h 1533525"/>
                <a:gd name="connsiteX6" fmla="*/ 1128472 w 1257300"/>
                <a:gd name="connsiteY6" fmla="*/ 585583 h 1533525"/>
                <a:gd name="connsiteX7" fmla="*/ 1250392 w 1257300"/>
                <a:gd name="connsiteY7" fmla="*/ 1096123 h 1533525"/>
                <a:gd name="connsiteX8" fmla="*/ 811289 w 1257300"/>
                <a:gd name="connsiteY8" fmla="*/ 1515224 h 1533525"/>
                <a:gd name="connsiteX9" fmla="*/ 627457 w 1257300"/>
                <a:gd name="connsiteY9" fmla="*/ 1538084 h 153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57300" h="1533525">
                  <a:moveTo>
                    <a:pt x="627457" y="1538084"/>
                  </a:moveTo>
                  <a:cubicBezTo>
                    <a:pt x="411239" y="1532368"/>
                    <a:pt x="227407" y="1458074"/>
                    <a:pt x="100724" y="1276146"/>
                  </a:cubicBezTo>
                  <a:cubicBezTo>
                    <a:pt x="-20243" y="1101838"/>
                    <a:pt x="-34531" y="919911"/>
                    <a:pt x="70244" y="730363"/>
                  </a:cubicBezTo>
                  <a:cubicBezTo>
                    <a:pt x="133109" y="616063"/>
                    <a:pt x="213119" y="513193"/>
                    <a:pt x="297892" y="415086"/>
                  </a:cubicBezTo>
                  <a:cubicBezTo>
                    <a:pt x="408382" y="288403"/>
                    <a:pt x="522682" y="164578"/>
                    <a:pt x="605549" y="16941"/>
                  </a:cubicBezTo>
                  <a:cubicBezTo>
                    <a:pt x="617932" y="-4967"/>
                    <a:pt x="627457" y="-4967"/>
                    <a:pt x="642697" y="13131"/>
                  </a:cubicBezTo>
                  <a:cubicBezTo>
                    <a:pt x="804622" y="203631"/>
                    <a:pt x="986549" y="377938"/>
                    <a:pt x="1128472" y="585583"/>
                  </a:cubicBezTo>
                  <a:cubicBezTo>
                    <a:pt x="1234199" y="740841"/>
                    <a:pt x="1298969" y="907529"/>
                    <a:pt x="1250392" y="1096123"/>
                  </a:cubicBezTo>
                  <a:cubicBezTo>
                    <a:pt x="1191337" y="1322818"/>
                    <a:pt x="1028459" y="1450454"/>
                    <a:pt x="811289" y="1515224"/>
                  </a:cubicBezTo>
                  <a:cubicBezTo>
                    <a:pt x="752234" y="1533321"/>
                    <a:pt x="690322" y="1539988"/>
                    <a:pt x="627457" y="1538084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8">
              <a:extLst>
                <a:ext uri="{FF2B5EF4-FFF2-40B4-BE49-F238E27FC236}">
                  <a16:creationId xmlns:a16="http://schemas.microsoft.com/office/drawing/2014/main" id="{95F1408A-7B55-46EE-8B3D-224D5B01F82E}"/>
                </a:ext>
              </a:extLst>
            </p:cNvPr>
            <p:cNvSpPr/>
            <p:nvPr/>
          </p:nvSpPr>
          <p:spPr>
            <a:xfrm>
              <a:off x="4689008" y="3107973"/>
              <a:ext cx="606965" cy="717802"/>
            </a:xfrm>
            <a:custGeom>
              <a:avLst/>
              <a:gdLst>
                <a:gd name="connsiteX0" fmla="*/ 1097159 w 1095375"/>
                <a:gd name="connsiteY0" fmla="*/ 843775 h 1295400"/>
                <a:gd name="connsiteX1" fmla="*/ 865701 w 1095375"/>
                <a:gd name="connsiteY1" fmla="*/ 1214297 h 1295400"/>
                <a:gd name="connsiteX2" fmla="*/ 95129 w 1095375"/>
                <a:gd name="connsiteY2" fmla="*/ 1092377 h 1295400"/>
                <a:gd name="connsiteX3" fmla="*/ 54171 w 1095375"/>
                <a:gd name="connsiteY3" fmla="*/ 638987 h 1295400"/>
                <a:gd name="connsiteX4" fmla="*/ 294201 w 1095375"/>
                <a:gd name="connsiteY4" fmla="*/ 314185 h 1295400"/>
                <a:gd name="connsiteX5" fmla="*/ 532326 w 1095375"/>
                <a:gd name="connsiteY5" fmla="*/ 17957 h 1295400"/>
                <a:gd name="connsiteX6" fmla="*/ 565664 w 1095375"/>
                <a:gd name="connsiteY6" fmla="*/ 10337 h 1295400"/>
                <a:gd name="connsiteX7" fmla="*/ 1014292 w 1095375"/>
                <a:gd name="connsiteY7" fmla="*/ 563740 h 1295400"/>
                <a:gd name="connsiteX8" fmla="*/ 1097159 w 1095375"/>
                <a:gd name="connsiteY8" fmla="*/ 843775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5375" h="1295400">
                  <a:moveTo>
                    <a:pt x="1097159" y="843775"/>
                  </a:moveTo>
                  <a:cubicBezTo>
                    <a:pt x="1090492" y="999032"/>
                    <a:pt x="1007624" y="1125715"/>
                    <a:pt x="865701" y="1214297"/>
                  </a:cubicBezTo>
                  <a:cubicBezTo>
                    <a:pt x="617099" y="1370507"/>
                    <a:pt x="265626" y="1315262"/>
                    <a:pt x="95129" y="1092377"/>
                  </a:cubicBezTo>
                  <a:cubicBezTo>
                    <a:pt x="-12504" y="951407"/>
                    <a:pt x="-32506" y="799007"/>
                    <a:pt x="54171" y="638987"/>
                  </a:cubicBezTo>
                  <a:cubicBezTo>
                    <a:pt x="117989" y="518972"/>
                    <a:pt x="206571" y="417055"/>
                    <a:pt x="294201" y="314185"/>
                  </a:cubicBezTo>
                  <a:cubicBezTo>
                    <a:pt x="376116" y="217030"/>
                    <a:pt x="461841" y="122732"/>
                    <a:pt x="532326" y="17957"/>
                  </a:cubicBezTo>
                  <a:cubicBezTo>
                    <a:pt x="541851" y="4622"/>
                    <a:pt x="546614" y="-10618"/>
                    <a:pt x="565664" y="10337"/>
                  </a:cubicBezTo>
                  <a:cubicBezTo>
                    <a:pt x="722826" y="188455"/>
                    <a:pt x="894276" y="355142"/>
                    <a:pt x="1014292" y="563740"/>
                  </a:cubicBezTo>
                  <a:cubicBezTo>
                    <a:pt x="1061917" y="645655"/>
                    <a:pt x="1096207" y="731380"/>
                    <a:pt x="1097159" y="843775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37">
              <a:extLst>
                <a:ext uri="{FF2B5EF4-FFF2-40B4-BE49-F238E27FC236}">
                  <a16:creationId xmlns:a16="http://schemas.microsoft.com/office/drawing/2014/main" id="{183C7D5D-082F-4178-8010-ACB12447E2DF}"/>
                </a:ext>
              </a:extLst>
            </p:cNvPr>
            <p:cNvSpPr/>
            <p:nvPr/>
          </p:nvSpPr>
          <p:spPr>
            <a:xfrm>
              <a:off x="4891962" y="3360617"/>
              <a:ext cx="239157" cy="367467"/>
            </a:xfrm>
            <a:custGeom>
              <a:avLst/>
              <a:gdLst/>
              <a:ahLst/>
              <a:cxnLst/>
              <a:rect l="l" t="t" r="r" b="b"/>
              <a:pathLst>
                <a:path w="348986" h="536220">
                  <a:moveTo>
                    <a:pt x="100727" y="292761"/>
                  </a:moveTo>
                  <a:lnTo>
                    <a:pt x="100727" y="457437"/>
                  </a:lnTo>
                  <a:cubicBezTo>
                    <a:pt x="105802" y="458452"/>
                    <a:pt x="111606" y="459167"/>
                    <a:pt x="118139" y="459581"/>
                  </a:cubicBezTo>
                  <a:cubicBezTo>
                    <a:pt x="124673" y="459996"/>
                    <a:pt x="132364" y="460196"/>
                    <a:pt x="141214" y="460182"/>
                  </a:cubicBezTo>
                  <a:cubicBezTo>
                    <a:pt x="169463" y="460396"/>
                    <a:pt x="193252" y="453792"/>
                    <a:pt x="212580" y="440369"/>
                  </a:cubicBezTo>
                  <a:cubicBezTo>
                    <a:pt x="231908" y="426946"/>
                    <a:pt x="241973" y="405418"/>
                    <a:pt x="242773" y="375785"/>
                  </a:cubicBezTo>
                  <a:cubicBezTo>
                    <a:pt x="241687" y="345608"/>
                    <a:pt x="230822" y="324137"/>
                    <a:pt x="210178" y="311372"/>
                  </a:cubicBezTo>
                  <a:cubicBezTo>
                    <a:pt x="189535" y="298607"/>
                    <a:pt x="165633" y="292403"/>
                    <a:pt x="138471" y="292761"/>
                  </a:cubicBezTo>
                  <a:close/>
                  <a:moveTo>
                    <a:pt x="145334" y="75362"/>
                  </a:moveTo>
                  <a:cubicBezTo>
                    <a:pt x="134425" y="75377"/>
                    <a:pt x="125361" y="75691"/>
                    <a:pt x="118141" y="76306"/>
                  </a:cubicBezTo>
                  <a:cubicBezTo>
                    <a:pt x="110921" y="76921"/>
                    <a:pt x="105116" y="77750"/>
                    <a:pt x="100727" y="78794"/>
                  </a:cubicBezTo>
                  <a:lnTo>
                    <a:pt x="100727" y="218780"/>
                  </a:lnTo>
                  <a:lnTo>
                    <a:pt x="137785" y="218780"/>
                  </a:lnTo>
                  <a:cubicBezTo>
                    <a:pt x="166836" y="218394"/>
                    <a:pt x="189369" y="211446"/>
                    <a:pt x="205381" y="197937"/>
                  </a:cubicBezTo>
                  <a:cubicBezTo>
                    <a:pt x="221394" y="184427"/>
                    <a:pt x="229514" y="166671"/>
                    <a:pt x="229743" y="144670"/>
                  </a:cubicBezTo>
                  <a:cubicBezTo>
                    <a:pt x="229057" y="118965"/>
                    <a:pt x="220650" y="100895"/>
                    <a:pt x="204523" y="90459"/>
                  </a:cubicBezTo>
                  <a:cubicBezTo>
                    <a:pt x="188396" y="80023"/>
                    <a:pt x="168666" y="74991"/>
                    <a:pt x="145334" y="75362"/>
                  </a:cubicBezTo>
                  <a:close/>
                  <a:moveTo>
                    <a:pt x="133667" y="10"/>
                  </a:moveTo>
                  <a:cubicBezTo>
                    <a:pt x="165378" y="-176"/>
                    <a:pt x="193052" y="2250"/>
                    <a:pt x="216687" y="7288"/>
                  </a:cubicBezTo>
                  <a:cubicBezTo>
                    <a:pt x="240323" y="12326"/>
                    <a:pt x="261120" y="21088"/>
                    <a:pt x="279078" y="33576"/>
                  </a:cubicBezTo>
                  <a:cubicBezTo>
                    <a:pt x="295009" y="44307"/>
                    <a:pt x="307515" y="58129"/>
                    <a:pt x="316594" y="75042"/>
                  </a:cubicBezTo>
                  <a:cubicBezTo>
                    <a:pt x="325673" y="91954"/>
                    <a:pt x="330298" y="111275"/>
                    <a:pt x="330470" y="133004"/>
                  </a:cubicBezTo>
                  <a:cubicBezTo>
                    <a:pt x="330469" y="157436"/>
                    <a:pt x="323446" y="179763"/>
                    <a:pt x="309401" y="199985"/>
                  </a:cubicBezTo>
                  <a:cubicBezTo>
                    <a:pt x="295355" y="220206"/>
                    <a:pt x="274288" y="235833"/>
                    <a:pt x="246199" y="246866"/>
                  </a:cubicBezTo>
                  <a:lnTo>
                    <a:pt x="246199" y="249606"/>
                  </a:lnTo>
                  <a:cubicBezTo>
                    <a:pt x="276264" y="257368"/>
                    <a:pt x="300762" y="272334"/>
                    <a:pt x="319692" y="294502"/>
                  </a:cubicBezTo>
                  <a:cubicBezTo>
                    <a:pt x="338622" y="316671"/>
                    <a:pt x="348387" y="344680"/>
                    <a:pt x="348986" y="378529"/>
                  </a:cubicBezTo>
                  <a:cubicBezTo>
                    <a:pt x="348915" y="399344"/>
                    <a:pt x="344775" y="419126"/>
                    <a:pt x="336566" y="437876"/>
                  </a:cubicBezTo>
                  <a:cubicBezTo>
                    <a:pt x="328357" y="456627"/>
                    <a:pt x="316508" y="472967"/>
                    <a:pt x="301019" y="486898"/>
                  </a:cubicBezTo>
                  <a:cubicBezTo>
                    <a:pt x="283446" y="503039"/>
                    <a:pt x="259306" y="515284"/>
                    <a:pt x="228598" y="523633"/>
                  </a:cubicBezTo>
                  <a:cubicBezTo>
                    <a:pt x="197890" y="531981"/>
                    <a:pt x="159155" y="536177"/>
                    <a:pt x="112392" y="536220"/>
                  </a:cubicBezTo>
                  <a:cubicBezTo>
                    <a:pt x="87359" y="536149"/>
                    <a:pt x="65456" y="535435"/>
                    <a:pt x="46682" y="534079"/>
                  </a:cubicBezTo>
                  <a:cubicBezTo>
                    <a:pt x="27908" y="532723"/>
                    <a:pt x="12348" y="531154"/>
                    <a:pt x="0" y="529370"/>
                  </a:cubicBezTo>
                  <a:lnTo>
                    <a:pt x="0" y="10970"/>
                  </a:lnTo>
                  <a:cubicBezTo>
                    <a:pt x="15545" y="7816"/>
                    <a:pt x="35161" y="5219"/>
                    <a:pt x="58849" y="3178"/>
                  </a:cubicBezTo>
                  <a:cubicBezTo>
                    <a:pt x="82537" y="1137"/>
                    <a:pt x="107476" y="81"/>
                    <a:pt x="133667" y="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C39EFC3E-7807-4C1F-857F-D8BE3897ED6A}"/>
                </a:ext>
              </a:extLst>
            </p:cNvPr>
            <p:cNvSpPr txBox="1"/>
            <p:nvPr/>
          </p:nvSpPr>
          <p:spPr>
            <a:xfrm>
              <a:off x="4545922" y="2378936"/>
              <a:ext cx="893136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cs typeface="Arial" pitchFamily="34" charset="0"/>
                </a:rPr>
                <a:t>35%</a:t>
              </a:r>
              <a:endParaRPr lang="ko-KR" altLang="en-US" sz="2400" b="1" dirty="0">
                <a:cs typeface="Arial" pitchFamily="34" charset="0"/>
              </a:endParaRPr>
            </a:p>
          </p:txBody>
        </p:sp>
      </p:grp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8994FE8D-D30F-41F2-8DC4-745FD1AF9DEE}"/>
              </a:ext>
            </a:extLst>
          </p:cNvPr>
          <p:cNvGrpSpPr/>
          <p:nvPr/>
        </p:nvGrpSpPr>
        <p:grpSpPr>
          <a:xfrm>
            <a:off x="7149219" y="2378936"/>
            <a:ext cx="901271" cy="1498714"/>
            <a:chOff x="5880010" y="2378936"/>
            <a:chExt cx="901271" cy="1498714"/>
          </a:xfrm>
        </p:grpSpPr>
        <p:sp>
          <p:nvSpPr>
            <p:cNvPr id="91" name="Freeform: Shape 5">
              <a:extLst>
                <a:ext uri="{FF2B5EF4-FFF2-40B4-BE49-F238E27FC236}">
                  <a16:creationId xmlns:a16="http://schemas.microsoft.com/office/drawing/2014/main" id="{7B86E522-4255-42BA-A903-EA555094E4A3}"/>
                </a:ext>
              </a:extLst>
            </p:cNvPr>
            <p:cNvSpPr/>
            <p:nvPr/>
          </p:nvSpPr>
          <p:spPr>
            <a:xfrm>
              <a:off x="5982300" y="3027899"/>
              <a:ext cx="696690" cy="849751"/>
            </a:xfrm>
            <a:custGeom>
              <a:avLst/>
              <a:gdLst>
                <a:gd name="connsiteX0" fmla="*/ 644446 w 1257300"/>
                <a:gd name="connsiteY0" fmla="*/ 1537874 h 1533525"/>
                <a:gd name="connsiteX1" fmla="*/ 35799 w 1257300"/>
                <a:gd name="connsiteY1" fmla="*/ 1157827 h 1533525"/>
                <a:gd name="connsiteX2" fmla="*/ 44371 w 1257300"/>
                <a:gd name="connsiteY2" fmla="*/ 783494 h 1533525"/>
                <a:gd name="connsiteX3" fmla="*/ 281544 w 1257300"/>
                <a:gd name="connsiteY3" fmla="*/ 433926 h 1533525"/>
                <a:gd name="connsiteX4" fmla="*/ 605394 w 1257300"/>
                <a:gd name="connsiteY4" fmla="*/ 17684 h 1533525"/>
                <a:gd name="connsiteX5" fmla="*/ 642541 w 1257300"/>
                <a:gd name="connsiteY5" fmla="*/ 12921 h 1533525"/>
                <a:gd name="connsiteX6" fmla="*/ 1134031 w 1257300"/>
                <a:gd name="connsiteY6" fmla="*/ 593946 h 1533525"/>
                <a:gd name="connsiteX7" fmla="*/ 1252141 w 1257300"/>
                <a:gd name="connsiteY7" fmla="*/ 1083531 h 1533525"/>
                <a:gd name="connsiteX8" fmla="*/ 836851 w 1257300"/>
                <a:gd name="connsiteY8" fmla="*/ 1507394 h 1533525"/>
                <a:gd name="connsiteX9" fmla="*/ 644446 w 1257300"/>
                <a:gd name="connsiteY9" fmla="*/ 1537874 h 153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57300" h="1533525">
                  <a:moveTo>
                    <a:pt x="644446" y="1537874"/>
                  </a:moveTo>
                  <a:cubicBezTo>
                    <a:pt x="354886" y="1537874"/>
                    <a:pt x="129144" y="1394047"/>
                    <a:pt x="35799" y="1157827"/>
                  </a:cubicBezTo>
                  <a:cubicBezTo>
                    <a:pt x="-13732" y="1033049"/>
                    <a:pt x="-12779" y="908272"/>
                    <a:pt x="44371" y="783494"/>
                  </a:cubicBezTo>
                  <a:cubicBezTo>
                    <a:pt x="104379" y="653954"/>
                    <a:pt x="189151" y="541559"/>
                    <a:pt x="281544" y="433926"/>
                  </a:cubicBezTo>
                  <a:cubicBezTo>
                    <a:pt x="396796" y="300576"/>
                    <a:pt x="517763" y="172941"/>
                    <a:pt x="605394" y="17684"/>
                  </a:cubicBezTo>
                  <a:cubicBezTo>
                    <a:pt x="615871" y="-1366"/>
                    <a:pt x="624444" y="-8034"/>
                    <a:pt x="642541" y="12921"/>
                  </a:cubicBezTo>
                  <a:cubicBezTo>
                    <a:pt x="807324" y="205326"/>
                    <a:pt x="990204" y="382491"/>
                    <a:pt x="1134031" y="593946"/>
                  </a:cubicBezTo>
                  <a:cubicBezTo>
                    <a:pt x="1235949" y="743489"/>
                    <a:pt x="1291194" y="905414"/>
                    <a:pt x="1252141" y="1083531"/>
                  </a:cubicBezTo>
                  <a:cubicBezTo>
                    <a:pt x="1202611" y="1307369"/>
                    <a:pt x="1046401" y="1435956"/>
                    <a:pt x="836851" y="1507394"/>
                  </a:cubicBezTo>
                  <a:cubicBezTo>
                    <a:pt x="770176" y="1531206"/>
                    <a:pt x="700644" y="1541684"/>
                    <a:pt x="644446" y="1537874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">
              <a:extLst>
                <a:ext uri="{FF2B5EF4-FFF2-40B4-BE49-F238E27FC236}">
                  <a16:creationId xmlns:a16="http://schemas.microsoft.com/office/drawing/2014/main" id="{6BC3CCAC-D1E6-4D2B-9F36-E3B6A29E167C}"/>
                </a:ext>
              </a:extLst>
            </p:cNvPr>
            <p:cNvSpPr/>
            <p:nvPr/>
          </p:nvSpPr>
          <p:spPr>
            <a:xfrm>
              <a:off x="6029802" y="3108152"/>
              <a:ext cx="601687" cy="717802"/>
            </a:xfrm>
            <a:custGeom>
              <a:avLst/>
              <a:gdLst>
                <a:gd name="connsiteX0" fmla="*/ 540664 w 1085850"/>
                <a:gd name="connsiteY0" fmla="*/ 1304462 h 1295400"/>
                <a:gd name="connsiteX1" fmla="*/ 75845 w 1085850"/>
                <a:gd name="connsiteY1" fmla="*/ 1065384 h 1295400"/>
                <a:gd name="connsiteX2" fmla="*/ 44412 w 1085850"/>
                <a:gd name="connsiteY2" fmla="*/ 655809 h 1295400"/>
                <a:gd name="connsiteX3" fmla="*/ 219672 w 1085850"/>
                <a:gd name="connsiteY3" fmla="*/ 401492 h 1295400"/>
                <a:gd name="connsiteX4" fmla="*/ 533997 w 1085850"/>
                <a:gd name="connsiteY4" fmla="*/ 13824 h 1295400"/>
                <a:gd name="connsiteX5" fmla="*/ 565430 w 1085850"/>
                <a:gd name="connsiteY5" fmla="*/ 10014 h 1295400"/>
                <a:gd name="connsiteX6" fmla="*/ 992150 w 1085850"/>
                <a:gd name="connsiteY6" fmla="*/ 526269 h 1295400"/>
                <a:gd name="connsiteX7" fmla="*/ 1089305 w 1085850"/>
                <a:gd name="connsiteY7" fmla="*/ 756774 h 1295400"/>
                <a:gd name="connsiteX8" fmla="*/ 832130 w 1085850"/>
                <a:gd name="connsiteY8" fmla="*/ 1233024 h 1295400"/>
                <a:gd name="connsiteX9" fmla="*/ 540664 w 1085850"/>
                <a:gd name="connsiteY9" fmla="*/ 1304462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295400">
                  <a:moveTo>
                    <a:pt x="540664" y="1304462"/>
                  </a:moveTo>
                  <a:cubicBezTo>
                    <a:pt x="352070" y="1293984"/>
                    <a:pt x="187287" y="1230167"/>
                    <a:pt x="75845" y="1065384"/>
                  </a:cubicBezTo>
                  <a:cubicBezTo>
                    <a:pt x="-11786" y="935844"/>
                    <a:pt x="-25120" y="797732"/>
                    <a:pt x="44412" y="655809"/>
                  </a:cubicBezTo>
                  <a:cubicBezTo>
                    <a:pt x="90132" y="562464"/>
                    <a:pt x="153950" y="481502"/>
                    <a:pt x="219672" y="401492"/>
                  </a:cubicBezTo>
                  <a:cubicBezTo>
                    <a:pt x="325400" y="272904"/>
                    <a:pt x="441605" y="152889"/>
                    <a:pt x="533997" y="13824"/>
                  </a:cubicBezTo>
                  <a:cubicBezTo>
                    <a:pt x="544475" y="-2368"/>
                    <a:pt x="551142" y="-5226"/>
                    <a:pt x="565430" y="10014"/>
                  </a:cubicBezTo>
                  <a:cubicBezTo>
                    <a:pt x="714020" y="176702"/>
                    <a:pt x="873087" y="334817"/>
                    <a:pt x="992150" y="526269"/>
                  </a:cubicBezTo>
                  <a:cubicBezTo>
                    <a:pt x="1036917" y="597707"/>
                    <a:pt x="1075017" y="672954"/>
                    <a:pt x="1089305" y="756774"/>
                  </a:cubicBezTo>
                  <a:cubicBezTo>
                    <a:pt x="1121689" y="947274"/>
                    <a:pt x="1020725" y="1133964"/>
                    <a:pt x="832130" y="1233024"/>
                  </a:cubicBezTo>
                  <a:cubicBezTo>
                    <a:pt x="741642" y="1281602"/>
                    <a:pt x="645439" y="1301604"/>
                    <a:pt x="540664" y="130446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36">
              <a:extLst>
                <a:ext uri="{FF2B5EF4-FFF2-40B4-BE49-F238E27FC236}">
                  <a16:creationId xmlns:a16="http://schemas.microsoft.com/office/drawing/2014/main" id="{422F9D5F-5A9B-4BF2-8917-997A9C481EEB}"/>
                </a:ext>
              </a:extLst>
            </p:cNvPr>
            <p:cNvSpPr/>
            <p:nvPr/>
          </p:nvSpPr>
          <p:spPr>
            <a:xfrm>
              <a:off x="6179108" y="3355924"/>
              <a:ext cx="303074" cy="372160"/>
            </a:xfrm>
            <a:custGeom>
              <a:avLst/>
              <a:gdLst/>
              <a:ahLst/>
              <a:cxnLst/>
              <a:rect l="l" t="t" r="r" b="b"/>
              <a:pathLst>
                <a:path w="442256" h="543068">
                  <a:moveTo>
                    <a:pt x="222156" y="82896"/>
                  </a:moveTo>
                  <a:cubicBezTo>
                    <a:pt x="195671" y="83434"/>
                    <a:pt x="173862" y="92572"/>
                    <a:pt x="156727" y="110309"/>
                  </a:cubicBezTo>
                  <a:cubicBezTo>
                    <a:pt x="139593" y="128046"/>
                    <a:pt x="126880" y="151157"/>
                    <a:pt x="118588" y="179641"/>
                  </a:cubicBezTo>
                  <a:cubicBezTo>
                    <a:pt x="110296" y="208125"/>
                    <a:pt x="106171" y="238756"/>
                    <a:pt x="106214" y="271534"/>
                  </a:cubicBezTo>
                  <a:cubicBezTo>
                    <a:pt x="106252" y="306471"/>
                    <a:pt x="110673" y="338118"/>
                    <a:pt x="119477" y="366475"/>
                  </a:cubicBezTo>
                  <a:cubicBezTo>
                    <a:pt x="128282" y="394832"/>
                    <a:pt x="141240" y="417435"/>
                    <a:pt x="158354" y="434283"/>
                  </a:cubicBezTo>
                  <a:cubicBezTo>
                    <a:pt x="175467" y="451132"/>
                    <a:pt x="196506" y="459761"/>
                    <a:pt x="221470" y="460172"/>
                  </a:cubicBezTo>
                  <a:cubicBezTo>
                    <a:pt x="246642" y="459787"/>
                    <a:pt x="267724" y="451183"/>
                    <a:pt x="284715" y="434360"/>
                  </a:cubicBezTo>
                  <a:cubicBezTo>
                    <a:pt x="301705" y="417537"/>
                    <a:pt x="314503" y="394807"/>
                    <a:pt x="323109" y="366170"/>
                  </a:cubicBezTo>
                  <a:cubicBezTo>
                    <a:pt x="331714" y="337534"/>
                    <a:pt x="336026" y="305302"/>
                    <a:pt x="336042" y="269476"/>
                  </a:cubicBezTo>
                  <a:cubicBezTo>
                    <a:pt x="336072" y="236724"/>
                    <a:pt x="331973" y="206271"/>
                    <a:pt x="323744" y="178117"/>
                  </a:cubicBezTo>
                  <a:cubicBezTo>
                    <a:pt x="315515" y="149963"/>
                    <a:pt x="302980" y="127183"/>
                    <a:pt x="286137" y="109775"/>
                  </a:cubicBezTo>
                  <a:cubicBezTo>
                    <a:pt x="269295" y="92368"/>
                    <a:pt x="247968" y="83409"/>
                    <a:pt x="222156" y="82896"/>
                  </a:cubicBezTo>
                  <a:close/>
                  <a:moveTo>
                    <a:pt x="224901" y="0"/>
                  </a:moveTo>
                  <a:cubicBezTo>
                    <a:pt x="273575" y="672"/>
                    <a:pt x="314002" y="13188"/>
                    <a:pt x="346181" y="37548"/>
                  </a:cubicBezTo>
                  <a:cubicBezTo>
                    <a:pt x="378359" y="61908"/>
                    <a:pt x="402422" y="94080"/>
                    <a:pt x="418369" y="134065"/>
                  </a:cubicBezTo>
                  <a:cubicBezTo>
                    <a:pt x="434315" y="174049"/>
                    <a:pt x="442278" y="217815"/>
                    <a:pt x="442256" y="265360"/>
                  </a:cubicBezTo>
                  <a:cubicBezTo>
                    <a:pt x="441914" y="326663"/>
                    <a:pt x="432243" y="377898"/>
                    <a:pt x="413242" y="419064"/>
                  </a:cubicBezTo>
                  <a:cubicBezTo>
                    <a:pt x="394241" y="460230"/>
                    <a:pt x="367961" y="491183"/>
                    <a:pt x="334402" y="511922"/>
                  </a:cubicBezTo>
                  <a:cubicBezTo>
                    <a:pt x="300843" y="532662"/>
                    <a:pt x="262056" y="543044"/>
                    <a:pt x="218040" y="543068"/>
                  </a:cubicBezTo>
                  <a:cubicBezTo>
                    <a:pt x="171515" y="542574"/>
                    <a:pt x="132044" y="530617"/>
                    <a:pt x="99628" y="507197"/>
                  </a:cubicBezTo>
                  <a:cubicBezTo>
                    <a:pt x="67213" y="483777"/>
                    <a:pt x="42533" y="451858"/>
                    <a:pt x="25588" y="411442"/>
                  </a:cubicBezTo>
                  <a:cubicBezTo>
                    <a:pt x="8643" y="371025"/>
                    <a:pt x="114" y="325075"/>
                    <a:pt x="0" y="273592"/>
                  </a:cubicBezTo>
                  <a:cubicBezTo>
                    <a:pt x="224" y="220546"/>
                    <a:pt x="9447" y="173529"/>
                    <a:pt x="27669" y="132541"/>
                  </a:cubicBezTo>
                  <a:cubicBezTo>
                    <a:pt x="45892" y="91552"/>
                    <a:pt x="71774" y="59329"/>
                    <a:pt x="105316" y="35871"/>
                  </a:cubicBezTo>
                  <a:cubicBezTo>
                    <a:pt x="138858" y="12413"/>
                    <a:pt x="178719" y="456"/>
                    <a:pt x="22490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8A8E8A3D-31BD-4E29-947B-11EC9AE1EA34}"/>
                </a:ext>
              </a:extLst>
            </p:cNvPr>
            <p:cNvSpPr txBox="1"/>
            <p:nvPr/>
          </p:nvSpPr>
          <p:spPr>
            <a:xfrm>
              <a:off x="5880010" y="2378936"/>
              <a:ext cx="901271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cs typeface="Arial" pitchFamily="34" charset="0"/>
                </a:rPr>
                <a:t>65%</a:t>
              </a:r>
              <a:endParaRPr lang="ko-KR" altLang="en-US" sz="2400" b="1" dirty="0">
                <a:cs typeface="Arial" pitchFamily="34" charset="0"/>
              </a:endParaRPr>
            </a:p>
          </p:txBody>
        </p:sp>
      </p:grpSp>
      <p:grpSp>
        <p:nvGrpSpPr>
          <p:cNvPr id="105" name="그룹 104">
            <a:extLst>
              <a:ext uri="{FF2B5EF4-FFF2-40B4-BE49-F238E27FC236}">
                <a16:creationId xmlns:a16="http://schemas.microsoft.com/office/drawing/2014/main" id="{BB08D71F-B879-40CD-A068-F83DEF6DC2F4}"/>
              </a:ext>
            </a:extLst>
          </p:cNvPr>
          <p:cNvGrpSpPr/>
          <p:nvPr/>
        </p:nvGrpSpPr>
        <p:grpSpPr>
          <a:xfrm>
            <a:off x="9126045" y="2378936"/>
            <a:ext cx="901271" cy="1499012"/>
            <a:chOff x="7200572" y="2378936"/>
            <a:chExt cx="901271" cy="1499012"/>
          </a:xfrm>
        </p:grpSpPr>
        <p:sp>
          <p:nvSpPr>
            <p:cNvPr id="89" name="Freeform: Shape 3">
              <a:extLst>
                <a:ext uri="{FF2B5EF4-FFF2-40B4-BE49-F238E27FC236}">
                  <a16:creationId xmlns:a16="http://schemas.microsoft.com/office/drawing/2014/main" id="{71C46908-58EF-40BF-B17B-08979FC15B76}"/>
                </a:ext>
              </a:extLst>
            </p:cNvPr>
            <p:cNvSpPr/>
            <p:nvPr/>
          </p:nvSpPr>
          <p:spPr>
            <a:xfrm>
              <a:off x="7302862" y="3022920"/>
              <a:ext cx="696690" cy="855028"/>
            </a:xfrm>
            <a:custGeom>
              <a:avLst/>
              <a:gdLst>
                <a:gd name="connsiteX0" fmla="*/ 1101588 w 1257300"/>
                <a:gd name="connsiteY0" fmla="*/ 557213 h 1543050"/>
                <a:gd name="connsiteX1" fmla="*/ 1235890 w 1257300"/>
                <a:gd name="connsiteY1" fmla="*/ 806768 h 1543050"/>
                <a:gd name="connsiteX2" fmla="*/ 1033008 w 1257300"/>
                <a:gd name="connsiteY2" fmla="*/ 1420178 h 1543050"/>
                <a:gd name="connsiteX3" fmla="*/ 108130 w 1257300"/>
                <a:gd name="connsiteY3" fmla="*/ 1299210 h 1543050"/>
                <a:gd name="connsiteX4" fmla="*/ 63363 w 1257300"/>
                <a:gd name="connsiteY4" fmla="*/ 1231583 h 1543050"/>
                <a:gd name="connsiteX5" fmla="*/ 78603 w 1257300"/>
                <a:gd name="connsiteY5" fmla="*/ 721043 h 1543050"/>
                <a:gd name="connsiteX6" fmla="*/ 275770 w 1257300"/>
                <a:gd name="connsiteY6" fmla="*/ 448628 h 1543050"/>
                <a:gd name="connsiteX7" fmla="*/ 620575 w 1257300"/>
                <a:gd name="connsiteY7" fmla="*/ 0 h 1543050"/>
                <a:gd name="connsiteX8" fmla="*/ 1101588 w 1257300"/>
                <a:gd name="connsiteY8" fmla="*/ 557213 h 154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57300" h="1543050">
                  <a:moveTo>
                    <a:pt x="1101588" y="557213"/>
                  </a:moveTo>
                  <a:cubicBezTo>
                    <a:pt x="1154928" y="635318"/>
                    <a:pt x="1207315" y="714375"/>
                    <a:pt x="1235890" y="806768"/>
                  </a:cubicBezTo>
                  <a:cubicBezTo>
                    <a:pt x="1309233" y="1051560"/>
                    <a:pt x="1238748" y="1266825"/>
                    <a:pt x="1033008" y="1420178"/>
                  </a:cubicBezTo>
                  <a:cubicBezTo>
                    <a:pt x="747258" y="1633538"/>
                    <a:pt x="313870" y="1576388"/>
                    <a:pt x="108130" y="1299210"/>
                  </a:cubicBezTo>
                  <a:cubicBezTo>
                    <a:pt x="91938" y="1277303"/>
                    <a:pt x="78603" y="1254443"/>
                    <a:pt x="63363" y="1231583"/>
                  </a:cubicBezTo>
                  <a:cubicBezTo>
                    <a:pt x="-27125" y="1058228"/>
                    <a:pt x="-19505" y="889635"/>
                    <a:pt x="78603" y="721043"/>
                  </a:cubicBezTo>
                  <a:cubicBezTo>
                    <a:pt x="135753" y="623888"/>
                    <a:pt x="203380" y="533400"/>
                    <a:pt x="275770" y="448628"/>
                  </a:cubicBezTo>
                  <a:cubicBezTo>
                    <a:pt x="398643" y="306705"/>
                    <a:pt x="527230" y="170498"/>
                    <a:pt x="620575" y="0"/>
                  </a:cubicBezTo>
                  <a:cubicBezTo>
                    <a:pt x="784405" y="188595"/>
                    <a:pt x="957761" y="359093"/>
                    <a:pt x="1101588" y="557213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7">
              <a:extLst>
                <a:ext uri="{FF2B5EF4-FFF2-40B4-BE49-F238E27FC236}">
                  <a16:creationId xmlns:a16="http://schemas.microsoft.com/office/drawing/2014/main" id="{E3F6B15C-8D93-4A41-A342-96A91B86AF07}"/>
                </a:ext>
              </a:extLst>
            </p:cNvPr>
            <p:cNvSpPr/>
            <p:nvPr/>
          </p:nvSpPr>
          <p:spPr>
            <a:xfrm>
              <a:off x="7350364" y="3108298"/>
              <a:ext cx="601687" cy="717802"/>
            </a:xfrm>
            <a:custGeom>
              <a:avLst/>
              <a:gdLst>
                <a:gd name="connsiteX0" fmla="*/ 1095024 w 1085850"/>
                <a:gd name="connsiteY0" fmla="*/ 849855 h 1295400"/>
                <a:gd name="connsiteX1" fmla="*/ 863567 w 1085850"/>
                <a:gd name="connsiteY1" fmla="*/ 1214662 h 1295400"/>
                <a:gd name="connsiteX2" fmla="*/ 133952 w 1085850"/>
                <a:gd name="connsiteY2" fmla="*/ 1138462 h 1295400"/>
                <a:gd name="connsiteX3" fmla="*/ 56799 w 1085850"/>
                <a:gd name="connsiteY3" fmla="*/ 629827 h 1295400"/>
                <a:gd name="connsiteX4" fmla="*/ 293019 w 1085850"/>
                <a:gd name="connsiteY4" fmla="*/ 314550 h 1295400"/>
                <a:gd name="connsiteX5" fmla="*/ 531144 w 1085850"/>
                <a:gd name="connsiteY5" fmla="*/ 17370 h 1295400"/>
                <a:gd name="connsiteX6" fmla="*/ 564482 w 1085850"/>
                <a:gd name="connsiteY6" fmla="*/ 10702 h 1295400"/>
                <a:gd name="connsiteX7" fmla="*/ 1013110 w 1085850"/>
                <a:gd name="connsiteY7" fmla="*/ 564105 h 1295400"/>
                <a:gd name="connsiteX8" fmla="*/ 1095024 w 1085850"/>
                <a:gd name="connsiteY8" fmla="*/ 849855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5850" h="1295400">
                  <a:moveTo>
                    <a:pt x="1095024" y="849855"/>
                  </a:moveTo>
                  <a:cubicBezTo>
                    <a:pt x="1088357" y="999397"/>
                    <a:pt x="1005490" y="1125127"/>
                    <a:pt x="863567" y="1214662"/>
                  </a:cubicBezTo>
                  <a:cubicBezTo>
                    <a:pt x="636872" y="1357537"/>
                    <a:pt x="317785" y="1324200"/>
                    <a:pt x="133952" y="1138462"/>
                  </a:cubicBezTo>
                  <a:cubicBezTo>
                    <a:pt x="13937" y="1017495"/>
                    <a:pt x="-55596" y="826995"/>
                    <a:pt x="56799" y="629827"/>
                  </a:cubicBezTo>
                  <a:cubicBezTo>
                    <a:pt x="122522" y="514575"/>
                    <a:pt x="207294" y="414562"/>
                    <a:pt x="293019" y="314550"/>
                  </a:cubicBezTo>
                  <a:cubicBezTo>
                    <a:pt x="374935" y="217395"/>
                    <a:pt x="460660" y="124050"/>
                    <a:pt x="531144" y="17370"/>
                  </a:cubicBezTo>
                  <a:cubicBezTo>
                    <a:pt x="540669" y="2130"/>
                    <a:pt x="547337" y="-9300"/>
                    <a:pt x="564482" y="10702"/>
                  </a:cubicBezTo>
                  <a:cubicBezTo>
                    <a:pt x="721644" y="188820"/>
                    <a:pt x="893094" y="355507"/>
                    <a:pt x="1013110" y="564105"/>
                  </a:cubicBezTo>
                  <a:cubicBezTo>
                    <a:pt x="1059782" y="645067"/>
                    <a:pt x="1095024" y="731745"/>
                    <a:pt x="1095024" y="849855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35">
              <a:extLst>
                <a:ext uri="{FF2B5EF4-FFF2-40B4-BE49-F238E27FC236}">
                  <a16:creationId xmlns:a16="http://schemas.microsoft.com/office/drawing/2014/main" id="{4DCD228F-1CA6-4FE0-8DA3-BF888F8FB08E}"/>
                </a:ext>
              </a:extLst>
            </p:cNvPr>
            <p:cNvSpPr/>
            <p:nvPr/>
          </p:nvSpPr>
          <p:spPr>
            <a:xfrm>
              <a:off x="7452095" y="3360617"/>
              <a:ext cx="398225" cy="367467"/>
            </a:xfrm>
            <a:custGeom>
              <a:avLst/>
              <a:gdLst/>
              <a:ahLst/>
              <a:cxnLst/>
              <a:rect l="l" t="t" r="r" b="b"/>
              <a:pathLst>
                <a:path w="806491" h="536220">
                  <a:moveTo>
                    <a:pt x="558231" y="292761"/>
                  </a:moveTo>
                  <a:lnTo>
                    <a:pt x="558231" y="457437"/>
                  </a:lnTo>
                  <a:cubicBezTo>
                    <a:pt x="563306" y="458452"/>
                    <a:pt x="569111" y="459167"/>
                    <a:pt x="575644" y="459581"/>
                  </a:cubicBezTo>
                  <a:cubicBezTo>
                    <a:pt x="582177" y="459996"/>
                    <a:pt x="589869" y="460196"/>
                    <a:pt x="598718" y="460182"/>
                  </a:cubicBezTo>
                  <a:cubicBezTo>
                    <a:pt x="626967" y="460396"/>
                    <a:pt x="650756" y="453792"/>
                    <a:pt x="670084" y="440369"/>
                  </a:cubicBezTo>
                  <a:cubicBezTo>
                    <a:pt x="689413" y="426946"/>
                    <a:pt x="699477" y="405418"/>
                    <a:pt x="700278" y="375785"/>
                  </a:cubicBezTo>
                  <a:cubicBezTo>
                    <a:pt x="699191" y="345608"/>
                    <a:pt x="688326" y="324137"/>
                    <a:pt x="667683" y="311372"/>
                  </a:cubicBezTo>
                  <a:cubicBezTo>
                    <a:pt x="647040" y="298607"/>
                    <a:pt x="623137" y="292403"/>
                    <a:pt x="595976" y="292761"/>
                  </a:cubicBezTo>
                  <a:close/>
                  <a:moveTo>
                    <a:pt x="208441" y="87707"/>
                  </a:moveTo>
                  <a:cubicBezTo>
                    <a:pt x="204942" y="104642"/>
                    <a:pt x="201142" y="122739"/>
                    <a:pt x="197042" y="141996"/>
                  </a:cubicBezTo>
                  <a:cubicBezTo>
                    <a:pt x="192943" y="161253"/>
                    <a:pt x="188971" y="178847"/>
                    <a:pt x="185129" y="194777"/>
                  </a:cubicBezTo>
                  <a:lnTo>
                    <a:pt x="153588" y="315478"/>
                  </a:lnTo>
                  <a:lnTo>
                    <a:pt x="266037" y="315478"/>
                  </a:lnTo>
                  <a:lnTo>
                    <a:pt x="234497" y="195417"/>
                  </a:lnTo>
                  <a:cubicBezTo>
                    <a:pt x="230326" y="178537"/>
                    <a:pt x="226154" y="160500"/>
                    <a:pt x="221983" y="141304"/>
                  </a:cubicBezTo>
                  <a:cubicBezTo>
                    <a:pt x="217812" y="122109"/>
                    <a:pt x="213984" y="104243"/>
                    <a:pt x="210498" y="87707"/>
                  </a:cubicBezTo>
                  <a:close/>
                  <a:moveTo>
                    <a:pt x="602838" y="75362"/>
                  </a:moveTo>
                  <a:cubicBezTo>
                    <a:pt x="591929" y="75377"/>
                    <a:pt x="582865" y="75691"/>
                    <a:pt x="575645" y="76306"/>
                  </a:cubicBezTo>
                  <a:cubicBezTo>
                    <a:pt x="568425" y="76921"/>
                    <a:pt x="562620" y="77750"/>
                    <a:pt x="558231" y="78794"/>
                  </a:cubicBezTo>
                  <a:lnTo>
                    <a:pt x="558231" y="218780"/>
                  </a:lnTo>
                  <a:lnTo>
                    <a:pt x="595289" y="218780"/>
                  </a:lnTo>
                  <a:cubicBezTo>
                    <a:pt x="624341" y="218394"/>
                    <a:pt x="646873" y="211446"/>
                    <a:pt x="662885" y="197937"/>
                  </a:cubicBezTo>
                  <a:cubicBezTo>
                    <a:pt x="678898" y="184427"/>
                    <a:pt x="687019" y="166671"/>
                    <a:pt x="687247" y="144670"/>
                  </a:cubicBezTo>
                  <a:cubicBezTo>
                    <a:pt x="686561" y="118965"/>
                    <a:pt x="678155" y="100895"/>
                    <a:pt x="662028" y="90459"/>
                  </a:cubicBezTo>
                  <a:cubicBezTo>
                    <a:pt x="645901" y="80023"/>
                    <a:pt x="626171" y="74991"/>
                    <a:pt x="602838" y="75362"/>
                  </a:cubicBezTo>
                  <a:close/>
                  <a:moveTo>
                    <a:pt x="149474" y="4125"/>
                  </a:moveTo>
                  <a:lnTo>
                    <a:pt x="277008" y="4125"/>
                  </a:lnTo>
                  <a:lnTo>
                    <a:pt x="424424" y="531419"/>
                  </a:lnTo>
                  <a:lnTo>
                    <a:pt x="318148" y="531419"/>
                  </a:lnTo>
                  <a:lnTo>
                    <a:pt x="280436" y="392202"/>
                  </a:lnTo>
                  <a:lnTo>
                    <a:pt x="139189" y="392202"/>
                  </a:lnTo>
                  <a:lnTo>
                    <a:pt x="102849" y="531419"/>
                  </a:lnTo>
                  <a:lnTo>
                    <a:pt x="0" y="531419"/>
                  </a:lnTo>
                  <a:close/>
                  <a:moveTo>
                    <a:pt x="591172" y="10"/>
                  </a:moveTo>
                  <a:cubicBezTo>
                    <a:pt x="622883" y="-176"/>
                    <a:pt x="650556" y="2250"/>
                    <a:pt x="674192" y="7288"/>
                  </a:cubicBezTo>
                  <a:cubicBezTo>
                    <a:pt x="697827" y="12326"/>
                    <a:pt x="718624" y="21088"/>
                    <a:pt x="736583" y="33576"/>
                  </a:cubicBezTo>
                  <a:cubicBezTo>
                    <a:pt x="752514" y="44307"/>
                    <a:pt x="765019" y="58129"/>
                    <a:pt x="774098" y="75042"/>
                  </a:cubicBezTo>
                  <a:cubicBezTo>
                    <a:pt x="783178" y="91954"/>
                    <a:pt x="787803" y="111275"/>
                    <a:pt x="787974" y="133004"/>
                  </a:cubicBezTo>
                  <a:cubicBezTo>
                    <a:pt x="787974" y="157436"/>
                    <a:pt x="780951" y="179763"/>
                    <a:pt x="766905" y="199985"/>
                  </a:cubicBezTo>
                  <a:cubicBezTo>
                    <a:pt x="752859" y="220206"/>
                    <a:pt x="731792" y="235833"/>
                    <a:pt x="703704" y="246866"/>
                  </a:cubicBezTo>
                  <a:lnTo>
                    <a:pt x="703704" y="249606"/>
                  </a:lnTo>
                  <a:cubicBezTo>
                    <a:pt x="733769" y="257368"/>
                    <a:pt x="758267" y="272334"/>
                    <a:pt x="777197" y="294502"/>
                  </a:cubicBezTo>
                  <a:cubicBezTo>
                    <a:pt x="796126" y="316671"/>
                    <a:pt x="805891" y="344680"/>
                    <a:pt x="806491" y="378529"/>
                  </a:cubicBezTo>
                  <a:cubicBezTo>
                    <a:pt x="806419" y="399344"/>
                    <a:pt x="802279" y="419126"/>
                    <a:pt x="794071" y="437876"/>
                  </a:cubicBezTo>
                  <a:cubicBezTo>
                    <a:pt x="785862" y="456627"/>
                    <a:pt x="774013" y="472967"/>
                    <a:pt x="758523" y="486898"/>
                  </a:cubicBezTo>
                  <a:cubicBezTo>
                    <a:pt x="740950" y="503039"/>
                    <a:pt x="716810" y="515284"/>
                    <a:pt x="686102" y="523633"/>
                  </a:cubicBezTo>
                  <a:cubicBezTo>
                    <a:pt x="655395" y="531981"/>
                    <a:pt x="616660" y="536177"/>
                    <a:pt x="569897" y="536220"/>
                  </a:cubicBezTo>
                  <a:cubicBezTo>
                    <a:pt x="544864" y="536149"/>
                    <a:pt x="522961" y="535435"/>
                    <a:pt x="504187" y="534079"/>
                  </a:cubicBezTo>
                  <a:cubicBezTo>
                    <a:pt x="485413" y="532723"/>
                    <a:pt x="469852" y="531154"/>
                    <a:pt x="457504" y="529370"/>
                  </a:cubicBezTo>
                  <a:lnTo>
                    <a:pt x="457504" y="10970"/>
                  </a:lnTo>
                  <a:cubicBezTo>
                    <a:pt x="473049" y="7816"/>
                    <a:pt x="492665" y="5219"/>
                    <a:pt x="516353" y="3178"/>
                  </a:cubicBezTo>
                  <a:cubicBezTo>
                    <a:pt x="540041" y="1137"/>
                    <a:pt x="564981" y="81"/>
                    <a:pt x="591172" y="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DF67515E-6DC9-4A01-9E31-CB514D6ED0F8}"/>
                </a:ext>
              </a:extLst>
            </p:cNvPr>
            <p:cNvSpPr txBox="1"/>
            <p:nvPr/>
          </p:nvSpPr>
          <p:spPr>
            <a:xfrm>
              <a:off x="7200572" y="2378936"/>
              <a:ext cx="901271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cs typeface="Arial" pitchFamily="34" charset="0"/>
                </a:rPr>
                <a:t>45%</a:t>
              </a:r>
              <a:endParaRPr lang="ko-KR" altLang="en-US" sz="2400" b="1" dirty="0">
                <a:cs typeface="Arial" pitchFamily="34" charset="0"/>
              </a:endParaRPr>
            </a:p>
          </p:txBody>
        </p:sp>
      </p:grpSp>
      <p:sp>
        <p:nvSpPr>
          <p:cNvPr id="104" name="TextBox 103">
            <a:extLst>
              <a:ext uri="{FF2B5EF4-FFF2-40B4-BE49-F238E27FC236}">
                <a16:creationId xmlns:a16="http://schemas.microsoft.com/office/drawing/2014/main" id="{72AFC24A-ABF6-4389-A58D-304372200413}"/>
              </a:ext>
            </a:extLst>
          </p:cNvPr>
          <p:cNvSpPr txBox="1"/>
          <p:nvPr/>
        </p:nvSpPr>
        <p:spPr>
          <a:xfrm>
            <a:off x="3019092" y="1506985"/>
            <a:ext cx="76108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r>
              <a: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원형: 비어 있음 2">
            <a:extLst>
              <a:ext uri="{FF2B5EF4-FFF2-40B4-BE49-F238E27FC236}">
                <a16:creationId xmlns:a16="http://schemas.microsoft.com/office/drawing/2014/main" id="{9B75D39F-FAD2-4C21-8F1C-2A036FBC73EC}"/>
              </a:ext>
            </a:extLst>
          </p:cNvPr>
          <p:cNvSpPr/>
          <p:nvPr/>
        </p:nvSpPr>
        <p:spPr>
          <a:xfrm>
            <a:off x="784697" y="2198454"/>
            <a:ext cx="3618690" cy="3618690"/>
          </a:xfrm>
          <a:prstGeom prst="donut">
            <a:avLst>
              <a:gd name="adj" fmla="val 8333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CCB57611-D714-4B2C-8EA0-2B40CD2A858E}"/>
              </a:ext>
            </a:extLst>
          </p:cNvPr>
          <p:cNvGrpSpPr/>
          <p:nvPr/>
        </p:nvGrpSpPr>
        <p:grpSpPr>
          <a:xfrm>
            <a:off x="2593136" y="2198454"/>
            <a:ext cx="1572481" cy="1040845"/>
            <a:chOff x="2897936" y="2198454"/>
            <a:chExt cx="1572481" cy="1040845"/>
          </a:xfrm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B755F8DA-6D99-4F28-9D73-91C946B46385}"/>
                </a:ext>
              </a:extLst>
            </p:cNvPr>
            <p:cNvSpPr/>
            <p:nvPr/>
          </p:nvSpPr>
          <p:spPr>
            <a:xfrm>
              <a:off x="3443132" y="2316164"/>
              <a:ext cx="617404" cy="523913"/>
            </a:xfrm>
            <a:custGeom>
              <a:avLst/>
              <a:gdLst>
                <a:gd name="connsiteX0" fmla="*/ 100120 w 617404"/>
                <a:gd name="connsiteY0" fmla="*/ 0 h 523913"/>
                <a:gd name="connsiteX1" fmla="*/ 132089 w 617404"/>
                <a:gd name="connsiteY1" fmla="*/ 10706 h 523913"/>
                <a:gd name="connsiteX2" fmla="*/ 176921 w 617404"/>
                <a:gd name="connsiteY2" fmla="*/ 29753 h 523913"/>
                <a:gd name="connsiteX3" fmla="*/ 339767 w 617404"/>
                <a:gd name="connsiteY3" fmla="*/ 109008 h 523913"/>
                <a:gd name="connsiteX4" fmla="*/ 368196 w 617404"/>
                <a:gd name="connsiteY4" fmla="*/ 124075 h 523913"/>
                <a:gd name="connsiteX5" fmla="*/ 539501 w 617404"/>
                <a:gd name="connsiteY5" fmla="*/ 236895 h 523913"/>
                <a:gd name="connsiteX6" fmla="*/ 578204 w 617404"/>
                <a:gd name="connsiteY6" fmla="*/ 266785 h 523913"/>
                <a:gd name="connsiteX7" fmla="*/ 617404 w 617404"/>
                <a:gd name="connsiteY7" fmla="*/ 300628 h 523913"/>
                <a:gd name="connsiteX8" fmla="*/ 436063 w 617404"/>
                <a:gd name="connsiteY8" fmla="*/ 519642 h 523913"/>
                <a:gd name="connsiteX9" fmla="*/ 440785 w 617404"/>
                <a:gd name="connsiteY9" fmla="*/ 523913 h 523913"/>
                <a:gd name="connsiteX10" fmla="*/ 401278 w 617404"/>
                <a:gd name="connsiteY10" fmla="*/ 493402 h 523913"/>
                <a:gd name="connsiteX11" fmla="*/ 383193 w 617404"/>
                <a:gd name="connsiteY11" fmla="*/ 477789 h 523913"/>
                <a:gd name="connsiteX12" fmla="*/ 368713 w 617404"/>
                <a:gd name="connsiteY12" fmla="*/ 468252 h 523913"/>
                <a:gd name="connsiteX13" fmla="*/ 343741 w 617404"/>
                <a:gd name="connsiteY13" fmla="*/ 448967 h 523913"/>
                <a:gd name="connsiteX14" fmla="*/ 234963 w 617404"/>
                <a:gd name="connsiteY14" fmla="*/ 378842 h 523913"/>
                <a:gd name="connsiteX15" fmla="*/ 224663 w 617404"/>
                <a:gd name="connsiteY15" fmla="*/ 373383 h 523913"/>
                <a:gd name="connsiteX16" fmla="*/ 218635 w 617404"/>
                <a:gd name="connsiteY16" fmla="*/ 369413 h 523913"/>
                <a:gd name="connsiteX17" fmla="*/ 200741 w 617404"/>
                <a:gd name="connsiteY17" fmla="*/ 360704 h 523913"/>
                <a:gd name="connsiteX18" fmla="*/ 120202 w 617404"/>
                <a:gd name="connsiteY18" fmla="*/ 318018 h 523913"/>
                <a:gd name="connsiteX19" fmla="*/ 63811 w 617404"/>
                <a:gd name="connsiteY19" fmla="*/ 294062 h 523913"/>
                <a:gd name="connsiteX20" fmla="*/ 41465 w 617404"/>
                <a:gd name="connsiteY20" fmla="*/ 283186 h 523913"/>
                <a:gd name="connsiteX21" fmla="*/ 26095 w 617404"/>
                <a:gd name="connsiteY21" fmla="*/ 278039 h 523913"/>
                <a:gd name="connsiteX22" fmla="*/ 0 w 617404"/>
                <a:gd name="connsiteY22" fmla="*/ 266953 h 523913"/>
                <a:gd name="connsiteX23" fmla="*/ 100120 w 617404"/>
                <a:gd name="connsiteY23" fmla="*/ 0 h 52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17404" h="523913">
                  <a:moveTo>
                    <a:pt x="100120" y="0"/>
                  </a:moveTo>
                  <a:lnTo>
                    <a:pt x="132089" y="10706"/>
                  </a:lnTo>
                  <a:lnTo>
                    <a:pt x="176921" y="29753"/>
                  </a:lnTo>
                  <a:lnTo>
                    <a:pt x="339767" y="109008"/>
                  </a:lnTo>
                  <a:lnTo>
                    <a:pt x="368196" y="124075"/>
                  </a:lnTo>
                  <a:lnTo>
                    <a:pt x="539501" y="236895"/>
                  </a:lnTo>
                  <a:lnTo>
                    <a:pt x="578204" y="266785"/>
                  </a:lnTo>
                  <a:lnTo>
                    <a:pt x="617404" y="300628"/>
                  </a:lnTo>
                  <a:lnTo>
                    <a:pt x="436063" y="519642"/>
                  </a:lnTo>
                  <a:lnTo>
                    <a:pt x="440785" y="523913"/>
                  </a:lnTo>
                  <a:lnTo>
                    <a:pt x="401278" y="493402"/>
                  </a:lnTo>
                  <a:lnTo>
                    <a:pt x="383193" y="477789"/>
                  </a:lnTo>
                  <a:lnTo>
                    <a:pt x="368713" y="468252"/>
                  </a:lnTo>
                  <a:lnTo>
                    <a:pt x="343741" y="448967"/>
                  </a:lnTo>
                  <a:cubicBezTo>
                    <a:pt x="308539" y="424092"/>
                    <a:pt x="272250" y="400692"/>
                    <a:pt x="234963" y="378842"/>
                  </a:cubicBezTo>
                  <a:lnTo>
                    <a:pt x="224663" y="373383"/>
                  </a:lnTo>
                  <a:lnTo>
                    <a:pt x="218635" y="369413"/>
                  </a:lnTo>
                  <a:lnTo>
                    <a:pt x="200741" y="360704"/>
                  </a:lnTo>
                  <a:lnTo>
                    <a:pt x="120202" y="318018"/>
                  </a:lnTo>
                  <a:lnTo>
                    <a:pt x="63811" y="294062"/>
                  </a:lnTo>
                  <a:lnTo>
                    <a:pt x="41465" y="283186"/>
                  </a:lnTo>
                  <a:lnTo>
                    <a:pt x="26095" y="278039"/>
                  </a:lnTo>
                  <a:lnTo>
                    <a:pt x="0" y="266953"/>
                  </a:lnTo>
                  <a:lnTo>
                    <a:pt x="10012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DD3BCE78-E24B-49B8-96CA-2ED734A597E9}"/>
                </a:ext>
              </a:extLst>
            </p:cNvPr>
            <p:cNvSpPr/>
            <p:nvPr/>
          </p:nvSpPr>
          <p:spPr>
            <a:xfrm>
              <a:off x="2897936" y="2198454"/>
              <a:ext cx="645316" cy="395749"/>
            </a:xfrm>
            <a:custGeom>
              <a:avLst/>
              <a:gdLst>
                <a:gd name="connsiteX0" fmla="*/ 0 w 645316"/>
                <a:gd name="connsiteY0" fmla="*/ 33 h 395749"/>
                <a:gd name="connsiteX1" fmla="*/ 472524 w 645316"/>
                <a:gd name="connsiteY1" fmla="*/ 59845 h 395749"/>
                <a:gd name="connsiteX2" fmla="*/ 645316 w 645316"/>
                <a:gd name="connsiteY2" fmla="*/ 117710 h 395749"/>
                <a:gd name="connsiteX3" fmla="*/ 545196 w 645316"/>
                <a:gd name="connsiteY3" fmla="*/ 384663 h 395749"/>
                <a:gd name="connsiteX4" fmla="*/ 571291 w 645316"/>
                <a:gd name="connsiteY4" fmla="*/ 395749 h 395749"/>
                <a:gd name="connsiteX5" fmla="*/ 399103 w 645316"/>
                <a:gd name="connsiteY5" fmla="*/ 338086 h 395749"/>
                <a:gd name="connsiteX6" fmla="*/ 1729 w 645316"/>
                <a:gd name="connsiteY6" fmla="*/ 287786 h 395749"/>
                <a:gd name="connsiteX7" fmla="*/ 0 w 645316"/>
                <a:gd name="connsiteY7" fmla="*/ 33 h 395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5316" h="395749">
                  <a:moveTo>
                    <a:pt x="0" y="33"/>
                  </a:moveTo>
                  <a:cubicBezTo>
                    <a:pt x="161625" y="-938"/>
                    <a:pt x="320310" y="19670"/>
                    <a:pt x="472524" y="59845"/>
                  </a:cubicBezTo>
                  <a:lnTo>
                    <a:pt x="645316" y="117710"/>
                  </a:lnTo>
                  <a:lnTo>
                    <a:pt x="545196" y="384663"/>
                  </a:lnTo>
                  <a:lnTo>
                    <a:pt x="571291" y="395749"/>
                  </a:lnTo>
                  <a:lnTo>
                    <a:pt x="399103" y="338086"/>
                  </a:lnTo>
                  <a:cubicBezTo>
                    <a:pt x="271097" y="304300"/>
                    <a:pt x="137649" y="286970"/>
                    <a:pt x="1729" y="287786"/>
                  </a:cubicBezTo>
                  <a:cubicBezTo>
                    <a:pt x="1153" y="191868"/>
                    <a:pt x="576" y="95951"/>
                    <a:pt x="0" y="33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2601A90-89CD-4A6B-882D-521B43A36E1D}"/>
                </a:ext>
              </a:extLst>
            </p:cNvPr>
            <p:cNvSpPr/>
            <p:nvPr/>
          </p:nvSpPr>
          <p:spPr>
            <a:xfrm>
              <a:off x="3879195" y="2616791"/>
              <a:ext cx="591222" cy="622508"/>
            </a:xfrm>
            <a:custGeom>
              <a:avLst/>
              <a:gdLst>
                <a:gd name="connsiteX0" fmla="*/ 181341 w 591222"/>
                <a:gd name="connsiteY0" fmla="*/ 0 h 622508"/>
                <a:gd name="connsiteX1" fmla="*/ 284326 w 591222"/>
                <a:gd name="connsiteY1" fmla="*/ 88912 h 622508"/>
                <a:gd name="connsiteX2" fmla="*/ 302499 w 591222"/>
                <a:gd name="connsiteY2" fmla="*/ 105590 h 622508"/>
                <a:gd name="connsiteX3" fmla="*/ 439042 w 591222"/>
                <a:gd name="connsiteY3" fmla="*/ 258826 h 622508"/>
                <a:gd name="connsiteX4" fmla="*/ 471594 w 591222"/>
                <a:gd name="connsiteY4" fmla="*/ 300711 h 622508"/>
                <a:gd name="connsiteX5" fmla="*/ 591221 w 591222"/>
                <a:gd name="connsiteY5" fmla="*/ 477171 h 622508"/>
                <a:gd name="connsiteX6" fmla="*/ 590685 w 591222"/>
                <a:gd name="connsiteY6" fmla="*/ 476338 h 622508"/>
                <a:gd name="connsiteX7" fmla="*/ 591222 w 591222"/>
                <a:gd name="connsiteY7" fmla="*/ 477171 h 622508"/>
                <a:gd name="connsiteX8" fmla="*/ 342863 w 591222"/>
                <a:gd name="connsiteY8" fmla="*/ 622508 h 622508"/>
                <a:gd name="connsiteX9" fmla="*/ 272127 w 591222"/>
                <a:gd name="connsiteY9" fmla="*/ 512724 h 622508"/>
                <a:gd name="connsiteX10" fmla="*/ 271328 w 591222"/>
                <a:gd name="connsiteY10" fmla="*/ 511690 h 622508"/>
                <a:gd name="connsiteX11" fmla="*/ 270659 w 591222"/>
                <a:gd name="connsiteY11" fmla="*/ 510654 h 622508"/>
                <a:gd name="connsiteX12" fmla="*/ 246618 w 591222"/>
                <a:gd name="connsiteY12" fmla="*/ 479720 h 622508"/>
                <a:gd name="connsiteX13" fmla="*/ 242099 w 591222"/>
                <a:gd name="connsiteY13" fmla="*/ 473873 h 622508"/>
                <a:gd name="connsiteX14" fmla="*/ 229501 w 591222"/>
                <a:gd name="connsiteY14" fmla="*/ 455290 h 622508"/>
                <a:gd name="connsiteX15" fmla="*/ 216192 w 591222"/>
                <a:gd name="connsiteY15" fmla="*/ 440353 h 622508"/>
                <a:gd name="connsiteX16" fmla="*/ 192699 w 591222"/>
                <a:gd name="connsiteY16" fmla="*/ 409958 h 622508"/>
                <a:gd name="connsiteX17" fmla="*/ 190773 w 591222"/>
                <a:gd name="connsiteY17" fmla="*/ 407862 h 622508"/>
                <a:gd name="connsiteX18" fmla="*/ 189118 w 591222"/>
                <a:gd name="connsiteY18" fmla="*/ 405733 h 622508"/>
                <a:gd name="connsiteX19" fmla="*/ 157378 w 591222"/>
                <a:gd name="connsiteY19" fmla="*/ 371528 h 622508"/>
                <a:gd name="connsiteX20" fmla="*/ 105120 w 591222"/>
                <a:gd name="connsiteY20" fmla="*/ 314668 h 622508"/>
                <a:gd name="connsiteX21" fmla="*/ 101736 w 591222"/>
                <a:gd name="connsiteY21" fmla="*/ 311563 h 622508"/>
                <a:gd name="connsiteX22" fmla="*/ 98733 w 591222"/>
                <a:gd name="connsiteY22" fmla="*/ 308326 h 622508"/>
                <a:gd name="connsiteX23" fmla="*/ 97780 w 591222"/>
                <a:gd name="connsiteY23" fmla="*/ 307464 h 622508"/>
                <a:gd name="connsiteX24" fmla="*/ 96848 w 591222"/>
                <a:gd name="connsiteY24" fmla="*/ 306418 h 622508"/>
                <a:gd name="connsiteX25" fmla="*/ 91930 w 591222"/>
                <a:gd name="connsiteY25" fmla="*/ 302172 h 622508"/>
                <a:gd name="connsiteX26" fmla="*/ 62266 w 591222"/>
                <a:gd name="connsiteY26" fmla="*/ 275339 h 622508"/>
                <a:gd name="connsiteX27" fmla="*/ 9932 w 591222"/>
                <a:gd name="connsiteY27" fmla="*/ 227309 h 622508"/>
                <a:gd name="connsiteX28" fmla="*/ 4722 w 591222"/>
                <a:gd name="connsiteY28" fmla="*/ 223285 h 622508"/>
                <a:gd name="connsiteX29" fmla="*/ 0 w 591222"/>
                <a:gd name="connsiteY29" fmla="*/ 219014 h 622508"/>
                <a:gd name="connsiteX30" fmla="*/ 181341 w 591222"/>
                <a:gd name="connsiteY30" fmla="*/ 0 h 622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91222" h="622508">
                  <a:moveTo>
                    <a:pt x="181341" y="0"/>
                  </a:moveTo>
                  <a:lnTo>
                    <a:pt x="284326" y="88912"/>
                  </a:lnTo>
                  <a:lnTo>
                    <a:pt x="302499" y="105590"/>
                  </a:lnTo>
                  <a:lnTo>
                    <a:pt x="439042" y="258826"/>
                  </a:lnTo>
                  <a:lnTo>
                    <a:pt x="471594" y="300711"/>
                  </a:lnTo>
                  <a:lnTo>
                    <a:pt x="591221" y="477171"/>
                  </a:lnTo>
                  <a:lnTo>
                    <a:pt x="590685" y="476338"/>
                  </a:lnTo>
                  <a:lnTo>
                    <a:pt x="591222" y="477171"/>
                  </a:lnTo>
                  <a:lnTo>
                    <a:pt x="342863" y="622508"/>
                  </a:lnTo>
                  <a:cubicBezTo>
                    <a:pt x="320794" y="584794"/>
                    <a:pt x="297185" y="548174"/>
                    <a:pt x="272127" y="512724"/>
                  </a:cubicBezTo>
                  <a:lnTo>
                    <a:pt x="271328" y="511690"/>
                  </a:lnTo>
                  <a:lnTo>
                    <a:pt x="270659" y="510654"/>
                  </a:lnTo>
                  <a:lnTo>
                    <a:pt x="246618" y="479720"/>
                  </a:lnTo>
                  <a:lnTo>
                    <a:pt x="242099" y="473873"/>
                  </a:lnTo>
                  <a:lnTo>
                    <a:pt x="229501" y="455290"/>
                  </a:lnTo>
                  <a:lnTo>
                    <a:pt x="216192" y="440353"/>
                  </a:lnTo>
                  <a:lnTo>
                    <a:pt x="192699" y="409958"/>
                  </a:lnTo>
                  <a:lnTo>
                    <a:pt x="190773" y="407862"/>
                  </a:lnTo>
                  <a:lnTo>
                    <a:pt x="189118" y="405733"/>
                  </a:lnTo>
                  <a:lnTo>
                    <a:pt x="157378" y="371528"/>
                  </a:lnTo>
                  <a:lnTo>
                    <a:pt x="105120" y="314668"/>
                  </a:lnTo>
                  <a:lnTo>
                    <a:pt x="101736" y="311563"/>
                  </a:lnTo>
                  <a:lnTo>
                    <a:pt x="98733" y="308326"/>
                  </a:lnTo>
                  <a:lnTo>
                    <a:pt x="97780" y="307464"/>
                  </a:lnTo>
                  <a:lnTo>
                    <a:pt x="96848" y="306418"/>
                  </a:lnTo>
                  <a:lnTo>
                    <a:pt x="91930" y="302172"/>
                  </a:lnTo>
                  <a:lnTo>
                    <a:pt x="62266" y="275339"/>
                  </a:lnTo>
                  <a:lnTo>
                    <a:pt x="9932" y="227309"/>
                  </a:lnTo>
                  <a:lnTo>
                    <a:pt x="4722" y="223285"/>
                  </a:lnTo>
                  <a:lnTo>
                    <a:pt x="0" y="219014"/>
                  </a:lnTo>
                  <a:lnTo>
                    <a:pt x="18134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273FD2F2-FA47-4EC9-ADBD-9953223AA2E7}"/>
              </a:ext>
            </a:extLst>
          </p:cNvPr>
          <p:cNvGrpSpPr/>
          <p:nvPr/>
        </p:nvGrpSpPr>
        <p:grpSpPr>
          <a:xfrm rot="3622449">
            <a:off x="3312723" y="3528492"/>
            <a:ext cx="1572481" cy="1040845"/>
            <a:chOff x="2897936" y="2198454"/>
            <a:chExt cx="1572481" cy="1040845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6A5E0BCC-219A-4E86-9EA8-F7D85F700F6A}"/>
                </a:ext>
              </a:extLst>
            </p:cNvPr>
            <p:cNvSpPr/>
            <p:nvPr/>
          </p:nvSpPr>
          <p:spPr>
            <a:xfrm>
              <a:off x="3443132" y="2316164"/>
              <a:ext cx="617404" cy="523913"/>
            </a:xfrm>
            <a:custGeom>
              <a:avLst/>
              <a:gdLst>
                <a:gd name="connsiteX0" fmla="*/ 100120 w 617404"/>
                <a:gd name="connsiteY0" fmla="*/ 0 h 523913"/>
                <a:gd name="connsiteX1" fmla="*/ 132089 w 617404"/>
                <a:gd name="connsiteY1" fmla="*/ 10706 h 523913"/>
                <a:gd name="connsiteX2" fmla="*/ 176921 w 617404"/>
                <a:gd name="connsiteY2" fmla="*/ 29753 h 523913"/>
                <a:gd name="connsiteX3" fmla="*/ 339767 w 617404"/>
                <a:gd name="connsiteY3" fmla="*/ 109008 h 523913"/>
                <a:gd name="connsiteX4" fmla="*/ 368196 w 617404"/>
                <a:gd name="connsiteY4" fmla="*/ 124075 h 523913"/>
                <a:gd name="connsiteX5" fmla="*/ 539501 w 617404"/>
                <a:gd name="connsiteY5" fmla="*/ 236895 h 523913"/>
                <a:gd name="connsiteX6" fmla="*/ 578204 w 617404"/>
                <a:gd name="connsiteY6" fmla="*/ 266785 h 523913"/>
                <a:gd name="connsiteX7" fmla="*/ 617404 w 617404"/>
                <a:gd name="connsiteY7" fmla="*/ 300628 h 523913"/>
                <a:gd name="connsiteX8" fmla="*/ 436063 w 617404"/>
                <a:gd name="connsiteY8" fmla="*/ 519642 h 523913"/>
                <a:gd name="connsiteX9" fmla="*/ 440785 w 617404"/>
                <a:gd name="connsiteY9" fmla="*/ 523913 h 523913"/>
                <a:gd name="connsiteX10" fmla="*/ 401278 w 617404"/>
                <a:gd name="connsiteY10" fmla="*/ 493402 h 523913"/>
                <a:gd name="connsiteX11" fmla="*/ 383193 w 617404"/>
                <a:gd name="connsiteY11" fmla="*/ 477789 h 523913"/>
                <a:gd name="connsiteX12" fmla="*/ 368713 w 617404"/>
                <a:gd name="connsiteY12" fmla="*/ 468252 h 523913"/>
                <a:gd name="connsiteX13" fmla="*/ 343741 w 617404"/>
                <a:gd name="connsiteY13" fmla="*/ 448967 h 523913"/>
                <a:gd name="connsiteX14" fmla="*/ 234963 w 617404"/>
                <a:gd name="connsiteY14" fmla="*/ 378842 h 523913"/>
                <a:gd name="connsiteX15" fmla="*/ 224663 w 617404"/>
                <a:gd name="connsiteY15" fmla="*/ 373383 h 523913"/>
                <a:gd name="connsiteX16" fmla="*/ 218635 w 617404"/>
                <a:gd name="connsiteY16" fmla="*/ 369413 h 523913"/>
                <a:gd name="connsiteX17" fmla="*/ 200741 w 617404"/>
                <a:gd name="connsiteY17" fmla="*/ 360704 h 523913"/>
                <a:gd name="connsiteX18" fmla="*/ 120202 w 617404"/>
                <a:gd name="connsiteY18" fmla="*/ 318018 h 523913"/>
                <a:gd name="connsiteX19" fmla="*/ 63811 w 617404"/>
                <a:gd name="connsiteY19" fmla="*/ 294062 h 523913"/>
                <a:gd name="connsiteX20" fmla="*/ 41465 w 617404"/>
                <a:gd name="connsiteY20" fmla="*/ 283186 h 523913"/>
                <a:gd name="connsiteX21" fmla="*/ 26095 w 617404"/>
                <a:gd name="connsiteY21" fmla="*/ 278039 h 523913"/>
                <a:gd name="connsiteX22" fmla="*/ 0 w 617404"/>
                <a:gd name="connsiteY22" fmla="*/ 266953 h 523913"/>
                <a:gd name="connsiteX23" fmla="*/ 100120 w 617404"/>
                <a:gd name="connsiteY23" fmla="*/ 0 h 52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17404" h="523913">
                  <a:moveTo>
                    <a:pt x="100120" y="0"/>
                  </a:moveTo>
                  <a:lnTo>
                    <a:pt x="132089" y="10706"/>
                  </a:lnTo>
                  <a:lnTo>
                    <a:pt x="176921" y="29753"/>
                  </a:lnTo>
                  <a:lnTo>
                    <a:pt x="339767" y="109008"/>
                  </a:lnTo>
                  <a:lnTo>
                    <a:pt x="368196" y="124075"/>
                  </a:lnTo>
                  <a:lnTo>
                    <a:pt x="539501" y="236895"/>
                  </a:lnTo>
                  <a:lnTo>
                    <a:pt x="578204" y="266785"/>
                  </a:lnTo>
                  <a:lnTo>
                    <a:pt x="617404" y="300628"/>
                  </a:lnTo>
                  <a:lnTo>
                    <a:pt x="436063" y="519642"/>
                  </a:lnTo>
                  <a:lnTo>
                    <a:pt x="440785" y="523913"/>
                  </a:lnTo>
                  <a:lnTo>
                    <a:pt x="401278" y="493402"/>
                  </a:lnTo>
                  <a:lnTo>
                    <a:pt x="383193" y="477789"/>
                  </a:lnTo>
                  <a:lnTo>
                    <a:pt x="368713" y="468252"/>
                  </a:lnTo>
                  <a:lnTo>
                    <a:pt x="343741" y="448967"/>
                  </a:lnTo>
                  <a:cubicBezTo>
                    <a:pt x="308539" y="424092"/>
                    <a:pt x="272250" y="400692"/>
                    <a:pt x="234963" y="378842"/>
                  </a:cubicBezTo>
                  <a:lnTo>
                    <a:pt x="224663" y="373383"/>
                  </a:lnTo>
                  <a:lnTo>
                    <a:pt x="218635" y="369413"/>
                  </a:lnTo>
                  <a:lnTo>
                    <a:pt x="200741" y="360704"/>
                  </a:lnTo>
                  <a:lnTo>
                    <a:pt x="120202" y="318018"/>
                  </a:lnTo>
                  <a:lnTo>
                    <a:pt x="63811" y="294062"/>
                  </a:lnTo>
                  <a:lnTo>
                    <a:pt x="41465" y="283186"/>
                  </a:lnTo>
                  <a:lnTo>
                    <a:pt x="26095" y="278039"/>
                  </a:lnTo>
                  <a:lnTo>
                    <a:pt x="0" y="266953"/>
                  </a:lnTo>
                  <a:lnTo>
                    <a:pt x="100120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7D48AEB0-BB4C-4D63-A253-0D3CABF587B7}"/>
                </a:ext>
              </a:extLst>
            </p:cNvPr>
            <p:cNvSpPr/>
            <p:nvPr/>
          </p:nvSpPr>
          <p:spPr>
            <a:xfrm>
              <a:off x="2897936" y="2198454"/>
              <a:ext cx="645316" cy="395749"/>
            </a:xfrm>
            <a:custGeom>
              <a:avLst/>
              <a:gdLst>
                <a:gd name="connsiteX0" fmla="*/ 0 w 645316"/>
                <a:gd name="connsiteY0" fmla="*/ 33 h 395749"/>
                <a:gd name="connsiteX1" fmla="*/ 472524 w 645316"/>
                <a:gd name="connsiteY1" fmla="*/ 59845 h 395749"/>
                <a:gd name="connsiteX2" fmla="*/ 645316 w 645316"/>
                <a:gd name="connsiteY2" fmla="*/ 117710 h 395749"/>
                <a:gd name="connsiteX3" fmla="*/ 545196 w 645316"/>
                <a:gd name="connsiteY3" fmla="*/ 384663 h 395749"/>
                <a:gd name="connsiteX4" fmla="*/ 571291 w 645316"/>
                <a:gd name="connsiteY4" fmla="*/ 395749 h 395749"/>
                <a:gd name="connsiteX5" fmla="*/ 399103 w 645316"/>
                <a:gd name="connsiteY5" fmla="*/ 338086 h 395749"/>
                <a:gd name="connsiteX6" fmla="*/ 1729 w 645316"/>
                <a:gd name="connsiteY6" fmla="*/ 287786 h 395749"/>
                <a:gd name="connsiteX7" fmla="*/ 0 w 645316"/>
                <a:gd name="connsiteY7" fmla="*/ 33 h 395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5316" h="395749">
                  <a:moveTo>
                    <a:pt x="0" y="33"/>
                  </a:moveTo>
                  <a:cubicBezTo>
                    <a:pt x="161625" y="-938"/>
                    <a:pt x="320310" y="19670"/>
                    <a:pt x="472524" y="59845"/>
                  </a:cubicBezTo>
                  <a:lnTo>
                    <a:pt x="645316" y="117710"/>
                  </a:lnTo>
                  <a:lnTo>
                    <a:pt x="545196" y="384663"/>
                  </a:lnTo>
                  <a:lnTo>
                    <a:pt x="571291" y="395749"/>
                  </a:lnTo>
                  <a:lnTo>
                    <a:pt x="399103" y="338086"/>
                  </a:lnTo>
                  <a:cubicBezTo>
                    <a:pt x="271097" y="304300"/>
                    <a:pt x="137649" y="286970"/>
                    <a:pt x="1729" y="287786"/>
                  </a:cubicBezTo>
                  <a:cubicBezTo>
                    <a:pt x="1153" y="191868"/>
                    <a:pt x="576" y="95951"/>
                    <a:pt x="0" y="33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6E32FD87-58C1-4DB4-8353-8D9BB4FE155D}"/>
                </a:ext>
              </a:extLst>
            </p:cNvPr>
            <p:cNvSpPr/>
            <p:nvPr/>
          </p:nvSpPr>
          <p:spPr>
            <a:xfrm>
              <a:off x="3879195" y="2616791"/>
              <a:ext cx="591222" cy="622508"/>
            </a:xfrm>
            <a:custGeom>
              <a:avLst/>
              <a:gdLst>
                <a:gd name="connsiteX0" fmla="*/ 181341 w 591222"/>
                <a:gd name="connsiteY0" fmla="*/ 0 h 622508"/>
                <a:gd name="connsiteX1" fmla="*/ 284326 w 591222"/>
                <a:gd name="connsiteY1" fmla="*/ 88912 h 622508"/>
                <a:gd name="connsiteX2" fmla="*/ 302499 w 591222"/>
                <a:gd name="connsiteY2" fmla="*/ 105590 h 622508"/>
                <a:gd name="connsiteX3" fmla="*/ 439042 w 591222"/>
                <a:gd name="connsiteY3" fmla="*/ 258826 h 622508"/>
                <a:gd name="connsiteX4" fmla="*/ 471594 w 591222"/>
                <a:gd name="connsiteY4" fmla="*/ 300711 h 622508"/>
                <a:gd name="connsiteX5" fmla="*/ 591221 w 591222"/>
                <a:gd name="connsiteY5" fmla="*/ 477171 h 622508"/>
                <a:gd name="connsiteX6" fmla="*/ 590685 w 591222"/>
                <a:gd name="connsiteY6" fmla="*/ 476338 h 622508"/>
                <a:gd name="connsiteX7" fmla="*/ 591222 w 591222"/>
                <a:gd name="connsiteY7" fmla="*/ 477171 h 622508"/>
                <a:gd name="connsiteX8" fmla="*/ 342863 w 591222"/>
                <a:gd name="connsiteY8" fmla="*/ 622508 h 622508"/>
                <a:gd name="connsiteX9" fmla="*/ 272127 w 591222"/>
                <a:gd name="connsiteY9" fmla="*/ 512724 h 622508"/>
                <a:gd name="connsiteX10" fmla="*/ 271328 w 591222"/>
                <a:gd name="connsiteY10" fmla="*/ 511690 h 622508"/>
                <a:gd name="connsiteX11" fmla="*/ 270659 w 591222"/>
                <a:gd name="connsiteY11" fmla="*/ 510654 h 622508"/>
                <a:gd name="connsiteX12" fmla="*/ 246618 w 591222"/>
                <a:gd name="connsiteY12" fmla="*/ 479720 h 622508"/>
                <a:gd name="connsiteX13" fmla="*/ 242099 w 591222"/>
                <a:gd name="connsiteY13" fmla="*/ 473873 h 622508"/>
                <a:gd name="connsiteX14" fmla="*/ 229501 w 591222"/>
                <a:gd name="connsiteY14" fmla="*/ 455290 h 622508"/>
                <a:gd name="connsiteX15" fmla="*/ 216192 w 591222"/>
                <a:gd name="connsiteY15" fmla="*/ 440353 h 622508"/>
                <a:gd name="connsiteX16" fmla="*/ 192699 w 591222"/>
                <a:gd name="connsiteY16" fmla="*/ 409958 h 622508"/>
                <a:gd name="connsiteX17" fmla="*/ 190773 w 591222"/>
                <a:gd name="connsiteY17" fmla="*/ 407862 h 622508"/>
                <a:gd name="connsiteX18" fmla="*/ 189118 w 591222"/>
                <a:gd name="connsiteY18" fmla="*/ 405733 h 622508"/>
                <a:gd name="connsiteX19" fmla="*/ 157378 w 591222"/>
                <a:gd name="connsiteY19" fmla="*/ 371528 h 622508"/>
                <a:gd name="connsiteX20" fmla="*/ 105120 w 591222"/>
                <a:gd name="connsiteY20" fmla="*/ 314668 h 622508"/>
                <a:gd name="connsiteX21" fmla="*/ 101736 w 591222"/>
                <a:gd name="connsiteY21" fmla="*/ 311563 h 622508"/>
                <a:gd name="connsiteX22" fmla="*/ 98733 w 591222"/>
                <a:gd name="connsiteY22" fmla="*/ 308326 h 622508"/>
                <a:gd name="connsiteX23" fmla="*/ 97780 w 591222"/>
                <a:gd name="connsiteY23" fmla="*/ 307464 h 622508"/>
                <a:gd name="connsiteX24" fmla="*/ 96848 w 591222"/>
                <a:gd name="connsiteY24" fmla="*/ 306418 h 622508"/>
                <a:gd name="connsiteX25" fmla="*/ 91930 w 591222"/>
                <a:gd name="connsiteY25" fmla="*/ 302172 h 622508"/>
                <a:gd name="connsiteX26" fmla="*/ 62266 w 591222"/>
                <a:gd name="connsiteY26" fmla="*/ 275339 h 622508"/>
                <a:gd name="connsiteX27" fmla="*/ 9932 w 591222"/>
                <a:gd name="connsiteY27" fmla="*/ 227309 h 622508"/>
                <a:gd name="connsiteX28" fmla="*/ 4722 w 591222"/>
                <a:gd name="connsiteY28" fmla="*/ 223285 h 622508"/>
                <a:gd name="connsiteX29" fmla="*/ 0 w 591222"/>
                <a:gd name="connsiteY29" fmla="*/ 219014 h 622508"/>
                <a:gd name="connsiteX30" fmla="*/ 181341 w 591222"/>
                <a:gd name="connsiteY30" fmla="*/ 0 h 622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91222" h="622508">
                  <a:moveTo>
                    <a:pt x="181341" y="0"/>
                  </a:moveTo>
                  <a:lnTo>
                    <a:pt x="284326" y="88912"/>
                  </a:lnTo>
                  <a:lnTo>
                    <a:pt x="302499" y="105590"/>
                  </a:lnTo>
                  <a:lnTo>
                    <a:pt x="439042" y="258826"/>
                  </a:lnTo>
                  <a:lnTo>
                    <a:pt x="471594" y="300711"/>
                  </a:lnTo>
                  <a:lnTo>
                    <a:pt x="591221" y="477171"/>
                  </a:lnTo>
                  <a:lnTo>
                    <a:pt x="590685" y="476338"/>
                  </a:lnTo>
                  <a:lnTo>
                    <a:pt x="591222" y="477171"/>
                  </a:lnTo>
                  <a:lnTo>
                    <a:pt x="342863" y="622508"/>
                  </a:lnTo>
                  <a:cubicBezTo>
                    <a:pt x="320794" y="584794"/>
                    <a:pt x="297185" y="548174"/>
                    <a:pt x="272127" y="512724"/>
                  </a:cubicBezTo>
                  <a:lnTo>
                    <a:pt x="271328" y="511690"/>
                  </a:lnTo>
                  <a:lnTo>
                    <a:pt x="270659" y="510654"/>
                  </a:lnTo>
                  <a:lnTo>
                    <a:pt x="246618" y="479720"/>
                  </a:lnTo>
                  <a:lnTo>
                    <a:pt x="242099" y="473873"/>
                  </a:lnTo>
                  <a:lnTo>
                    <a:pt x="229501" y="455290"/>
                  </a:lnTo>
                  <a:lnTo>
                    <a:pt x="216192" y="440353"/>
                  </a:lnTo>
                  <a:lnTo>
                    <a:pt x="192699" y="409958"/>
                  </a:lnTo>
                  <a:lnTo>
                    <a:pt x="190773" y="407862"/>
                  </a:lnTo>
                  <a:lnTo>
                    <a:pt x="189118" y="405733"/>
                  </a:lnTo>
                  <a:lnTo>
                    <a:pt x="157378" y="371528"/>
                  </a:lnTo>
                  <a:lnTo>
                    <a:pt x="105120" y="314668"/>
                  </a:lnTo>
                  <a:lnTo>
                    <a:pt x="101736" y="311563"/>
                  </a:lnTo>
                  <a:lnTo>
                    <a:pt x="98733" y="308326"/>
                  </a:lnTo>
                  <a:lnTo>
                    <a:pt x="97780" y="307464"/>
                  </a:lnTo>
                  <a:lnTo>
                    <a:pt x="96848" y="306418"/>
                  </a:lnTo>
                  <a:lnTo>
                    <a:pt x="91930" y="302172"/>
                  </a:lnTo>
                  <a:lnTo>
                    <a:pt x="62266" y="275339"/>
                  </a:lnTo>
                  <a:lnTo>
                    <a:pt x="9932" y="227309"/>
                  </a:lnTo>
                  <a:lnTo>
                    <a:pt x="4722" y="223285"/>
                  </a:lnTo>
                  <a:lnTo>
                    <a:pt x="0" y="219014"/>
                  </a:lnTo>
                  <a:lnTo>
                    <a:pt x="18134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4584E32C-8277-44D4-A438-DDBE4C2E7EFE}"/>
              </a:ext>
            </a:extLst>
          </p:cNvPr>
          <p:cNvGrpSpPr/>
          <p:nvPr/>
        </p:nvGrpSpPr>
        <p:grpSpPr>
          <a:xfrm flipV="1">
            <a:off x="2588833" y="4772402"/>
            <a:ext cx="1572481" cy="1040845"/>
            <a:chOff x="2897936" y="2198454"/>
            <a:chExt cx="1572481" cy="1040845"/>
          </a:xfrm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EB8F5689-6BFA-4399-8A6D-837187C68779}"/>
                </a:ext>
              </a:extLst>
            </p:cNvPr>
            <p:cNvSpPr/>
            <p:nvPr/>
          </p:nvSpPr>
          <p:spPr>
            <a:xfrm>
              <a:off x="3443132" y="2316164"/>
              <a:ext cx="617404" cy="523913"/>
            </a:xfrm>
            <a:custGeom>
              <a:avLst/>
              <a:gdLst>
                <a:gd name="connsiteX0" fmla="*/ 100120 w 617404"/>
                <a:gd name="connsiteY0" fmla="*/ 0 h 523913"/>
                <a:gd name="connsiteX1" fmla="*/ 132089 w 617404"/>
                <a:gd name="connsiteY1" fmla="*/ 10706 h 523913"/>
                <a:gd name="connsiteX2" fmla="*/ 176921 w 617404"/>
                <a:gd name="connsiteY2" fmla="*/ 29753 h 523913"/>
                <a:gd name="connsiteX3" fmla="*/ 339767 w 617404"/>
                <a:gd name="connsiteY3" fmla="*/ 109008 h 523913"/>
                <a:gd name="connsiteX4" fmla="*/ 368196 w 617404"/>
                <a:gd name="connsiteY4" fmla="*/ 124075 h 523913"/>
                <a:gd name="connsiteX5" fmla="*/ 539501 w 617404"/>
                <a:gd name="connsiteY5" fmla="*/ 236895 h 523913"/>
                <a:gd name="connsiteX6" fmla="*/ 578204 w 617404"/>
                <a:gd name="connsiteY6" fmla="*/ 266785 h 523913"/>
                <a:gd name="connsiteX7" fmla="*/ 617404 w 617404"/>
                <a:gd name="connsiteY7" fmla="*/ 300628 h 523913"/>
                <a:gd name="connsiteX8" fmla="*/ 436063 w 617404"/>
                <a:gd name="connsiteY8" fmla="*/ 519642 h 523913"/>
                <a:gd name="connsiteX9" fmla="*/ 440785 w 617404"/>
                <a:gd name="connsiteY9" fmla="*/ 523913 h 523913"/>
                <a:gd name="connsiteX10" fmla="*/ 401278 w 617404"/>
                <a:gd name="connsiteY10" fmla="*/ 493402 h 523913"/>
                <a:gd name="connsiteX11" fmla="*/ 383193 w 617404"/>
                <a:gd name="connsiteY11" fmla="*/ 477789 h 523913"/>
                <a:gd name="connsiteX12" fmla="*/ 368713 w 617404"/>
                <a:gd name="connsiteY12" fmla="*/ 468252 h 523913"/>
                <a:gd name="connsiteX13" fmla="*/ 343741 w 617404"/>
                <a:gd name="connsiteY13" fmla="*/ 448967 h 523913"/>
                <a:gd name="connsiteX14" fmla="*/ 234963 w 617404"/>
                <a:gd name="connsiteY14" fmla="*/ 378842 h 523913"/>
                <a:gd name="connsiteX15" fmla="*/ 224663 w 617404"/>
                <a:gd name="connsiteY15" fmla="*/ 373383 h 523913"/>
                <a:gd name="connsiteX16" fmla="*/ 218635 w 617404"/>
                <a:gd name="connsiteY16" fmla="*/ 369413 h 523913"/>
                <a:gd name="connsiteX17" fmla="*/ 200741 w 617404"/>
                <a:gd name="connsiteY17" fmla="*/ 360704 h 523913"/>
                <a:gd name="connsiteX18" fmla="*/ 120202 w 617404"/>
                <a:gd name="connsiteY18" fmla="*/ 318018 h 523913"/>
                <a:gd name="connsiteX19" fmla="*/ 63811 w 617404"/>
                <a:gd name="connsiteY19" fmla="*/ 294062 h 523913"/>
                <a:gd name="connsiteX20" fmla="*/ 41465 w 617404"/>
                <a:gd name="connsiteY20" fmla="*/ 283186 h 523913"/>
                <a:gd name="connsiteX21" fmla="*/ 26095 w 617404"/>
                <a:gd name="connsiteY21" fmla="*/ 278039 h 523913"/>
                <a:gd name="connsiteX22" fmla="*/ 0 w 617404"/>
                <a:gd name="connsiteY22" fmla="*/ 266953 h 523913"/>
                <a:gd name="connsiteX23" fmla="*/ 100120 w 617404"/>
                <a:gd name="connsiteY23" fmla="*/ 0 h 52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17404" h="523913">
                  <a:moveTo>
                    <a:pt x="100120" y="0"/>
                  </a:moveTo>
                  <a:lnTo>
                    <a:pt x="132089" y="10706"/>
                  </a:lnTo>
                  <a:lnTo>
                    <a:pt x="176921" y="29753"/>
                  </a:lnTo>
                  <a:lnTo>
                    <a:pt x="339767" y="109008"/>
                  </a:lnTo>
                  <a:lnTo>
                    <a:pt x="368196" y="124075"/>
                  </a:lnTo>
                  <a:lnTo>
                    <a:pt x="539501" y="236895"/>
                  </a:lnTo>
                  <a:lnTo>
                    <a:pt x="578204" y="266785"/>
                  </a:lnTo>
                  <a:lnTo>
                    <a:pt x="617404" y="300628"/>
                  </a:lnTo>
                  <a:lnTo>
                    <a:pt x="436063" y="519642"/>
                  </a:lnTo>
                  <a:lnTo>
                    <a:pt x="440785" y="523913"/>
                  </a:lnTo>
                  <a:lnTo>
                    <a:pt x="401278" y="493402"/>
                  </a:lnTo>
                  <a:lnTo>
                    <a:pt x="383193" y="477789"/>
                  </a:lnTo>
                  <a:lnTo>
                    <a:pt x="368713" y="468252"/>
                  </a:lnTo>
                  <a:lnTo>
                    <a:pt x="343741" y="448967"/>
                  </a:lnTo>
                  <a:cubicBezTo>
                    <a:pt x="308539" y="424092"/>
                    <a:pt x="272250" y="400692"/>
                    <a:pt x="234963" y="378842"/>
                  </a:cubicBezTo>
                  <a:lnTo>
                    <a:pt x="224663" y="373383"/>
                  </a:lnTo>
                  <a:lnTo>
                    <a:pt x="218635" y="369413"/>
                  </a:lnTo>
                  <a:lnTo>
                    <a:pt x="200741" y="360704"/>
                  </a:lnTo>
                  <a:lnTo>
                    <a:pt x="120202" y="318018"/>
                  </a:lnTo>
                  <a:lnTo>
                    <a:pt x="63811" y="294062"/>
                  </a:lnTo>
                  <a:lnTo>
                    <a:pt x="41465" y="283186"/>
                  </a:lnTo>
                  <a:lnTo>
                    <a:pt x="26095" y="278039"/>
                  </a:lnTo>
                  <a:lnTo>
                    <a:pt x="0" y="266953"/>
                  </a:lnTo>
                  <a:lnTo>
                    <a:pt x="100120" y="0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83473394-9EF6-420B-8438-727710DBC84E}"/>
                </a:ext>
              </a:extLst>
            </p:cNvPr>
            <p:cNvSpPr/>
            <p:nvPr/>
          </p:nvSpPr>
          <p:spPr>
            <a:xfrm>
              <a:off x="2897936" y="2198454"/>
              <a:ext cx="645316" cy="395749"/>
            </a:xfrm>
            <a:custGeom>
              <a:avLst/>
              <a:gdLst>
                <a:gd name="connsiteX0" fmla="*/ 0 w 645316"/>
                <a:gd name="connsiteY0" fmla="*/ 33 h 395749"/>
                <a:gd name="connsiteX1" fmla="*/ 472524 w 645316"/>
                <a:gd name="connsiteY1" fmla="*/ 59845 h 395749"/>
                <a:gd name="connsiteX2" fmla="*/ 645316 w 645316"/>
                <a:gd name="connsiteY2" fmla="*/ 117710 h 395749"/>
                <a:gd name="connsiteX3" fmla="*/ 545196 w 645316"/>
                <a:gd name="connsiteY3" fmla="*/ 384663 h 395749"/>
                <a:gd name="connsiteX4" fmla="*/ 571291 w 645316"/>
                <a:gd name="connsiteY4" fmla="*/ 395749 h 395749"/>
                <a:gd name="connsiteX5" fmla="*/ 399103 w 645316"/>
                <a:gd name="connsiteY5" fmla="*/ 338086 h 395749"/>
                <a:gd name="connsiteX6" fmla="*/ 1729 w 645316"/>
                <a:gd name="connsiteY6" fmla="*/ 287786 h 395749"/>
                <a:gd name="connsiteX7" fmla="*/ 0 w 645316"/>
                <a:gd name="connsiteY7" fmla="*/ 33 h 395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5316" h="395749">
                  <a:moveTo>
                    <a:pt x="0" y="33"/>
                  </a:moveTo>
                  <a:cubicBezTo>
                    <a:pt x="161625" y="-938"/>
                    <a:pt x="320310" y="19670"/>
                    <a:pt x="472524" y="59845"/>
                  </a:cubicBezTo>
                  <a:lnTo>
                    <a:pt x="645316" y="117710"/>
                  </a:lnTo>
                  <a:lnTo>
                    <a:pt x="545196" y="384663"/>
                  </a:lnTo>
                  <a:lnTo>
                    <a:pt x="571291" y="395749"/>
                  </a:lnTo>
                  <a:lnTo>
                    <a:pt x="399103" y="338086"/>
                  </a:lnTo>
                  <a:cubicBezTo>
                    <a:pt x="271097" y="304300"/>
                    <a:pt x="137649" y="286970"/>
                    <a:pt x="1729" y="287786"/>
                  </a:cubicBezTo>
                  <a:cubicBezTo>
                    <a:pt x="1153" y="191868"/>
                    <a:pt x="576" y="95951"/>
                    <a:pt x="0" y="3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47FBF562-B1D4-4F90-9AD0-03342906A5B9}"/>
                </a:ext>
              </a:extLst>
            </p:cNvPr>
            <p:cNvSpPr/>
            <p:nvPr/>
          </p:nvSpPr>
          <p:spPr>
            <a:xfrm>
              <a:off x="3879195" y="2616791"/>
              <a:ext cx="591222" cy="622508"/>
            </a:xfrm>
            <a:custGeom>
              <a:avLst/>
              <a:gdLst>
                <a:gd name="connsiteX0" fmla="*/ 181341 w 591222"/>
                <a:gd name="connsiteY0" fmla="*/ 0 h 622508"/>
                <a:gd name="connsiteX1" fmla="*/ 284326 w 591222"/>
                <a:gd name="connsiteY1" fmla="*/ 88912 h 622508"/>
                <a:gd name="connsiteX2" fmla="*/ 302499 w 591222"/>
                <a:gd name="connsiteY2" fmla="*/ 105590 h 622508"/>
                <a:gd name="connsiteX3" fmla="*/ 439042 w 591222"/>
                <a:gd name="connsiteY3" fmla="*/ 258826 h 622508"/>
                <a:gd name="connsiteX4" fmla="*/ 471594 w 591222"/>
                <a:gd name="connsiteY4" fmla="*/ 300711 h 622508"/>
                <a:gd name="connsiteX5" fmla="*/ 591221 w 591222"/>
                <a:gd name="connsiteY5" fmla="*/ 477171 h 622508"/>
                <a:gd name="connsiteX6" fmla="*/ 590685 w 591222"/>
                <a:gd name="connsiteY6" fmla="*/ 476338 h 622508"/>
                <a:gd name="connsiteX7" fmla="*/ 591222 w 591222"/>
                <a:gd name="connsiteY7" fmla="*/ 477171 h 622508"/>
                <a:gd name="connsiteX8" fmla="*/ 342863 w 591222"/>
                <a:gd name="connsiteY8" fmla="*/ 622508 h 622508"/>
                <a:gd name="connsiteX9" fmla="*/ 272127 w 591222"/>
                <a:gd name="connsiteY9" fmla="*/ 512724 h 622508"/>
                <a:gd name="connsiteX10" fmla="*/ 271328 w 591222"/>
                <a:gd name="connsiteY10" fmla="*/ 511690 h 622508"/>
                <a:gd name="connsiteX11" fmla="*/ 270659 w 591222"/>
                <a:gd name="connsiteY11" fmla="*/ 510654 h 622508"/>
                <a:gd name="connsiteX12" fmla="*/ 246618 w 591222"/>
                <a:gd name="connsiteY12" fmla="*/ 479720 h 622508"/>
                <a:gd name="connsiteX13" fmla="*/ 242099 w 591222"/>
                <a:gd name="connsiteY13" fmla="*/ 473873 h 622508"/>
                <a:gd name="connsiteX14" fmla="*/ 229501 w 591222"/>
                <a:gd name="connsiteY14" fmla="*/ 455290 h 622508"/>
                <a:gd name="connsiteX15" fmla="*/ 216192 w 591222"/>
                <a:gd name="connsiteY15" fmla="*/ 440353 h 622508"/>
                <a:gd name="connsiteX16" fmla="*/ 192699 w 591222"/>
                <a:gd name="connsiteY16" fmla="*/ 409958 h 622508"/>
                <a:gd name="connsiteX17" fmla="*/ 190773 w 591222"/>
                <a:gd name="connsiteY17" fmla="*/ 407862 h 622508"/>
                <a:gd name="connsiteX18" fmla="*/ 189118 w 591222"/>
                <a:gd name="connsiteY18" fmla="*/ 405733 h 622508"/>
                <a:gd name="connsiteX19" fmla="*/ 157378 w 591222"/>
                <a:gd name="connsiteY19" fmla="*/ 371528 h 622508"/>
                <a:gd name="connsiteX20" fmla="*/ 105120 w 591222"/>
                <a:gd name="connsiteY20" fmla="*/ 314668 h 622508"/>
                <a:gd name="connsiteX21" fmla="*/ 101736 w 591222"/>
                <a:gd name="connsiteY21" fmla="*/ 311563 h 622508"/>
                <a:gd name="connsiteX22" fmla="*/ 98733 w 591222"/>
                <a:gd name="connsiteY22" fmla="*/ 308326 h 622508"/>
                <a:gd name="connsiteX23" fmla="*/ 97780 w 591222"/>
                <a:gd name="connsiteY23" fmla="*/ 307464 h 622508"/>
                <a:gd name="connsiteX24" fmla="*/ 96848 w 591222"/>
                <a:gd name="connsiteY24" fmla="*/ 306418 h 622508"/>
                <a:gd name="connsiteX25" fmla="*/ 91930 w 591222"/>
                <a:gd name="connsiteY25" fmla="*/ 302172 h 622508"/>
                <a:gd name="connsiteX26" fmla="*/ 62266 w 591222"/>
                <a:gd name="connsiteY26" fmla="*/ 275339 h 622508"/>
                <a:gd name="connsiteX27" fmla="*/ 9932 w 591222"/>
                <a:gd name="connsiteY27" fmla="*/ 227309 h 622508"/>
                <a:gd name="connsiteX28" fmla="*/ 4722 w 591222"/>
                <a:gd name="connsiteY28" fmla="*/ 223285 h 622508"/>
                <a:gd name="connsiteX29" fmla="*/ 0 w 591222"/>
                <a:gd name="connsiteY29" fmla="*/ 219014 h 622508"/>
                <a:gd name="connsiteX30" fmla="*/ 181341 w 591222"/>
                <a:gd name="connsiteY30" fmla="*/ 0 h 622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91222" h="622508">
                  <a:moveTo>
                    <a:pt x="181341" y="0"/>
                  </a:moveTo>
                  <a:lnTo>
                    <a:pt x="284326" y="88912"/>
                  </a:lnTo>
                  <a:lnTo>
                    <a:pt x="302499" y="105590"/>
                  </a:lnTo>
                  <a:lnTo>
                    <a:pt x="439042" y="258826"/>
                  </a:lnTo>
                  <a:lnTo>
                    <a:pt x="471594" y="300711"/>
                  </a:lnTo>
                  <a:lnTo>
                    <a:pt x="591221" y="477171"/>
                  </a:lnTo>
                  <a:lnTo>
                    <a:pt x="590685" y="476338"/>
                  </a:lnTo>
                  <a:lnTo>
                    <a:pt x="591222" y="477171"/>
                  </a:lnTo>
                  <a:lnTo>
                    <a:pt x="342863" y="622508"/>
                  </a:lnTo>
                  <a:cubicBezTo>
                    <a:pt x="320794" y="584794"/>
                    <a:pt x="297185" y="548174"/>
                    <a:pt x="272127" y="512724"/>
                  </a:cubicBezTo>
                  <a:lnTo>
                    <a:pt x="271328" y="511690"/>
                  </a:lnTo>
                  <a:lnTo>
                    <a:pt x="270659" y="510654"/>
                  </a:lnTo>
                  <a:lnTo>
                    <a:pt x="246618" y="479720"/>
                  </a:lnTo>
                  <a:lnTo>
                    <a:pt x="242099" y="473873"/>
                  </a:lnTo>
                  <a:lnTo>
                    <a:pt x="229501" y="455290"/>
                  </a:lnTo>
                  <a:lnTo>
                    <a:pt x="216192" y="440353"/>
                  </a:lnTo>
                  <a:lnTo>
                    <a:pt x="192699" y="409958"/>
                  </a:lnTo>
                  <a:lnTo>
                    <a:pt x="190773" y="407862"/>
                  </a:lnTo>
                  <a:lnTo>
                    <a:pt x="189118" y="405733"/>
                  </a:lnTo>
                  <a:lnTo>
                    <a:pt x="157378" y="371528"/>
                  </a:lnTo>
                  <a:lnTo>
                    <a:pt x="105120" y="314668"/>
                  </a:lnTo>
                  <a:lnTo>
                    <a:pt x="101736" y="311563"/>
                  </a:lnTo>
                  <a:lnTo>
                    <a:pt x="98733" y="308326"/>
                  </a:lnTo>
                  <a:lnTo>
                    <a:pt x="97780" y="307464"/>
                  </a:lnTo>
                  <a:lnTo>
                    <a:pt x="96848" y="306418"/>
                  </a:lnTo>
                  <a:lnTo>
                    <a:pt x="91930" y="302172"/>
                  </a:lnTo>
                  <a:lnTo>
                    <a:pt x="62266" y="275339"/>
                  </a:lnTo>
                  <a:lnTo>
                    <a:pt x="9932" y="227309"/>
                  </a:lnTo>
                  <a:lnTo>
                    <a:pt x="4722" y="223285"/>
                  </a:lnTo>
                  <a:lnTo>
                    <a:pt x="0" y="219014"/>
                  </a:lnTo>
                  <a:lnTo>
                    <a:pt x="181341" y="0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6" name="타원 15">
            <a:extLst>
              <a:ext uri="{FF2B5EF4-FFF2-40B4-BE49-F238E27FC236}">
                <a16:creationId xmlns:a16="http://schemas.microsoft.com/office/drawing/2014/main" id="{CCC54240-CCB7-492E-B8AF-6DA3C36F8F49}"/>
              </a:ext>
            </a:extLst>
          </p:cNvPr>
          <p:cNvSpPr/>
          <p:nvPr/>
        </p:nvSpPr>
        <p:spPr>
          <a:xfrm>
            <a:off x="4336772" y="1890021"/>
            <a:ext cx="848232" cy="84823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32E97F64-26E6-434A-BB88-0635315AEA7C}"/>
              </a:ext>
            </a:extLst>
          </p:cNvPr>
          <p:cNvSpPr/>
          <p:nvPr/>
        </p:nvSpPr>
        <p:spPr>
          <a:xfrm>
            <a:off x="4942968" y="3582318"/>
            <a:ext cx="848232" cy="848232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3891B445-40EA-429D-8D73-6CC676A0D08E}"/>
              </a:ext>
            </a:extLst>
          </p:cNvPr>
          <p:cNvSpPr/>
          <p:nvPr/>
        </p:nvSpPr>
        <p:spPr>
          <a:xfrm>
            <a:off x="4336772" y="5274616"/>
            <a:ext cx="848232" cy="848232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Isosceles Triangle 41">
            <a:extLst>
              <a:ext uri="{FF2B5EF4-FFF2-40B4-BE49-F238E27FC236}">
                <a16:creationId xmlns:a16="http://schemas.microsoft.com/office/drawing/2014/main" id="{FB36BE26-B02A-44E5-A86F-15B165D08C72}"/>
              </a:ext>
            </a:extLst>
          </p:cNvPr>
          <p:cNvSpPr/>
          <p:nvPr/>
        </p:nvSpPr>
        <p:spPr>
          <a:xfrm>
            <a:off x="4630742" y="2107123"/>
            <a:ext cx="260292" cy="373892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2" name="Isosceles Triangle 22">
            <a:extLst>
              <a:ext uri="{FF2B5EF4-FFF2-40B4-BE49-F238E27FC236}">
                <a16:creationId xmlns:a16="http://schemas.microsoft.com/office/drawing/2014/main" id="{BB7C1665-4CE3-438B-9EFD-D516CAD4BFFB}"/>
              </a:ext>
            </a:extLst>
          </p:cNvPr>
          <p:cNvSpPr/>
          <p:nvPr/>
        </p:nvSpPr>
        <p:spPr>
          <a:xfrm rot="19800000">
            <a:off x="4583609" y="5484986"/>
            <a:ext cx="421175" cy="421101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" name="Freeform 39">
            <a:extLst>
              <a:ext uri="{FF2B5EF4-FFF2-40B4-BE49-F238E27FC236}">
                <a16:creationId xmlns:a16="http://schemas.microsoft.com/office/drawing/2014/main" id="{D52E7A36-6059-47F1-8A20-B5A36E5C735B}"/>
              </a:ext>
            </a:extLst>
          </p:cNvPr>
          <p:cNvSpPr>
            <a:spLocks noChangeAspect="1"/>
          </p:cNvSpPr>
          <p:nvPr/>
        </p:nvSpPr>
        <p:spPr>
          <a:xfrm rot="8580000">
            <a:off x="5171461" y="3799463"/>
            <a:ext cx="391245" cy="390206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34" name="Group 63">
            <a:extLst>
              <a:ext uri="{FF2B5EF4-FFF2-40B4-BE49-F238E27FC236}">
                <a16:creationId xmlns:a16="http://schemas.microsoft.com/office/drawing/2014/main" id="{0E95641B-96D8-4847-B73F-47B790974557}"/>
              </a:ext>
            </a:extLst>
          </p:cNvPr>
          <p:cNvGrpSpPr/>
          <p:nvPr/>
        </p:nvGrpSpPr>
        <p:grpSpPr>
          <a:xfrm>
            <a:off x="5372530" y="1860658"/>
            <a:ext cx="2416086" cy="918329"/>
            <a:chOff x="6457218" y="1772816"/>
            <a:chExt cx="2291246" cy="918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4A85C2B-B31E-4800-B4D4-A0424560FE4D}"/>
                </a:ext>
              </a:extLst>
            </p:cNvPr>
            <p:cNvSpPr txBox="1"/>
            <p:nvPr/>
          </p:nvSpPr>
          <p:spPr>
            <a:xfrm>
              <a:off x="6457218" y="1772816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5C72529-3743-43DC-99D1-96ABDBDA0A80}"/>
                </a:ext>
              </a:extLst>
            </p:cNvPr>
            <p:cNvSpPr txBox="1"/>
            <p:nvPr/>
          </p:nvSpPr>
          <p:spPr>
            <a:xfrm>
              <a:off x="6457218" y="2044814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66">
            <a:extLst>
              <a:ext uri="{FF2B5EF4-FFF2-40B4-BE49-F238E27FC236}">
                <a16:creationId xmlns:a16="http://schemas.microsoft.com/office/drawing/2014/main" id="{88026E18-2F5E-44CD-9CF6-27A7559CA5F2}"/>
              </a:ext>
            </a:extLst>
          </p:cNvPr>
          <p:cNvGrpSpPr/>
          <p:nvPr/>
        </p:nvGrpSpPr>
        <p:grpSpPr>
          <a:xfrm>
            <a:off x="5991549" y="3561355"/>
            <a:ext cx="2416086" cy="918329"/>
            <a:chOff x="6889266" y="3284984"/>
            <a:chExt cx="1998238" cy="918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03B438F-1F7A-4072-BD6B-23B5E8797701}"/>
                </a:ext>
              </a:extLst>
            </p:cNvPr>
            <p:cNvSpPr txBox="1"/>
            <p:nvPr/>
          </p:nvSpPr>
          <p:spPr>
            <a:xfrm>
              <a:off x="6889266" y="3284984"/>
              <a:ext cx="19982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5CEC1E8-2DE2-42F7-8B0A-B1682DB85833}"/>
                </a:ext>
              </a:extLst>
            </p:cNvPr>
            <p:cNvSpPr txBox="1"/>
            <p:nvPr/>
          </p:nvSpPr>
          <p:spPr>
            <a:xfrm>
              <a:off x="6889266" y="3556982"/>
              <a:ext cx="1998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69">
            <a:extLst>
              <a:ext uri="{FF2B5EF4-FFF2-40B4-BE49-F238E27FC236}">
                <a16:creationId xmlns:a16="http://schemas.microsoft.com/office/drawing/2014/main" id="{D6A0B16F-5F9A-41C7-8D57-A75E54BDEB62}"/>
              </a:ext>
            </a:extLst>
          </p:cNvPr>
          <p:cNvGrpSpPr/>
          <p:nvPr/>
        </p:nvGrpSpPr>
        <p:grpSpPr>
          <a:xfrm>
            <a:off x="5372530" y="5262051"/>
            <a:ext cx="2416086" cy="918329"/>
            <a:chOff x="6673242" y="5020022"/>
            <a:chExt cx="2291246" cy="918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4DFB7F4-D199-47F1-BF56-EF22FBE538B1}"/>
                </a:ext>
              </a:extLst>
            </p:cNvPr>
            <p:cNvSpPr txBox="1"/>
            <p:nvPr/>
          </p:nvSpPr>
          <p:spPr>
            <a:xfrm>
              <a:off x="6673242" y="5020022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0F68E57-6DD5-48E3-A70F-374596290E99}"/>
                </a:ext>
              </a:extLst>
            </p:cNvPr>
            <p:cNvSpPr txBox="1"/>
            <p:nvPr/>
          </p:nvSpPr>
          <p:spPr>
            <a:xfrm>
              <a:off x="6673242" y="5292020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91FB9373-9EDE-4BA4-96C5-9F53220C6F9E}"/>
              </a:ext>
            </a:extLst>
          </p:cNvPr>
          <p:cNvSpPr txBox="1"/>
          <p:nvPr/>
        </p:nvSpPr>
        <p:spPr>
          <a:xfrm>
            <a:off x="8763536" y="2064566"/>
            <a:ext cx="2643767" cy="923330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</a:t>
            </a:r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Create</a:t>
            </a:r>
          </a:p>
          <a:p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Quality</a:t>
            </a: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Professional </a:t>
            </a:r>
          </a:p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1477E2C-1919-483F-9689-6A61E739EE05}"/>
              </a:ext>
            </a:extLst>
          </p:cNvPr>
          <p:cNvSpPr txBox="1"/>
          <p:nvPr/>
        </p:nvSpPr>
        <p:spPr>
          <a:xfrm>
            <a:off x="9203796" y="3260526"/>
            <a:ext cx="220350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You can simply impress your audience and add a unique zing and appeal to your Presentations.  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8B5481B-8CDD-423B-B2FB-D1FC815711BE}"/>
              </a:ext>
            </a:extLst>
          </p:cNvPr>
          <p:cNvGrpSpPr/>
          <p:nvPr/>
        </p:nvGrpSpPr>
        <p:grpSpPr>
          <a:xfrm>
            <a:off x="1679705" y="2850135"/>
            <a:ext cx="1691326" cy="2335578"/>
            <a:chOff x="3402110" y="-25"/>
            <a:chExt cx="2130761" cy="2942401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D6445588-C5CD-4AC1-A210-A91B4A3E67CB}"/>
                </a:ext>
              </a:extLst>
            </p:cNvPr>
            <p:cNvGrpSpPr/>
            <p:nvPr/>
          </p:nvGrpSpPr>
          <p:grpSpPr>
            <a:xfrm>
              <a:off x="3402110" y="-25"/>
              <a:ext cx="2130761" cy="2942401"/>
              <a:chOff x="3402110" y="-25"/>
              <a:chExt cx="4968868" cy="6861588"/>
            </a:xfrm>
          </p:grpSpPr>
          <p:sp>
            <p:nvSpPr>
              <p:cNvPr id="50" name="자유형: 도형 49">
                <a:extLst>
                  <a:ext uri="{FF2B5EF4-FFF2-40B4-BE49-F238E27FC236}">
                    <a16:creationId xmlns:a16="http://schemas.microsoft.com/office/drawing/2014/main" id="{4B55820E-D2F0-4095-A693-C04922F29ECE}"/>
                  </a:ext>
                </a:extLst>
              </p:cNvPr>
              <p:cNvSpPr/>
              <p:nvPr/>
            </p:nvSpPr>
            <p:spPr>
              <a:xfrm>
                <a:off x="3402110" y="4455747"/>
                <a:ext cx="4968868" cy="2405816"/>
              </a:xfrm>
              <a:custGeom>
                <a:avLst/>
                <a:gdLst>
                  <a:gd name="connsiteX0" fmla="*/ 2785551 w 4968868"/>
                  <a:gd name="connsiteY0" fmla="*/ 161377 h 2405816"/>
                  <a:gd name="connsiteX1" fmla="*/ 2687644 w 4968868"/>
                  <a:gd name="connsiteY1" fmla="*/ 450628 h 2405816"/>
                  <a:gd name="connsiteX2" fmla="*/ 2385248 w 4968868"/>
                  <a:gd name="connsiteY2" fmla="*/ 492295 h 2405816"/>
                  <a:gd name="connsiteX3" fmla="*/ 2240130 w 4968868"/>
                  <a:gd name="connsiteY3" fmla="*/ 347803 h 2405816"/>
                  <a:gd name="connsiteX4" fmla="*/ 2038235 w 4968868"/>
                  <a:gd name="connsiteY4" fmla="*/ 155118 h 2405816"/>
                  <a:gd name="connsiteX5" fmla="*/ 1429598 w 4968868"/>
                  <a:gd name="connsiteY5" fmla="*/ 198841 h 2405816"/>
                  <a:gd name="connsiteX6" fmla="*/ 1329456 w 4968868"/>
                  <a:gd name="connsiteY6" fmla="*/ 600217 h 2405816"/>
                  <a:gd name="connsiteX7" fmla="*/ 1505063 w 4968868"/>
                  <a:gd name="connsiteY7" fmla="*/ 845388 h 2405816"/>
                  <a:gd name="connsiteX8" fmla="*/ 1915560 w 4968868"/>
                  <a:gd name="connsiteY8" fmla="*/ 1039505 h 2405816"/>
                  <a:gd name="connsiteX9" fmla="*/ 2468491 w 4968868"/>
                  <a:gd name="connsiteY9" fmla="*/ 1047731 h 2405816"/>
                  <a:gd name="connsiteX10" fmla="*/ 2827486 w 4968868"/>
                  <a:gd name="connsiteY10" fmla="*/ 844762 h 2405816"/>
                  <a:gd name="connsiteX11" fmla="*/ 3111462 w 4968868"/>
                  <a:gd name="connsiteY11" fmla="*/ 535929 h 2405816"/>
                  <a:gd name="connsiteX12" fmla="*/ 3881490 w 4968868"/>
                  <a:gd name="connsiteY12" fmla="*/ 144656 h 2405816"/>
                  <a:gd name="connsiteX13" fmla="*/ 4534833 w 4968868"/>
                  <a:gd name="connsiteY13" fmla="*/ 200093 h 2405816"/>
                  <a:gd name="connsiteX14" fmla="*/ 4939249 w 4968868"/>
                  <a:gd name="connsiteY14" fmla="*/ 655296 h 2405816"/>
                  <a:gd name="connsiteX15" fmla="*/ 4720902 w 4968868"/>
                  <a:gd name="connsiteY15" fmla="*/ 1822765 h 2405816"/>
                  <a:gd name="connsiteX16" fmla="*/ 4299497 w 4968868"/>
                  <a:gd name="connsiteY16" fmla="*/ 2181491 h 2405816"/>
                  <a:gd name="connsiteX17" fmla="*/ 3655900 w 4968868"/>
                  <a:gd name="connsiteY17" fmla="*/ 2385711 h 2405816"/>
                  <a:gd name="connsiteX18" fmla="*/ 2838931 w 4968868"/>
                  <a:gd name="connsiteY18" fmla="*/ 2363000 h 2405816"/>
                  <a:gd name="connsiteX19" fmla="*/ 1387485 w 4968868"/>
                  <a:gd name="connsiteY19" fmla="*/ 1896531 h 2405816"/>
                  <a:gd name="connsiteX20" fmla="*/ 199987 w 4968868"/>
                  <a:gd name="connsiteY20" fmla="*/ 1282530 h 2405816"/>
                  <a:gd name="connsiteX21" fmla="*/ 10699 w 4968868"/>
                  <a:gd name="connsiteY21" fmla="*/ 1183103 h 2405816"/>
                  <a:gd name="connsiteX22" fmla="*/ 11146 w 4968868"/>
                  <a:gd name="connsiteY22" fmla="*/ 1140542 h 2405816"/>
                  <a:gd name="connsiteX23" fmla="*/ 52634 w 4968868"/>
                  <a:gd name="connsiteY23" fmla="*/ 1129902 h 2405816"/>
                  <a:gd name="connsiteX24" fmla="*/ 706156 w 4968868"/>
                  <a:gd name="connsiteY24" fmla="*/ 1486839 h 2405816"/>
                  <a:gd name="connsiteX25" fmla="*/ 2074000 w 4968868"/>
                  <a:gd name="connsiteY25" fmla="*/ 2100930 h 2405816"/>
                  <a:gd name="connsiteX26" fmla="*/ 2854131 w 4968868"/>
                  <a:gd name="connsiteY26" fmla="*/ 2301037 h 2405816"/>
                  <a:gd name="connsiteX27" fmla="*/ 3820510 w 4968868"/>
                  <a:gd name="connsiteY27" fmla="*/ 2292185 h 2405816"/>
                  <a:gd name="connsiteX28" fmla="*/ 4527680 w 4968868"/>
                  <a:gd name="connsiteY28" fmla="*/ 1948212 h 2405816"/>
                  <a:gd name="connsiteX29" fmla="*/ 4785905 w 4968868"/>
                  <a:gd name="connsiteY29" fmla="*/ 1562394 h 2405816"/>
                  <a:gd name="connsiteX30" fmla="*/ 4896957 w 4968868"/>
                  <a:gd name="connsiteY30" fmla="*/ 786465 h 2405816"/>
                  <a:gd name="connsiteX31" fmla="*/ 4852250 w 4968868"/>
                  <a:gd name="connsiteY31" fmla="*/ 580725 h 2405816"/>
                  <a:gd name="connsiteX32" fmla="*/ 4540734 w 4968868"/>
                  <a:gd name="connsiteY32" fmla="*/ 270997 h 2405816"/>
                  <a:gd name="connsiteX33" fmla="*/ 3969204 w 4968868"/>
                  <a:gd name="connsiteY33" fmla="*/ 199735 h 2405816"/>
                  <a:gd name="connsiteX34" fmla="*/ 3446315 w 4968868"/>
                  <a:gd name="connsiteY34" fmla="*/ 352363 h 2405816"/>
                  <a:gd name="connsiteX35" fmla="*/ 3087410 w 4968868"/>
                  <a:gd name="connsiteY35" fmla="*/ 656101 h 2405816"/>
                  <a:gd name="connsiteX36" fmla="*/ 2844295 w 4968868"/>
                  <a:gd name="connsiteY36" fmla="*/ 917992 h 2405816"/>
                  <a:gd name="connsiteX37" fmla="*/ 2331331 w 4968868"/>
                  <a:gd name="connsiteY37" fmla="*/ 1129812 h 2405816"/>
                  <a:gd name="connsiteX38" fmla="*/ 1752559 w 4968868"/>
                  <a:gd name="connsiteY38" fmla="*/ 1060427 h 2405816"/>
                  <a:gd name="connsiteX39" fmla="*/ 1304062 w 4968868"/>
                  <a:gd name="connsiteY39" fmla="*/ 697856 h 2405816"/>
                  <a:gd name="connsiteX40" fmla="*/ 1313451 w 4968868"/>
                  <a:gd name="connsiteY40" fmla="*/ 244799 h 2405816"/>
                  <a:gd name="connsiteX41" fmla="*/ 2027505 w 4968868"/>
                  <a:gd name="connsiteY41" fmla="*/ 73036 h 2405816"/>
                  <a:gd name="connsiteX42" fmla="*/ 2273749 w 4968868"/>
                  <a:gd name="connsiteY42" fmla="*/ 289506 h 2405816"/>
                  <a:gd name="connsiteX43" fmla="*/ 2388735 w 4968868"/>
                  <a:gd name="connsiteY43" fmla="*/ 411644 h 2405816"/>
                  <a:gd name="connsiteX44" fmla="*/ 2442025 w 4968868"/>
                  <a:gd name="connsiteY44" fmla="*/ 454295 h 2405816"/>
                  <a:gd name="connsiteX45" fmla="*/ 2612447 w 4968868"/>
                  <a:gd name="connsiteY45" fmla="*/ 438379 h 2405816"/>
                  <a:gd name="connsiteX46" fmla="*/ 2721352 w 4968868"/>
                  <a:gd name="connsiteY46" fmla="*/ 146355 h 2405816"/>
                  <a:gd name="connsiteX47" fmla="*/ 2768026 w 4968868"/>
                  <a:gd name="connsiteY47" fmla="*/ 138487 h 2405816"/>
                  <a:gd name="connsiteX48" fmla="*/ 2785551 w 4968868"/>
                  <a:gd name="connsiteY48" fmla="*/ 161377 h 2405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4968868" h="2405816">
                    <a:moveTo>
                      <a:pt x="2785551" y="161377"/>
                    </a:moveTo>
                    <a:cubicBezTo>
                      <a:pt x="2780723" y="267242"/>
                      <a:pt x="2753184" y="365596"/>
                      <a:pt x="2687644" y="450628"/>
                    </a:cubicBezTo>
                    <a:cubicBezTo>
                      <a:pt x="2602611" y="561054"/>
                      <a:pt x="2496210" y="575539"/>
                      <a:pt x="2385248" y="492295"/>
                    </a:cubicBezTo>
                    <a:cubicBezTo>
                      <a:pt x="2330169" y="450986"/>
                      <a:pt x="2285463" y="399037"/>
                      <a:pt x="2240130" y="347803"/>
                    </a:cubicBezTo>
                    <a:cubicBezTo>
                      <a:pt x="2178256" y="277882"/>
                      <a:pt x="2115309" y="209123"/>
                      <a:pt x="2038235" y="155118"/>
                    </a:cubicBezTo>
                    <a:cubicBezTo>
                      <a:pt x="1843940" y="19209"/>
                      <a:pt x="1583658" y="35661"/>
                      <a:pt x="1429598" y="198841"/>
                    </a:cubicBezTo>
                    <a:cubicBezTo>
                      <a:pt x="1322571" y="312217"/>
                      <a:pt x="1272857" y="446068"/>
                      <a:pt x="1329456" y="600217"/>
                    </a:cubicBezTo>
                    <a:cubicBezTo>
                      <a:pt x="1364863" y="696694"/>
                      <a:pt x="1427631" y="777166"/>
                      <a:pt x="1505063" y="845388"/>
                    </a:cubicBezTo>
                    <a:cubicBezTo>
                      <a:pt x="1623268" y="949555"/>
                      <a:pt x="1763468" y="1008299"/>
                      <a:pt x="1915560" y="1039505"/>
                    </a:cubicBezTo>
                    <a:cubicBezTo>
                      <a:pt x="2098946" y="1077147"/>
                      <a:pt x="2283764" y="1079383"/>
                      <a:pt x="2468491" y="1047731"/>
                    </a:cubicBezTo>
                    <a:cubicBezTo>
                      <a:pt x="2612179" y="1023142"/>
                      <a:pt x="2725912" y="944458"/>
                      <a:pt x="2827486" y="844762"/>
                    </a:cubicBezTo>
                    <a:cubicBezTo>
                      <a:pt x="2927361" y="746587"/>
                      <a:pt x="3014807" y="637055"/>
                      <a:pt x="3111462" y="535929"/>
                    </a:cubicBezTo>
                    <a:cubicBezTo>
                      <a:pt x="3322657" y="315168"/>
                      <a:pt x="3577753" y="182746"/>
                      <a:pt x="3881490" y="144656"/>
                    </a:cubicBezTo>
                    <a:cubicBezTo>
                      <a:pt x="4103235" y="116849"/>
                      <a:pt x="4320956" y="129366"/>
                      <a:pt x="4534833" y="200093"/>
                    </a:cubicBezTo>
                    <a:cubicBezTo>
                      <a:pt x="4758813" y="274127"/>
                      <a:pt x="4897046" y="424073"/>
                      <a:pt x="4939249" y="655296"/>
                    </a:cubicBezTo>
                    <a:cubicBezTo>
                      <a:pt x="5015161" y="1071425"/>
                      <a:pt x="4946134" y="1462698"/>
                      <a:pt x="4720902" y="1822765"/>
                    </a:cubicBezTo>
                    <a:cubicBezTo>
                      <a:pt x="4618882" y="1985855"/>
                      <a:pt x="4463928" y="2090469"/>
                      <a:pt x="4299497" y="2181491"/>
                    </a:cubicBezTo>
                    <a:cubicBezTo>
                      <a:pt x="4098854" y="2292542"/>
                      <a:pt x="3882742" y="2356294"/>
                      <a:pt x="3655900" y="2385711"/>
                    </a:cubicBezTo>
                    <a:cubicBezTo>
                      <a:pt x="3382295" y="2421208"/>
                      <a:pt x="3110121" y="2407260"/>
                      <a:pt x="2838931" y="2363000"/>
                    </a:cubicBezTo>
                    <a:cubicBezTo>
                      <a:pt x="2331779" y="2280203"/>
                      <a:pt x="1854133" y="2105400"/>
                      <a:pt x="1387485" y="1896531"/>
                    </a:cubicBezTo>
                    <a:cubicBezTo>
                      <a:pt x="980118" y="1714217"/>
                      <a:pt x="589561" y="1499357"/>
                      <a:pt x="199987" y="1282530"/>
                    </a:cubicBezTo>
                    <a:cubicBezTo>
                      <a:pt x="137755" y="1247838"/>
                      <a:pt x="76328" y="1211536"/>
                      <a:pt x="10699" y="1183103"/>
                    </a:cubicBezTo>
                    <a:cubicBezTo>
                      <a:pt x="-13979" y="1168707"/>
                      <a:pt x="11861" y="1154758"/>
                      <a:pt x="11146" y="1140542"/>
                    </a:cubicBezTo>
                    <a:cubicBezTo>
                      <a:pt x="19730" y="1116311"/>
                      <a:pt x="33589" y="1119440"/>
                      <a:pt x="52634" y="1129902"/>
                    </a:cubicBezTo>
                    <a:cubicBezTo>
                      <a:pt x="270176" y="1249358"/>
                      <a:pt x="487361" y="1369529"/>
                      <a:pt x="706156" y="1486839"/>
                    </a:cubicBezTo>
                    <a:cubicBezTo>
                      <a:pt x="1147678" y="1723606"/>
                      <a:pt x="1598858" y="1938913"/>
                      <a:pt x="2074000" y="2100930"/>
                    </a:cubicBezTo>
                    <a:cubicBezTo>
                      <a:pt x="2328917" y="2187840"/>
                      <a:pt x="2587948" y="2258655"/>
                      <a:pt x="2854131" y="2301037"/>
                    </a:cubicBezTo>
                    <a:cubicBezTo>
                      <a:pt x="3176645" y="2352360"/>
                      <a:pt x="3499069" y="2363269"/>
                      <a:pt x="3820510" y="2292185"/>
                    </a:cubicBezTo>
                    <a:cubicBezTo>
                      <a:pt x="4083653" y="2233977"/>
                      <a:pt x="4321761" y="2123105"/>
                      <a:pt x="4527680" y="1948212"/>
                    </a:cubicBezTo>
                    <a:cubicBezTo>
                      <a:pt x="4649729" y="1844492"/>
                      <a:pt x="4727429" y="1709121"/>
                      <a:pt x="4785905" y="1562394"/>
                    </a:cubicBezTo>
                    <a:cubicBezTo>
                      <a:pt x="4885333" y="1312930"/>
                      <a:pt x="4924138" y="1054168"/>
                      <a:pt x="4896957" y="786465"/>
                    </a:cubicBezTo>
                    <a:cubicBezTo>
                      <a:pt x="4889893" y="716365"/>
                      <a:pt x="4873441" y="648053"/>
                      <a:pt x="4852250" y="580725"/>
                    </a:cubicBezTo>
                    <a:cubicBezTo>
                      <a:pt x="4802536" y="422553"/>
                      <a:pt x="4690949" y="327417"/>
                      <a:pt x="4540734" y="270997"/>
                    </a:cubicBezTo>
                    <a:cubicBezTo>
                      <a:pt x="4356006" y="201613"/>
                      <a:pt x="4164572" y="184445"/>
                      <a:pt x="3969204" y="199735"/>
                    </a:cubicBezTo>
                    <a:cubicBezTo>
                      <a:pt x="3784297" y="214131"/>
                      <a:pt x="3608779" y="260894"/>
                      <a:pt x="3446315" y="352363"/>
                    </a:cubicBezTo>
                    <a:cubicBezTo>
                      <a:pt x="3307278" y="430689"/>
                      <a:pt x="3193633" y="538969"/>
                      <a:pt x="3087410" y="656101"/>
                    </a:cubicBezTo>
                    <a:cubicBezTo>
                      <a:pt x="3007386" y="744351"/>
                      <a:pt x="2930758" y="835642"/>
                      <a:pt x="2844295" y="917992"/>
                    </a:cubicBezTo>
                    <a:cubicBezTo>
                      <a:pt x="2700340" y="1055152"/>
                      <a:pt x="2528845" y="1120334"/>
                      <a:pt x="2331331" y="1129812"/>
                    </a:cubicBezTo>
                    <a:cubicBezTo>
                      <a:pt x="2133907" y="1139290"/>
                      <a:pt x="1940238" y="1126414"/>
                      <a:pt x="1752559" y="1060427"/>
                    </a:cubicBezTo>
                    <a:cubicBezTo>
                      <a:pt x="1560231" y="992831"/>
                      <a:pt x="1407245" y="876951"/>
                      <a:pt x="1304062" y="697856"/>
                    </a:cubicBezTo>
                    <a:cubicBezTo>
                      <a:pt x="1215364" y="543976"/>
                      <a:pt x="1225110" y="392868"/>
                      <a:pt x="1313451" y="244799"/>
                    </a:cubicBezTo>
                    <a:cubicBezTo>
                      <a:pt x="1457138" y="3920"/>
                      <a:pt x="1773124" y="-70919"/>
                      <a:pt x="2027505" y="73036"/>
                    </a:cubicBezTo>
                    <a:cubicBezTo>
                      <a:pt x="2124698" y="128026"/>
                      <a:pt x="2200252" y="207514"/>
                      <a:pt x="2273749" y="289506"/>
                    </a:cubicBezTo>
                    <a:cubicBezTo>
                      <a:pt x="2311035" y="331172"/>
                      <a:pt x="2347068" y="374180"/>
                      <a:pt x="2388735" y="411644"/>
                    </a:cubicBezTo>
                    <a:cubicBezTo>
                      <a:pt x="2405634" y="426845"/>
                      <a:pt x="2423159" y="441598"/>
                      <a:pt x="2442025" y="454295"/>
                    </a:cubicBezTo>
                    <a:cubicBezTo>
                      <a:pt x="2504614" y="496497"/>
                      <a:pt x="2559961" y="492295"/>
                      <a:pt x="2612447" y="438379"/>
                    </a:cubicBezTo>
                    <a:cubicBezTo>
                      <a:pt x="2691220" y="357460"/>
                      <a:pt x="2719475" y="256512"/>
                      <a:pt x="2721352" y="146355"/>
                    </a:cubicBezTo>
                    <a:cubicBezTo>
                      <a:pt x="2735211" y="133480"/>
                      <a:pt x="2751932" y="136519"/>
                      <a:pt x="2768026" y="138487"/>
                    </a:cubicBezTo>
                    <a:cubicBezTo>
                      <a:pt x="2781259" y="139828"/>
                      <a:pt x="2788770" y="146892"/>
                      <a:pt x="2785551" y="161377"/>
                    </a:cubicBezTo>
                    <a:close/>
                  </a:path>
                </a:pathLst>
              </a:custGeom>
              <a:solidFill>
                <a:srgbClr val="EC1C24"/>
              </a:solidFill>
              <a:ln w="89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1" name="자유형: 도형 50">
                <a:extLst>
                  <a:ext uri="{FF2B5EF4-FFF2-40B4-BE49-F238E27FC236}">
                    <a16:creationId xmlns:a16="http://schemas.microsoft.com/office/drawing/2014/main" id="{F3175558-23DD-48AE-851E-0B3871962DBF}"/>
                  </a:ext>
                </a:extLst>
              </p:cNvPr>
              <p:cNvSpPr/>
              <p:nvPr/>
            </p:nvSpPr>
            <p:spPr>
              <a:xfrm>
                <a:off x="6619885" y="4944886"/>
                <a:ext cx="1046664" cy="1623095"/>
              </a:xfrm>
              <a:custGeom>
                <a:avLst/>
                <a:gdLst>
                  <a:gd name="connsiteX0" fmla="*/ 0 w 1046664"/>
                  <a:gd name="connsiteY0" fmla="*/ 1044553 h 1623095"/>
                  <a:gd name="connsiteX1" fmla="*/ 95225 w 1046664"/>
                  <a:gd name="connsiteY1" fmla="*/ 666692 h 1623095"/>
                  <a:gd name="connsiteX2" fmla="*/ 511086 w 1046664"/>
                  <a:gd name="connsiteY2" fmla="*/ 10130 h 1623095"/>
                  <a:gd name="connsiteX3" fmla="*/ 533350 w 1046664"/>
                  <a:gd name="connsiteY3" fmla="*/ 8074 h 1623095"/>
                  <a:gd name="connsiteX4" fmla="*/ 987212 w 1046664"/>
                  <a:gd name="connsiteY4" fmla="*/ 756553 h 1623095"/>
                  <a:gd name="connsiteX5" fmla="*/ 1008493 w 1046664"/>
                  <a:gd name="connsiteY5" fmla="*/ 1256462 h 1623095"/>
                  <a:gd name="connsiteX6" fmla="*/ 636354 w 1046664"/>
                  <a:gd name="connsiteY6" fmla="*/ 1608393 h 1623095"/>
                  <a:gd name="connsiteX7" fmla="*/ 116327 w 1046664"/>
                  <a:gd name="connsiteY7" fmla="*/ 1406230 h 1623095"/>
                  <a:gd name="connsiteX8" fmla="*/ 0 w 1046664"/>
                  <a:gd name="connsiteY8" fmla="*/ 1044553 h 162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46664" h="1623095">
                    <a:moveTo>
                      <a:pt x="0" y="1044553"/>
                    </a:moveTo>
                    <a:cubicBezTo>
                      <a:pt x="536" y="909539"/>
                      <a:pt x="41488" y="786148"/>
                      <a:pt x="95225" y="666692"/>
                    </a:cubicBezTo>
                    <a:cubicBezTo>
                      <a:pt x="202432" y="428137"/>
                      <a:pt x="352110" y="216139"/>
                      <a:pt x="511086" y="10130"/>
                    </a:cubicBezTo>
                    <a:cubicBezTo>
                      <a:pt x="518239" y="921"/>
                      <a:pt x="522800" y="-6143"/>
                      <a:pt x="533350" y="8074"/>
                    </a:cubicBezTo>
                    <a:cubicBezTo>
                      <a:pt x="707885" y="243499"/>
                      <a:pt x="880274" y="480265"/>
                      <a:pt x="987212" y="756553"/>
                    </a:cubicBezTo>
                    <a:cubicBezTo>
                      <a:pt x="1050696" y="920536"/>
                      <a:pt x="1071708" y="1087471"/>
                      <a:pt x="1008493" y="1256462"/>
                    </a:cubicBezTo>
                    <a:cubicBezTo>
                      <a:pt x="942148" y="1433769"/>
                      <a:pt x="823586" y="1560020"/>
                      <a:pt x="636354" y="1608393"/>
                    </a:cubicBezTo>
                    <a:cubicBezTo>
                      <a:pt x="442149" y="1658643"/>
                      <a:pt x="239091" y="1577367"/>
                      <a:pt x="116327" y="1406230"/>
                    </a:cubicBezTo>
                    <a:cubicBezTo>
                      <a:pt x="38448" y="1297682"/>
                      <a:pt x="1520" y="1175901"/>
                      <a:pt x="0" y="1044553"/>
                    </a:cubicBezTo>
                    <a:close/>
                  </a:path>
                </a:pathLst>
              </a:custGeom>
              <a:solidFill>
                <a:srgbClr val="EC1C24"/>
              </a:solidFill>
              <a:ln w="89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2" name="자유형: 도형 51">
                <a:extLst>
                  <a:ext uri="{FF2B5EF4-FFF2-40B4-BE49-F238E27FC236}">
                    <a16:creationId xmlns:a16="http://schemas.microsoft.com/office/drawing/2014/main" id="{145FC09D-F298-4393-AFDA-B4CC62207646}"/>
                  </a:ext>
                </a:extLst>
              </p:cNvPr>
              <p:cNvSpPr/>
              <p:nvPr/>
            </p:nvSpPr>
            <p:spPr>
              <a:xfrm>
                <a:off x="3707960" y="-25"/>
                <a:ext cx="686307" cy="1061990"/>
              </a:xfrm>
              <a:custGeom>
                <a:avLst/>
                <a:gdLst>
                  <a:gd name="connsiteX0" fmla="*/ 92 w 686307"/>
                  <a:gd name="connsiteY0" fmla="*/ 679745 h 1061990"/>
                  <a:gd name="connsiteX1" fmla="*/ 92992 w 686307"/>
                  <a:gd name="connsiteY1" fmla="*/ 370822 h 1061990"/>
                  <a:gd name="connsiteX2" fmla="*/ 328149 w 686307"/>
                  <a:gd name="connsiteY2" fmla="*/ 13348 h 1061990"/>
                  <a:gd name="connsiteX3" fmla="*/ 354258 w 686307"/>
                  <a:gd name="connsiteY3" fmla="*/ 9503 h 1061990"/>
                  <a:gd name="connsiteX4" fmla="*/ 640380 w 686307"/>
                  <a:gd name="connsiteY4" fmla="*/ 476777 h 1061990"/>
                  <a:gd name="connsiteX5" fmla="*/ 642884 w 686307"/>
                  <a:gd name="connsiteY5" fmla="*/ 864205 h 1061990"/>
                  <a:gd name="connsiteX6" fmla="*/ 337090 w 686307"/>
                  <a:gd name="connsiteY6" fmla="*/ 1061987 h 1061990"/>
                  <a:gd name="connsiteX7" fmla="*/ 27363 w 686307"/>
                  <a:gd name="connsiteY7" fmla="*/ 831658 h 1061990"/>
                  <a:gd name="connsiteX8" fmla="*/ 92 w 686307"/>
                  <a:gd name="connsiteY8" fmla="*/ 679745 h 1061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6307" h="1061990">
                    <a:moveTo>
                      <a:pt x="92" y="679745"/>
                    </a:moveTo>
                    <a:cubicBezTo>
                      <a:pt x="1254" y="567889"/>
                      <a:pt x="43189" y="468014"/>
                      <a:pt x="92992" y="370822"/>
                    </a:cubicBezTo>
                    <a:cubicBezTo>
                      <a:pt x="158353" y="243140"/>
                      <a:pt x="240703" y="126545"/>
                      <a:pt x="328149" y="13348"/>
                    </a:cubicBezTo>
                    <a:cubicBezTo>
                      <a:pt x="335570" y="3691"/>
                      <a:pt x="340578" y="-9095"/>
                      <a:pt x="354258" y="9503"/>
                    </a:cubicBezTo>
                    <a:cubicBezTo>
                      <a:pt x="463253" y="156945"/>
                      <a:pt x="570191" y="305640"/>
                      <a:pt x="640380" y="476777"/>
                    </a:cubicBezTo>
                    <a:cubicBezTo>
                      <a:pt x="693224" y="605443"/>
                      <a:pt x="708513" y="735450"/>
                      <a:pt x="642884" y="864205"/>
                    </a:cubicBezTo>
                    <a:cubicBezTo>
                      <a:pt x="579669" y="988221"/>
                      <a:pt x="480241" y="1061272"/>
                      <a:pt x="337090" y="1061987"/>
                    </a:cubicBezTo>
                    <a:cubicBezTo>
                      <a:pt x="204043" y="1062702"/>
                      <a:pt x="79044" y="968014"/>
                      <a:pt x="27363" y="831658"/>
                    </a:cubicBezTo>
                    <a:cubicBezTo>
                      <a:pt x="8854" y="782660"/>
                      <a:pt x="-1071" y="732231"/>
                      <a:pt x="92" y="679745"/>
                    </a:cubicBezTo>
                    <a:close/>
                  </a:path>
                </a:pathLst>
              </a:custGeom>
              <a:solidFill>
                <a:srgbClr val="EC1C24"/>
              </a:solidFill>
              <a:ln w="89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3" name="자유형: 도형 52">
                <a:extLst>
                  <a:ext uri="{FF2B5EF4-FFF2-40B4-BE49-F238E27FC236}">
                    <a16:creationId xmlns:a16="http://schemas.microsoft.com/office/drawing/2014/main" id="{F535AC67-BB89-40FB-AC69-9B86A244752E}"/>
                  </a:ext>
                </a:extLst>
              </p:cNvPr>
              <p:cNvSpPr/>
              <p:nvPr/>
            </p:nvSpPr>
            <p:spPr>
              <a:xfrm>
                <a:off x="4804795" y="686515"/>
                <a:ext cx="2753929" cy="3603355"/>
              </a:xfrm>
              <a:custGeom>
                <a:avLst/>
                <a:gdLst>
                  <a:gd name="connsiteX0" fmla="*/ 2148154 w 2753929"/>
                  <a:gd name="connsiteY0" fmla="*/ 3603356 h 3603355"/>
                  <a:gd name="connsiteX1" fmla="*/ 605775 w 2753929"/>
                  <a:gd name="connsiteY1" fmla="*/ 3603356 h 3603355"/>
                  <a:gd name="connsiteX2" fmla="*/ 0 w 2753929"/>
                  <a:gd name="connsiteY2" fmla="*/ 2997581 h 3603355"/>
                  <a:gd name="connsiteX3" fmla="*/ 0 w 2753929"/>
                  <a:gd name="connsiteY3" fmla="*/ 605775 h 3603355"/>
                  <a:gd name="connsiteX4" fmla="*/ 605775 w 2753929"/>
                  <a:gd name="connsiteY4" fmla="*/ 0 h 3603355"/>
                  <a:gd name="connsiteX5" fmla="*/ 2148154 w 2753929"/>
                  <a:gd name="connsiteY5" fmla="*/ 0 h 3603355"/>
                  <a:gd name="connsiteX6" fmla="*/ 2753929 w 2753929"/>
                  <a:gd name="connsiteY6" fmla="*/ 605775 h 3603355"/>
                  <a:gd name="connsiteX7" fmla="*/ 2753929 w 2753929"/>
                  <a:gd name="connsiteY7" fmla="*/ 2997581 h 3603355"/>
                  <a:gd name="connsiteX8" fmla="*/ 2148154 w 2753929"/>
                  <a:gd name="connsiteY8" fmla="*/ 3603356 h 3603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53929" h="3603355">
                    <a:moveTo>
                      <a:pt x="2148154" y="3603356"/>
                    </a:moveTo>
                    <a:lnTo>
                      <a:pt x="605775" y="3603356"/>
                    </a:lnTo>
                    <a:cubicBezTo>
                      <a:pt x="271191" y="3603356"/>
                      <a:pt x="0" y="3332166"/>
                      <a:pt x="0" y="2997581"/>
                    </a:cubicBezTo>
                    <a:lnTo>
                      <a:pt x="0" y="605775"/>
                    </a:lnTo>
                    <a:cubicBezTo>
                      <a:pt x="0" y="271191"/>
                      <a:pt x="271191" y="0"/>
                      <a:pt x="605775" y="0"/>
                    </a:cubicBezTo>
                    <a:lnTo>
                      <a:pt x="2148154" y="0"/>
                    </a:lnTo>
                    <a:cubicBezTo>
                      <a:pt x="2482739" y="0"/>
                      <a:pt x="2753929" y="271191"/>
                      <a:pt x="2753929" y="605775"/>
                    </a:cubicBezTo>
                    <a:lnTo>
                      <a:pt x="2753929" y="2997581"/>
                    </a:lnTo>
                    <a:cubicBezTo>
                      <a:pt x="2753929" y="3332076"/>
                      <a:pt x="2482739" y="3603356"/>
                      <a:pt x="2148154" y="3603356"/>
                    </a:cubicBezTo>
                    <a:close/>
                  </a:path>
                </a:pathLst>
              </a:custGeom>
              <a:solidFill>
                <a:srgbClr val="989898"/>
              </a:solidFill>
              <a:ln w="89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4" name="자유형: 도형 53">
                <a:extLst>
                  <a:ext uri="{FF2B5EF4-FFF2-40B4-BE49-F238E27FC236}">
                    <a16:creationId xmlns:a16="http://schemas.microsoft.com/office/drawing/2014/main" id="{B9FC32B2-0158-4A0F-B55C-E43C7D9D6EC6}"/>
                  </a:ext>
                </a:extLst>
              </p:cNvPr>
              <p:cNvSpPr/>
              <p:nvPr/>
            </p:nvSpPr>
            <p:spPr>
              <a:xfrm>
                <a:off x="4867295" y="758045"/>
                <a:ext cx="2628840" cy="3460294"/>
              </a:xfrm>
              <a:custGeom>
                <a:avLst/>
                <a:gdLst>
                  <a:gd name="connsiteX0" fmla="*/ 2073316 w 2628840"/>
                  <a:gd name="connsiteY0" fmla="*/ 3460295 h 3460294"/>
                  <a:gd name="connsiteX1" fmla="*/ 555525 w 2628840"/>
                  <a:gd name="connsiteY1" fmla="*/ 3460295 h 3460294"/>
                  <a:gd name="connsiteX2" fmla="*/ 0 w 2628840"/>
                  <a:gd name="connsiteY2" fmla="*/ 2904770 h 3460294"/>
                  <a:gd name="connsiteX3" fmla="*/ 0 w 2628840"/>
                  <a:gd name="connsiteY3" fmla="*/ 555435 h 3460294"/>
                  <a:gd name="connsiteX4" fmla="*/ 555525 w 2628840"/>
                  <a:gd name="connsiteY4" fmla="*/ 0 h 3460294"/>
                  <a:gd name="connsiteX5" fmla="*/ 2073316 w 2628840"/>
                  <a:gd name="connsiteY5" fmla="*/ 0 h 3460294"/>
                  <a:gd name="connsiteX6" fmla="*/ 2628840 w 2628840"/>
                  <a:gd name="connsiteY6" fmla="*/ 555435 h 3460294"/>
                  <a:gd name="connsiteX7" fmla="*/ 2628840 w 2628840"/>
                  <a:gd name="connsiteY7" fmla="*/ 2904770 h 3460294"/>
                  <a:gd name="connsiteX8" fmla="*/ 2073316 w 2628840"/>
                  <a:gd name="connsiteY8" fmla="*/ 3460295 h 3460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628840" h="3460294">
                    <a:moveTo>
                      <a:pt x="2073316" y="3460295"/>
                    </a:moveTo>
                    <a:lnTo>
                      <a:pt x="555525" y="3460295"/>
                    </a:lnTo>
                    <a:cubicBezTo>
                      <a:pt x="248748" y="3460295"/>
                      <a:pt x="0" y="3211636"/>
                      <a:pt x="0" y="2904770"/>
                    </a:cubicBezTo>
                    <a:lnTo>
                      <a:pt x="0" y="555435"/>
                    </a:lnTo>
                    <a:cubicBezTo>
                      <a:pt x="0" y="248658"/>
                      <a:pt x="248658" y="0"/>
                      <a:pt x="555525" y="0"/>
                    </a:cubicBezTo>
                    <a:lnTo>
                      <a:pt x="2073316" y="0"/>
                    </a:lnTo>
                    <a:cubicBezTo>
                      <a:pt x="2380093" y="0"/>
                      <a:pt x="2628840" y="248658"/>
                      <a:pt x="2628840" y="555435"/>
                    </a:cubicBezTo>
                    <a:lnTo>
                      <a:pt x="2628840" y="2904770"/>
                    </a:lnTo>
                    <a:cubicBezTo>
                      <a:pt x="2628840" y="3211547"/>
                      <a:pt x="2380093" y="3460295"/>
                      <a:pt x="2073316" y="3460295"/>
                    </a:cubicBezTo>
                    <a:close/>
                  </a:path>
                </a:pathLst>
              </a:custGeom>
              <a:solidFill>
                <a:srgbClr val="FFFAF8"/>
              </a:solidFill>
              <a:ln w="89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5" name="자유형: 도형 54">
                <a:extLst>
                  <a:ext uri="{FF2B5EF4-FFF2-40B4-BE49-F238E27FC236}">
                    <a16:creationId xmlns:a16="http://schemas.microsoft.com/office/drawing/2014/main" id="{B51111B1-E1D2-4A98-A6F6-A4B90D3DBA60}"/>
                  </a:ext>
                </a:extLst>
              </p:cNvPr>
              <p:cNvSpPr/>
              <p:nvPr/>
            </p:nvSpPr>
            <p:spPr>
              <a:xfrm>
                <a:off x="4862824" y="1723709"/>
                <a:ext cx="2634026" cy="2494631"/>
              </a:xfrm>
              <a:custGeom>
                <a:avLst/>
                <a:gdLst>
                  <a:gd name="connsiteX0" fmla="*/ 2103180 w 2634026"/>
                  <a:gd name="connsiteY0" fmla="*/ 2494631 h 2494631"/>
                  <a:gd name="connsiteX1" fmla="*/ 530936 w 2634026"/>
                  <a:gd name="connsiteY1" fmla="*/ 2494631 h 2494631"/>
                  <a:gd name="connsiteX2" fmla="*/ 0 w 2634026"/>
                  <a:gd name="connsiteY2" fmla="*/ 1963695 h 2494631"/>
                  <a:gd name="connsiteX3" fmla="*/ 0 w 2634026"/>
                  <a:gd name="connsiteY3" fmla="*/ 0 h 2494631"/>
                  <a:gd name="connsiteX4" fmla="*/ 2634026 w 2634026"/>
                  <a:gd name="connsiteY4" fmla="*/ 0 h 2494631"/>
                  <a:gd name="connsiteX5" fmla="*/ 2634026 w 2634026"/>
                  <a:gd name="connsiteY5" fmla="*/ 1963695 h 2494631"/>
                  <a:gd name="connsiteX6" fmla="*/ 2103180 w 2634026"/>
                  <a:gd name="connsiteY6" fmla="*/ 2494631 h 2494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34026" h="2494631">
                    <a:moveTo>
                      <a:pt x="2103180" y="2494631"/>
                    </a:moveTo>
                    <a:lnTo>
                      <a:pt x="530936" y="2494631"/>
                    </a:lnTo>
                    <a:cubicBezTo>
                      <a:pt x="237750" y="2494631"/>
                      <a:pt x="0" y="2256971"/>
                      <a:pt x="0" y="1963695"/>
                    </a:cubicBezTo>
                    <a:lnTo>
                      <a:pt x="0" y="0"/>
                    </a:lnTo>
                    <a:lnTo>
                      <a:pt x="2634026" y="0"/>
                    </a:lnTo>
                    <a:lnTo>
                      <a:pt x="2634026" y="1963695"/>
                    </a:lnTo>
                    <a:cubicBezTo>
                      <a:pt x="2634116" y="2256881"/>
                      <a:pt x="2396455" y="2494631"/>
                      <a:pt x="2103180" y="2494631"/>
                    </a:cubicBezTo>
                    <a:close/>
                  </a:path>
                </a:pathLst>
              </a:custGeom>
              <a:solidFill>
                <a:srgbClr val="EC1C24"/>
              </a:solidFill>
              <a:ln w="89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6" name="자유형: 도형 55">
                <a:extLst>
                  <a:ext uri="{FF2B5EF4-FFF2-40B4-BE49-F238E27FC236}">
                    <a16:creationId xmlns:a16="http://schemas.microsoft.com/office/drawing/2014/main" id="{AEBBC3D2-E514-4762-A305-BF50FFF3AC8F}"/>
                  </a:ext>
                </a:extLst>
              </p:cNvPr>
              <p:cNvSpPr/>
              <p:nvPr/>
            </p:nvSpPr>
            <p:spPr>
              <a:xfrm>
                <a:off x="5754275" y="4226566"/>
                <a:ext cx="855059" cy="393418"/>
              </a:xfrm>
              <a:custGeom>
                <a:avLst/>
                <a:gdLst>
                  <a:gd name="connsiteX0" fmla="*/ 772441 w 855059"/>
                  <a:gd name="connsiteY0" fmla="*/ 393419 h 393418"/>
                  <a:gd name="connsiteX1" fmla="*/ 82528 w 855059"/>
                  <a:gd name="connsiteY1" fmla="*/ 393419 h 393418"/>
                  <a:gd name="connsiteX2" fmla="*/ 0 w 855059"/>
                  <a:gd name="connsiteY2" fmla="*/ 310890 h 393418"/>
                  <a:gd name="connsiteX3" fmla="*/ 0 w 855059"/>
                  <a:gd name="connsiteY3" fmla="*/ 82528 h 393418"/>
                  <a:gd name="connsiteX4" fmla="*/ 82528 w 855059"/>
                  <a:gd name="connsiteY4" fmla="*/ 0 h 393418"/>
                  <a:gd name="connsiteX5" fmla="*/ 772531 w 855059"/>
                  <a:gd name="connsiteY5" fmla="*/ 0 h 393418"/>
                  <a:gd name="connsiteX6" fmla="*/ 855059 w 855059"/>
                  <a:gd name="connsiteY6" fmla="*/ 82528 h 393418"/>
                  <a:gd name="connsiteX7" fmla="*/ 855059 w 855059"/>
                  <a:gd name="connsiteY7" fmla="*/ 310890 h 393418"/>
                  <a:gd name="connsiteX8" fmla="*/ 772441 w 855059"/>
                  <a:gd name="connsiteY8" fmla="*/ 393419 h 393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55059" h="393418">
                    <a:moveTo>
                      <a:pt x="772441" y="393419"/>
                    </a:moveTo>
                    <a:lnTo>
                      <a:pt x="82528" y="393419"/>
                    </a:lnTo>
                    <a:cubicBezTo>
                      <a:pt x="36928" y="393419"/>
                      <a:pt x="0" y="356491"/>
                      <a:pt x="0" y="310890"/>
                    </a:cubicBezTo>
                    <a:lnTo>
                      <a:pt x="0" y="82528"/>
                    </a:lnTo>
                    <a:cubicBezTo>
                      <a:pt x="0" y="36927"/>
                      <a:pt x="36928" y="0"/>
                      <a:pt x="82528" y="0"/>
                    </a:cubicBezTo>
                    <a:lnTo>
                      <a:pt x="772531" y="0"/>
                    </a:lnTo>
                    <a:cubicBezTo>
                      <a:pt x="818132" y="0"/>
                      <a:pt x="855059" y="36927"/>
                      <a:pt x="855059" y="82528"/>
                    </a:cubicBezTo>
                    <a:lnTo>
                      <a:pt x="855059" y="310890"/>
                    </a:lnTo>
                    <a:cubicBezTo>
                      <a:pt x="854970" y="356491"/>
                      <a:pt x="818042" y="393419"/>
                      <a:pt x="772441" y="393419"/>
                    </a:cubicBezTo>
                    <a:close/>
                  </a:path>
                </a:pathLst>
              </a:custGeom>
              <a:solidFill>
                <a:srgbClr val="989898"/>
              </a:solidFill>
              <a:ln w="89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7" name="자유형: 도형 56">
                <a:extLst>
                  <a:ext uri="{FF2B5EF4-FFF2-40B4-BE49-F238E27FC236}">
                    <a16:creationId xmlns:a16="http://schemas.microsoft.com/office/drawing/2014/main" id="{6FF727CA-CB49-48A3-9C58-33E4E13EE3B5}"/>
                  </a:ext>
                </a:extLst>
              </p:cNvPr>
              <p:cNvSpPr/>
              <p:nvPr/>
            </p:nvSpPr>
            <p:spPr>
              <a:xfrm>
                <a:off x="5813914" y="4296577"/>
                <a:ext cx="735692" cy="253218"/>
              </a:xfrm>
              <a:custGeom>
                <a:avLst/>
                <a:gdLst>
                  <a:gd name="connsiteX0" fmla="*/ 702342 w 735692"/>
                  <a:gd name="connsiteY0" fmla="*/ 253219 h 253218"/>
                  <a:gd name="connsiteX1" fmla="*/ 33351 w 735692"/>
                  <a:gd name="connsiteY1" fmla="*/ 253219 h 253218"/>
                  <a:gd name="connsiteX2" fmla="*/ 0 w 735692"/>
                  <a:gd name="connsiteY2" fmla="*/ 219867 h 253218"/>
                  <a:gd name="connsiteX3" fmla="*/ 0 w 735692"/>
                  <a:gd name="connsiteY3" fmla="*/ 33351 h 253218"/>
                  <a:gd name="connsiteX4" fmla="*/ 33351 w 735692"/>
                  <a:gd name="connsiteY4" fmla="*/ 0 h 253218"/>
                  <a:gd name="connsiteX5" fmla="*/ 702342 w 735692"/>
                  <a:gd name="connsiteY5" fmla="*/ 0 h 253218"/>
                  <a:gd name="connsiteX6" fmla="*/ 735693 w 735692"/>
                  <a:gd name="connsiteY6" fmla="*/ 33351 h 253218"/>
                  <a:gd name="connsiteX7" fmla="*/ 735693 w 735692"/>
                  <a:gd name="connsiteY7" fmla="*/ 219867 h 253218"/>
                  <a:gd name="connsiteX8" fmla="*/ 702342 w 735692"/>
                  <a:gd name="connsiteY8" fmla="*/ 253219 h 253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35692" h="253218">
                    <a:moveTo>
                      <a:pt x="702342" y="253219"/>
                    </a:moveTo>
                    <a:lnTo>
                      <a:pt x="33351" y="253219"/>
                    </a:lnTo>
                    <a:cubicBezTo>
                      <a:pt x="14932" y="253219"/>
                      <a:pt x="0" y="238286"/>
                      <a:pt x="0" y="219867"/>
                    </a:cubicBezTo>
                    <a:lnTo>
                      <a:pt x="0" y="33351"/>
                    </a:lnTo>
                    <a:cubicBezTo>
                      <a:pt x="0" y="14932"/>
                      <a:pt x="14932" y="0"/>
                      <a:pt x="33351" y="0"/>
                    </a:cubicBezTo>
                    <a:lnTo>
                      <a:pt x="702342" y="0"/>
                    </a:lnTo>
                    <a:cubicBezTo>
                      <a:pt x="720761" y="0"/>
                      <a:pt x="735693" y="14932"/>
                      <a:pt x="735693" y="33351"/>
                    </a:cubicBezTo>
                    <a:lnTo>
                      <a:pt x="735693" y="219867"/>
                    </a:lnTo>
                    <a:cubicBezTo>
                      <a:pt x="735603" y="238286"/>
                      <a:pt x="720761" y="253219"/>
                      <a:pt x="702342" y="253219"/>
                    </a:cubicBezTo>
                    <a:close/>
                  </a:path>
                </a:pathLst>
              </a:custGeom>
              <a:solidFill>
                <a:srgbClr val="FFFAF8"/>
              </a:solidFill>
              <a:ln w="89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47" name="그룹 46">
              <a:extLst>
                <a:ext uri="{FF2B5EF4-FFF2-40B4-BE49-F238E27FC236}">
                  <a16:creationId xmlns:a16="http://schemas.microsoft.com/office/drawing/2014/main" id="{72BD232A-777F-4DEE-909E-17A1A5CF313D}"/>
                </a:ext>
              </a:extLst>
            </p:cNvPr>
            <p:cNvGrpSpPr/>
            <p:nvPr/>
          </p:nvGrpSpPr>
          <p:grpSpPr>
            <a:xfrm>
              <a:off x="4242029" y="947018"/>
              <a:ext cx="701107" cy="726088"/>
              <a:chOff x="4242029" y="947018"/>
              <a:chExt cx="701107" cy="726088"/>
            </a:xfrm>
          </p:grpSpPr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3F390C9E-0662-4D4F-97D6-FA17C399D204}"/>
                  </a:ext>
                </a:extLst>
              </p:cNvPr>
              <p:cNvSpPr/>
              <p:nvPr/>
            </p:nvSpPr>
            <p:spPr>
              <a:xfrm>
                <a:off x="4242029" y="1456705"/>
                <a:ext cx="701107" cy="216401"/>
              </a:xfrm>
              <a:custGeom>
                <a:avLst/>
                <a:gdLst/>
                <a:ahLst/>
                <a:cxnLst/>
                <a:rect l="l" t="t" r="r" b="b"/>
                <a:pathLst>
                  <a:path w="1062484" h="327942">
                    <a:moveTo>
                      <a:pt x="721742" y="148456"/>
                    </a:moveTo>
                    <a:cubicBezTo>
                      <a:pt x="709538" y="148456"/>
                      <a:pt x="700050" y="152028"/>
                      <a:pt x="693279" y="159171"/>
                    </a:cubicBezTo>
                    <a:cubicBezTo>
                      <a:pt x="686507" y="166315"/>
                      <a:pt x="683121" y="176361"/>
                      <a:pt x="683121" y="189309"/>
                    </a:cubicBezTo>
                    <a:lnTo>
                      <a:pt x="683121" y="227707"/>
                    </a:lnTo>
                    <a:cubicBezTo>
                      <a:pt x="683121" y="240803"/>
                      <a:pt x="686470" y="250961"/>
                      <a:pt x="693167" y="258179"/>
                    </a:cubicBezTo>
                    <a:cubicBezTo>
                      <a:pt x="699864" y="265397"/>
                      <a:pt x="709389" y="269006"/>
                      <a:pt x="721742" y="269006"/>
                    </a:cubicBezTo>
                    <a:cubicBezTo>
                      <a:pt x="734095" y="269006"/>
                      <a:pt x="743694" y="265397"/>
                      <a:pt x="750540" y="258179"/>
                    </a:cubicBezTo>
                    <a:cubicBezTo>
                      <a:pt x="757386" y="250961"/>
                      <a:pt x="760809" y="240803"/>
                      <a:pt x="760809" y="227707"/>
                    </a:cubicBezTo>
                    <a:lnTo>
                      <a:pt x="760809" y="189309"/>
                    </a:lnTo>
                    <a:cubicBezTo>
                      <a:pt x="760809" y="176361"/>
                      <a:pt x="757386" y="166315"/>
                      <a:pt x="750540" y="159171"/>
                    </a:cubicBezTo>
                    <a:cubicBezTo>
                      <a:pt x="743694" y="152028"/>
                      <a:pt x="734095" y="148456"/>
                      <a:pt x="721742" y="148456"/>
                    </a:cubicBezTo>
                    <a:close/>
                    <a:moveTo>
                      <a:pt x="474092" y="148456"/>
                    </a:moveTo>
                    <a:cubicBezTo>
                      <a:pt x="461888" y="148456"/>
                      <a:pt x="452400" y="152028"/>
                      <a:pt x="445629" y="159171"/>
                    </a:cubicBezTo>
                    <a:cubicBezTo>
                      <a:pt x="438857" y="166315"/>
                      <a:pt x="435471" y="176361"/>
                      <a:pt x="435471" y="189309"/>
                    </a:cubicBezTo>
                    <a:lnTo>
                      <a:pt x="435471" y="227707"/>
                    </a:lnTo>
                    <a:cubicBezTo>
                      <a:pt x="435471" y="240803"/>
                      <a:pt x="438820" y="250961"/>
                      <a:pt x="445517" y="258179"/>
                    </a:cubicBezTo>
                    <a:cubicBezTo>
                      <a:pt x="452214" y="265397"/>
                      <a:pt x="461739" y="269006"/>
                      <a:pt x="474092" y="269006"/>
                    </a:cubicBezTo>
                    <a:cubicBezTo>
                      <a:pt x="486445" y="269006"/>
                      <a:pt x="496044" y="265397"/>
                      <a:pt x="502890" y="258179"/>
                    </a:cubicBezTo>
                    <a:cubicBezTo>
                      <a:pt x="509736" y="250961"/>
                      <a:pt x="513159" y="240803"/>
                      <a:pt x="513159" y="227707"/>
                    </a:cubicBezTo>
                    <a:lnTo>
                      <a:pt x="513159" y="189309"/>
                    </a:lnTo>
                    <a:cubicBezTo>
                      <a:pt x="513159" y="176361"/>
                      <a:pt x="509736" y="166315"/>
                      <a:pt x="502890" y="159171"/>
                    </a:cubicBezTo>
                    <a:cubicBezTo>
                      <a:pt x="496044" y="152028"/>
                      <a:pt x="486445" y="148456"/>
                      <a:pt x="474092" y="148456"/>
                    </a:cubicBezTo>
                    <a:close/>
                    <a:moveTo>
                      <a:pt x="966936" y="146223"/>
                    </a:moveTo>
                    <a:cubicBezTo>
                      <a:pt x="955477" y="146223"/>
                      <a:pt x="946584" y="150130"/>
                      <a:pt x="940259" y="157943"/>
                    </a:cubicBezTo>
                    <a:cubicBezTo>
                      <a:pt x="933934" y="165757"/>
                      <a:pt x="930771" y="176733"/>
                      <a:pt x="930771" y="190872"/>
                    </a:cubicBezTo>
                    <a:lnTo>
                      <a:pt x="930771" y="227707"/>
                    </a:lnTo>
                    <a:cubicBezTo>
                      <a:pt x="930771" y="241548"/>
                      <a:pt x="933934" y="252263"/>
                      <a:pt x="940259" y="259853"/>
                    </a:cubicBezTo>
                    <a:cubicBezTo>
                      <a:pt x="946584" y="267444"/>
                      <a:pt x="955477" y="271239"/>
                      <a:pt x="966936" y="271239"/>
                    </a:cubicBezTo>
                    <a:cubicBezTo>
                      <a:pt x="974229" y="271239"/>
                      <a:pt x="980443" y="269825"/>
                      <a:pt x="985577" y="266997"/>
                    </a:cubicBezTo>
                    <a:cubicBezTo>
                      <a:pt x="990712" y="264170"/>
                      <a:pt x="994618" y="260077"/>
                      <a:pt x="997297" y="254719"/>
                    </a:cubicBezTo>
                    <a:cubicBezTo>
                      <a:pt x="999976" y="249361"/>
                      <a:pt x="1001316" y="242887"/>
                      <a:pt x="1001316" y="235297"/>
                    </a:cubicBezTo>
                    <a:lnTo>
                      <a:pt x="1001316" y="183281"/>
                    </a:lnTo>
                    <a:cubicBezTo>
                      <a:pt x="1001316" y="175394"/>
                      <a:pt x="999976" y="168696"/>
                      <a:pt x="997297" y="163190"/>
                    </a:cubicBezTo>
                    <a:cubicBezTo>
                      <a:pt x="994618" y="157683"/>
                      <a:pt x="990712" y="153479"/>
                      <a:pt x="985577" y="150576"/>
                    </a:cubicBezTo>
                    <a:cubicBezTo>
                      <a:pt x="980443" y="147674"/>
                      <a:pt x="974229" y="146223"/>
                      <a:pt x="966936" y="146223"/>
                    </a:cubicBezTo>
                    <a:close/>
                    <a:moveTo>
                      <a:pt x="95548" y="146223"/>
                    </a:moveTo>
                    <a:cubicBezTo>
                      <a:pt x="88255" y="146223"/>
                      <a:pt x="82042" y="147674"/>
                      <a:pt x="76907" y="150576"/>
                    </a:cubicBezTo>
                    <a:cubicBezTo>
                      <a:pt x="71772" y="153479"/>
                      <a:pt x="67866" y="157683"/>
                      <a:pt x="65187" y="163190"/>
                    </a:cubicBezTo>
                    <a:cubicBezTo>
                      <a:pt x="62508" y="168696"/>
                      <a:pt x="61168" y="175394"/>
                      <a:pt x="61168" y="183281"/>
                    </a:cubicBezTo>
                    <a:lnTo>
                      <a:pt x="61168" y="235297"/>
                    </a:lnTo>
                    <a:cubicBezTo>
                      <a:pt x="61168" y="242887"/>
                      <a:pt x="62508" y="249361"/>
                      <a:pt x="65187" y="254719"/>
                    </a:cubicBezTo>
                    <a:cubicBezTo>
                      <a:pt x="67866" y="260077"/>
                      <a:pt x="71772" y="264170"/>
                      <a:pt x="76907" y="266997"/>
                    </a:cubicBezTo>
                    <a:cubicBezTo>
                      <a:pt x="82042" y="269825"/>
                      <a:pt x="88255" y="271239"/>
                      <a:pt x="95548" y="271239"/>
                    </a:cubicBezTo>
                    <a:cubicBezTo>
                      <a:pt x="107007" y="271239"/>
                      <a:pt x="115900" y="267444"/>
                      <a:pt x="122225" y="259853"/>
                    </a:cubicBezTo>
                    <a:cubicBezTo>
                      <a:pt x="128550" y="252263"/>
                      <a:pt x="131713" y="241548"/>
                      <a:pt x="131713" y="227707"/>
                    </a:cubicBezTo>
                    <a:lnTo>
                      <a:pt x="131713" y="190872"/>
                    </a:lnTo>
                    <a:cubicBezTo>
                      <a:pt x="131713" y="176733"/>
                      <a:pt x="128550" y="165757"/>
                      <a:pt x="122225" y="157943"/>
                    </a:cubicBezTo>
                    <a:cubicBezTo>
                      <a:pt x="115900" y="150130"/>
                      <a:pt x="107007" y="146223"/>
                      <a:pt x="95548" y="146223"/>
                    </a:cubicBezTo>
                    <a:close/>
                    <a:moveTo>
                      <a:pt x="721965" y="89520"/>
                    </a:moveTo>
                    <a:cubicBezTo>
                      <a:pt x="743099" y="89520"/>
                      <a:pt x="761144" y="93426"/>
                      <a:pt x="776102" y="101240"/>
                    </a:cubicBezTo>
                    <a:cubicBezTo>
                      <a:pt x="791059" y="109053"/>
                      <a:pt x="802444" y="120439"/>
                      <a:pt x="810258" y="135396"/>
                    </a:cubicBezTo>
                    <a:cubicBezTo>
                      <a:pt x="818071" y="150353"/>
                      <a:pt x="821978" y="168324"/>
                      <a:pt x="821978" y="189309"/>
                    </a:cubicBezTo>
                    <a:lnTo>
                      <a:pt x="821978" y="227707"/>
                    </a:lnTo>
                    <a:cubicBezTo>
                      <a:pt x="821978" y="248840"/>
                      <a:pt x="818071" y="266886"/>
                      <a:pt x="810258" y="281843"/>
                    </a:cubicBezTo>
                    <a:cubicBezTo>
                      <a:pt x="802444" y="296800"/>
                      <a:pt x="791059" y="308223"/>
                      <a:pt x="776102" y="316111"/>
                    </a:cubicBezTo>
                    <a:cubicBezTo>
                      <a:pt x="761144" y="323998"/>
                      <a:pt x="743099" y="327942"/>
                      <a:pt x="721965" y="327942"/>
                    </a:cubicBezTo>
                    <a:cubicBezTo>
                      <a:pt x="700832" y="327942"/>
                      <a:pt x="682786" y="323998"/>
                      <a:pt x="667829" y="316111"/>
                    </a:cubicBezTo>
                    <a:cubicBezTo>
                      <a:pt x="652872" y="308223"/>
                      <a:pt x="641486" y="296726"/>
                      <a:pt x="633673" y="281620"/>
                    </a:cubicBezTo>
                    <a:cubicBezTo>
                      <a:pt x="625860" y="266514"/>
                      <a:pt x="621953" y="248319"/>
                      <a:pt x="621953" y="227037"/>
                    </a:cubicBezTo>
                    <a:lnTo>
                      <a:pt x="621953" y="189309"/>
                    </a:lnTo>
                    <a:cubicBezTo>
                      <a:pt x="621953" y="168324"/>
                      <a:pt x="625860" y="150353"/>
                      <a:pt x="633673" y="135396"/>
                    </a:cubicBezTo>
                    <a:cubicBezTo>
                      <a:pt x="641486" y="120439"/>
                      <a:pt x="652872" y="109053"/>
                      <a:pt x="667829" y="101240"/>
                    </a:cubicBezTo>
                    <a:cubicBezTo>
                      <a:pt x="682786" y="93426"/>
                      <a:pt x="700832" y="89520"/>
                      <a:pt x="721965" y="89520"/>
                    </a:cubicBezTo>
                    <a:close/>
                    <a:moveTo>
                      <a:pt x="474315" y="89520"/>
                    </a:moveTo>
                    <a:cubicBezTo>
                      <a:pt x="495449" y="89520"/>
                      <a:pt x="513494" y="93426"/>
                      <a:pt x="528452" y="101240"/>
                    </a:cubicBezTo>
                    <a:cubicBezTo>
                      <a:pt x="543409" y="109053"/>
                      <a:pt x="554794" y="120439"/>
                      <a:pt x="562608" y="135396"/>
                    </a:cubicBezTo>
                    <a:cubicBezTo>
                      <a:pt x="570421" y="150353"/>
                      <a:pt x="574328" y="168324"/>
                      <a:pt x="574328" y="189309"/>
                    </a:cubicBezTo>
                    <a:lnTo>
                      <a:pt x="574328" y="227707"/>
                    </a:lnTo>
                    <a:cubicBezTo>
                      <a:pt x="574328" y="248840"/>
                      <a:pt x="570421" y="266886"/>
                      <a:pt x="562608" y="281843"/>
                    </a:cubicBezTo>
                    <a:cubicBezTo>
                      <a:pt x="554794" y="296800"/>
                      <a:pt x="543409" y="308223"/>
                      <a:pt x="528452" y="316111"/>
                    </a:cubicBezTo>
                    <a:cubicBezTo>
                      <a:pt x="513494" y="323998"/>
                      <a:pt x="495449" y="327942"/>
                      <a:pt x="474315" y="327942"/>
                    </a:cubicBezTo>
                    <a:cubicBezTo>
                      <a:pt x="453182" y="327942"/>
                      <a:pt x="435136" y="323998"/>
                      <a:pt x="420179" y="316111"/>
                    </a:cubicBezTo>
                    <a:cubicBezTo>
                      <a:pt x="405222" y="308223"/>
                      <a:pt x="393836" y="296726"/>
                      <a:pt x="386023" y="281620"/>
                    </a:cubicBezTo>
                    <a:cubicBezTo>
                      <a:pt x="378210" y="266514"/>
                      <a:pt x="374303" y="248319"/>
                      <a:pt x="374303" y="227037"/>
                    </a:cubicBezTo>
                    <a:lnTo>
                      <a:pt x="374303" y="189309"/>
                    </a:lnTo>
                    <a:cubicBezTo>
                      <a:pt x="374303" y="168324"/>
                      <a:pt x="378210" y="150353"/>
                      <a:pt x="386023" y="135396"/>
                    </a:cubicBezTo>
                    <a:cubicBezTo>
                      <a:pt x="393836" y="120439"/>
                      <a:pt x="405222" y="109053"/>
                      <a:pt x="420179" y="101240"/>
                    </a:cubicBezTo>
                    <a:cubicBezTo>
                      <a:pt x="435136" y="93426"/>
                      <a:pt x="453182" y="89520"/>
                      <a:pt x="474315" y="89520"/>
                    </a:cubicBezTo>
                    <a:close/>
                    <a:moveTo>
                      <a:pt x="1001316" y="0"/>
                    </a:moveTo>
                    <a:lnTo>
                      <a:pt x="1062484" y="0"/>
                    </a:lnTo>
                    <a:lnTo>
                      <a:pt x="1062484" y="324594"/>
                    </a:lnTo>
                    <a:lnTo>
                      <a:pt x="1001316" y="324594"/>
                    </a:lnTo>
                    <a:lnTo>
                      <a:pt x="1001316" y="294022"/>
                    </a:lnTo>
                    <a:lnTo>
                      <a:pt x="995400" y="305032"/>
                    </a:lnTo>
                    <a:cubicBezTo>
                      <a:pt x="991753" y="309925"/>
                      <a:pt x="987475" y="314101"/>
                      <a:pt x="982563" y="317562"/>
                    </a:cubicBezTo>
                    <a:cubicBezTo>
                      <a:pt x="972741" y="324482"/>
                      <a:pt x="961058" y="327942"/>
                      <a:pt x="947514" y="327942"/>
                    </a:cubicBezTo>
                    <a:cubicBezTo>
                      <a:pt x="931143" y="327942"/>
                      <a:pt x="917116" y="323998"/>
                      <a:pt x="905433" y="316111"/>
                    </a:cubicBezTo>
                    <a:cubicBezTo>
                      <a:pt x="893750" y="308223"/>
                      <a:pt x="884858" y="296800"/>
                      <a:pt x="878756" y="281843"/>
                    </a:cubicBezTo>
                    <a:cubicBezTo>
                      <a:pt x="872654" y="266886"/>
                      <a:pt x="869603" y="248840"/>
                      <a:pt x="869603" y="227707"/>
                    </a:cubicBezTo>
                    <a:lnTo>
                      <a:pt x="869603" y="190648"/>
                    </a:lnTo>
                    <a:cubicBezTo>
                      <a:pt x="869603" y="169366"/>
                      <a:pt x="872654" y="151135"/>
                      <a:pt x="878756" y="135954"/>
                    </a:cubicBezTo>
                    <a:cubicBezTo>
                      <a:pt x="884858" y="120774"/>
                      <a:pt x="893750" y="109239"/>
                      <a:pt x="905433" y="101352"/>
                    </a:cubicBezTo>
                    <a:cubicBezTo>
                      <a:pt x="917116" y="93464"/>
                      <a:pt x="931143" y="89520"/>
                      <a:pt x="947514" y="89520"/>
                    </a:cubicBezTo>
                    <a:cubicBezTo>
                      <a:pt x="959867" y="89520"/>
                      <a:pt x="971141" y="93203"/>
                      <a:pt x="981336" y="100570"/>
                    </a:cubicBezTo>
                    <a:cubicBezTo>
                      <a:pt x="986433" y="104254"/>
                      <a:pt x="991037" y="108709"/>
                      <a:pt x="995149" y="113937"/>
                    </a:cubicBezTo>
                    <a:lnTo>
                      <a:pt x="1001316" y="124162"/>
                    </a:lnTo>
                    <a:close/>
                    <a:moveTo>
                      <a:pt x="247650" y="0"/>
                    </a:moveTo>
                    <a:lnTo>
                      <a:pt x="308818" y="0"/>
                    </a:lnTo>
                    <a:lnTo>
                      <a:pt x="308818" y="248022"/>
                    </a:lnTo>
                    <a:cubicBezTo>
                      <a:pt x="308818" y="253677"/>
                      <a:pt x="310418" y="258030"/>
                      <a:pt x="313618" y="261081"/>
                    </a:cubicBezTo>
                    <a:cubicBezTo>
                      <a:pt x="316818" y="264132"/>
                      <a:pt x="321394" y="265658"/>
                      <a:pt x="327347" y="265658"/>
                    </a:cubicBezTo>
                    <a:lnTo>
                      <a:pt x="337617" y="265658"/>
                    </a:lnTo>
                    <a:lnTo>
                      <a:pt x="337617" y="324594"/>
                    </a:lnTo>
                    <a:lnTo>
                      <a:pt x="306363" y="324594"/>
                    </a:lnTo>
                    <a:cubicBezTo>
                      <a:pt x="287759" y="324594"/>
                      <a:pt x="273323" y="319236"/>
                      <a:pt x="263054" y="308520"/>
                    </a:cubicBezTo>
                    <a:cubicBezTo>
                      <a:pt x="252785" y="297805"/>
                      <a:pt x="247650" y="282699"/>
                      <a:pt x="247650" y="263202"/>
                    </a:cubicBezTo>
                    <a:close/>
                    <a:moveTo>
                      <a:pt x="0" y="0"/>
                    </a:moveTo>
                    <a:lnTo>
                      <a:pt x="61168" y="0"/>
                    </a:lnTo>
                    <a:lnTo>
                      <a:pt x="61168" y="124162"/>
                    </a:lnTo>
                    <a:lnTo>
                      <a:pt x="67335" y="113937"/>
                    </a:lnTo>
                    <a:cubicBezTo>
                      <a:pt x="71447" y="108709"/>
                      <a:pt x="76051" y="104254"/>
                      <a:pt x="81149" y="100570"/>
                    </a:cubicBezTo>
                    <a:cubicBezTo>
                      <a:pt x="91343" y="93203"/>
                      <a:pt x="102617" y="89520"/>
                      <a:pt x="114970" y="89520"/>
                    </a:cubicBezTo>
                    <a:cubicBezTo>
                      <a:pt x="131341" y="89520"/>
                      <a:pt x="145368" y="93464"/>
                      <a:pt x="157051" y="101352"/>
                    </a:cubicBezTo>
                    <a:cubicBezTo>
                      <a:pt x="168734" y="109239"/>
                      <a:pt x="177626" y="120774"/>
                      <a:pt x="183728" y="135954"/>
                    </a:cubicBezTo>
                    <a:cubicBezTo>
                      <a:pt x="189830" y="151135"/>
                      <a:pt x="192881" y="169366"/>
                      <a:pt x="192881" y="190648"/>
                    </a:cubicBezTo>
                    <a:lnTo>
                      <a:pt x="192881" y="227707"/>
                    </a:lnTo>
                    <a:cubicBezTo>
                      <a:pt x="192881" y="248840"/>
                      <a:pt x="189830" y="266886"/>
                      <a:pt x="183728" y="281843"/>
                    </a:cubicBezTo>
                    <a:cubicBezTo>
                      <a:pt x="177626" y="296800"/>
                      <a:pt x="168734" y="308223"/>
                      <a:pt x="157051" y="316111"/>
                    </a:cubicBezTo>
                    <a:cubicBezTo>
                      <a:pt x="145368" y="323998"/>
                      <a:pt x="131341" y="327942"/>
                      <a:pt x="114970" y="327942"/>
                    </a:cubicBezTo>
                    <a:cubicBezTo>
                      <a:pt x="101426" y="327942"/>
                      <a:pt x="89743" y="324482"/>
                      <a:pt x="79921" y="317562"/>
                    </a:cubicBezTo>
                    <a:cubicBezTo>
                      <a:pt x="75009" y="314101"/>
                      <a:pt x="70731" y="309925"/>
                      <a:pt x="67084" y="305032"/>
                    </a:cubicBezTo>
                    <a:lnTo>
                      <a:pt x="61168" y="294022"/>
                    </a:lnTo>
                    <a:lnTo>
                      <a:pt x="61168" y="324594"/>
                    </a:lnTo>
                    <a:lnTo>
                      <a:pt x="0" y="32459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9" name="더하기 기호 48">
                <a:extLst>
                  <a:ext uri="{FF2B5EF4-FFF2-40B4-BE49-F238E27FC236}">
                    <a16:creationId xmlns:a16="http://schemas.microsoft.com/office/drawing/2014/main" id="{AEE74046-5526-444F-A4B0-1ABE09E31F05}"/>
                  </a:ext>
                </a:extLst>
              </p:cNvPr>
              <p:cNvSpPr/>
              <p:nvPr/>
            </p:nvSpPr>
            <p:spPr>
              <a:xfrm>
                <a:off x="4324877" y="947018"/>
                <a:ext cx="535410" cy="535410"/>
              </a:xfrm>
              <a:prstGeom prst="mathPl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3">
            <a:extLst>
              <a:ext uri="{FF2B5EF4-FFF2-40B4-BE49-F238E27FC236}">
                <a16:creationId xmlns:a16="http://schemas.microsoft.com/office/drawing/2014/main" id="{88463CC7-BC93-436D-A18A-C0CB8D99308E}"/>
              </a:ext>
            </a:extLst>
          </p:cNvPr>
          <p:cNvSpPr/>
          <p:nvPr/>
        </p:nvSpPr>
        <p:spPr>
          <a:xfrm>
            <a:off x="0" y="-1"/>
            <a:ext cx="12192000" cy="1296029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BF280032-ED12-415F-A0D5-2ACACE4E7A6B}"/>
              </a:ext>
            </a:extLst>
          </p:cNvPr>
          <p:cNvSpPr/>
          <p:nvPr/>
        </p:nvSpPr>
        <p:spPr>
          <a:xfrm>
            <a:off x="0" y="6182086"/>
            <a:ext cx="12192000" cy="675913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393DAC1-4D5E-4957-AF9E-6B2067187914}"/>
              </a:ext>
            </a:extLst>
          </p:cNvPr>
          <p:cNvSpPr txBox="1"/>
          <p:nvPr/>
        </p:nvSpPr>
        <p:spPr>
          <a:xfrm>
            <a:off x="1967647" y="6335376"/>
            <a:ext cx="825670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OREM IPSUM DOLOR SIT AMET,CU USU AGAM INTEGRE IMPEDIT.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FCCCB9D-88F7-449A-9FC6-B7FF3C6CF3B9}"/>
              </a:ext>
            </a:extLst>
          </p:cNvPr>
          <p:cNvSpPr txBox="1"/>
          <p:nvPr/>
        </p:nvSpPr>
        <p:spPr>
          <a:xfrm flipH="1">
            <a:off x="1002962" y="103858"/>
            <a:ext cx="10186076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1989B129-3136-41E2-82F8-E5B86477C761}"/>
              </a:ext>
            </a:extLst>
          </p:cNvPr>
          <p:cNvGrpSpPr/>
          <p:nvPr/>
        </p:nvGrpSpPr>
        <p:grpSpPr>
          <a:xfrm>
            <a:off x="2415227" y="2844445"/>
            <a:ext cx="2616836" cy="298805"/>
            <a:chOff x="3398761" y="3735995"/>
            <a:chExt cx="1481957" cy="16921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7E9BD3A-B4DD-4C3C-83EC-F4BC71A12B48}"/>
                </a:ext>
              </a:extLst>
            </p:cNvPr>
            <p:cNvSpPr txBox="1"/>
            <p:nvPr/>
          </p:nvSpPr>
          <p:spPr>
            <a:xfrm>
              <a:off x="4160055" y="3735995"/>
              <a:ext cx="720663" cy="169218"/>
            </a:xfrm>
            <a:custGeom>
              <a:avLst/>
              <a:gdLst/>
              <a:ahLst/>
              <a:cxnLst/>
              <a:rect l="l" t="t" r="r" b="b"/>
              <a:pathLst>
                <a:path w="720663" h="169218">
                  <a:moveTo>
                    <a:pt x="418989" y="2791"/>
                  </a:moveTo>
                  <a:lnTo>
                    <a:pt x="554497" y="2791"/>
                  </a:lnTo>
                  <a:lnTo>
                    <a:pt x="554497" y="37728"/>
                  </a:lnTo>
                  <a:lnTo>
                    <a:pt x="469665" y="37728"/>
                  </a:lnTo>
                  <a:lnTo>
                    <a:pt x="469665" y="63736"/>
                  </a:lnTo>
                  <a:lnTo>
                    <a:pt x="548358" y="63736"/>
                  </a:lnTo>
                  <a:lnTo>
                    <a:pt x="548358" y="97110"/>
                  </a:lnTo>
                  <a:lnTo>
                    <a:pt x="469665" y="97110"/>
                  </a:lnTo>
                  <a:lnTo>
                    <a:pt x="469665" y="129369"/>
                  </a:lnTo>
                  <a:lnTo>
                    <a:pt x="556952" y="129369"/>
                  </a:lnTo>
                  <a:lnTo>
                    <a:pt x="556952" y="166427"/>
                  </a:lnTo>
                  <a:lnTo>
                    <a:pt x="418989" y="166427"/>
                  </a:lnTo>
                  <a:close/>
                  <a:moveTo>
                    <a:pt x="222052" y="2791"/>
                  </a:moveTo>
                  <a:lnTo>
                    <a:pt x="274910" y="2791"/>
                  </a:lnTo>
                  <a:lnTo>
                    <a:pt x="311739" y="120551"/>
                  </a:lnTo>
                  <a:lnTo>
                    <a:pt x="348098" y="2791"/>
                  </a:lnTo>
                  <a:lnTo>
                    <a:pt x="399418" y="2791"/>
                  </a:lnTo>
                  <a:lnTo>
                    <a:pt x="338658" y="166427"/>
                  </a:lnTo>
                  <a:lnTo>
                    <a:pt x="283852" y="166427"/>
                  </a:lnTo>
                  <a:close/>
                  <a:moveTo>
                    <a:pt x="154410" y="2791"/>
                  </a:moveTo>
                  <a:lnTo>
                    <a:pt x="205086" y="2791"/>
                  </a:lnTo>
                  <a:lnTo>
                    <a:pt x="205086" y="166427"/>
                  </a:lnTo>
                  <a:lnTo>
                    <a:pt x="154410" y="166427"/>
                  </a:lnTo>
                  <a:close/>
                  <a:moveTo>
                    <a:pt x="0" y="2791"/>
                  </a:moveTo>
                  <a:lnTo>
                    <a:pt x="50565" y="2791"/>
                  </a:lnTo>
                  <a:lnTo>
                    <a:pt x="50565" y="126132"/>
                  </a:lnTo>
                  <a:lnTo>
                    <a:pt x="129481" y="126132"/>
                  </a:lnTo>
                  <a:lnTo>
                    <a:pt x="129481" y="166427"/>
                  </a:lnTo>
                  <a:lnTo>
                    <a:pt x="0" y="166427"/>
                  </a:lnTo>
                  <a:close/>
                  <a:moveTo>
                    <a:pt x="647886" y="0"/>
                  </a:moveTo>
                  <a:cubicBezTo>
                    <a:pt x="668797" y="0"/>
                    <a:pt x="684740" y="3888"/>
                    <a:pt x="695716" y="11664"/>
                  </a:cubicBezTo>
                  <a:cubicBezTo>
                    <a:pt x="706692" y="19441"/>
                    <a:pt x="713222" y="31812"/>
                    <a:pt x="715306" y="48779"/>
                  </a:cubicBezTo>
                  <a:lnTo>
                    <a:pt x="667643" y="51569"/>
                  </a:lnTo>
                  <a:cubicBezTo>
                    <a:pt x="666378" y="44202"/>
                    <a:pt x="663718" y="38844"/>
                    <a:pt x="659662" y="35496"/>
                  </a:cubicBezTo>
                  <a:cubicBezTo>
                    <a:pt x="655607" y="32147"/>
                    <a:pt x="650007" y="30473"/>
                    <a:pt x="642863" y="30473"/>
                  </a:cubicBezTo>
                  <a:cubicBezTo>
                    <a:pt x="636985" y="30473"/>
                    <a:pt x="632557" y="31719"/>
                    <a:pt x="629581" y="34212"/>
                  </a:cubicBezTo>
                  <a:cubicBezTo>
                    <a:pt x="626604" y="36705"/>
                    <a:pt x="625116" y="39737"/>
                    <a:pt x="625116" y="43309"/>
                  </a:cubicBezTo>
                  <a:cubicBezTo>
                    <a:pt x="625116" y="45914"/>
                    <a:pt x="626344" y="48258"/>
                    <a:pt x="628799" y="50341"/>
                  </a:cubicBezTo>
                  <a:cubicBezTo>
                    <a:pt x="631180" y="52499"/>
                    <a:pt x="636836" y="54508"/>
                    <a:pt x="645766" y="56369"/>
                  </a:cubicBezTo>
                  <a:cubicBezTo>
                    <a:pt x="667867" y="61131"/>
                    <a:pt x="683698" y="65950"/>
                    <a:pt x="693260" y="70824"/>
                  </a:cubicBezTo>
                  <a:cubicBezTo>
                    <a:pt x="702823" y="75698"/>
                    <a:pt x="709780" y="81744"/>
                    <a:pt x="714134" y="88962"/>
                  </a:cubicBezTo>
                  <a:cubicBezTo>
                    <a:pt x="718487" y="96180"/>
                    <a:pt x="720663" y="104254"/>
                    <a:pt x="720663" y="113184"/>
                  </a:cubicBezTo>
                  <a:cubicBezTo>
                    <a:pt x="720663" y="123676"/>
                    <a:pt x="717761" y="133350"/>
                    <a:pt x="711957" y="142205"/>
                  </a:cubicBezTo>
                  <a:cubicBezTo>
                    <a:pt x="706153" y="151061"/>
                    <a:pt x="698041" y="157776"/>
                    <a:pt x="687623" y="162353"/>
                  </a:cubicBezTo>
                  <a:cubicBezTo>
                    <a:pt x="677206" y="166929"/>
                    <a:pt x="664071" y="169218"/>
                    <a:pt x="648221" y="169218"/>
                  </a:cubicBezTo>
                  <a:cubicBezTo>
                    <a:pt x="620390" y="169218"/>
                    <a:pt x="601117" y="163860"/>
                    <a:pt x="590402" y="153144"/>
                  </a:cubicBezTo>
                  <a:cubicBezTo>
                    <a:pt x="579686" y="142429"/>
                    <a:pt x="573621" y="128811"/>
                    <a:pt x="572207" y="112291"/>
                  </a:cubicBezTo>
                  <a:lnTo>
                    <a:pt x="620316" y="109277"/>
                  </a:lnTo>
                  <a:cubicBezTo>
                    <a:pt x="621358" y="117091"/>
                    <a:pt x="623479" y="123044"/>
                    <a:pt x="626678" y="127137"/>
                  </a:cubicBezTo>
                  <a:cubicBezTo>
                    <a:pt x="631887" y="133759"/>
                    <a:pt x="639329" y="137071"/>
                    <a:pt x="649003" y="137071"/>
                  </a:cubicBezTo>
                  <a:cubicBezTo>
                    <a:pt x="656221" y="137071"/>
                    <a:pt x="661783" y="135378"/>
                    <a:pt x="665690" y="131992"/>
                  </a:cubicBezTo>
                  <a:cubicBezTo>
                    <a:pt x="669597" y="128606"/>
                    <a:pt x="671550" y="124681"/>
                    <a:pt x="671550" y="120216"/>
                  </a:cubicBezTo>
                  <a:cubicBezTo>
                    <a:pt x="671550" y="115974"/>
                    <a:pt x="669690" y="112179"/>
                    <a:pt x="665969" y="108831"/>
                  </a:cubicBezTo>
                  <a:cubicBezTo>
                    <a:pt x="662248" y="105482"/>
                    <a:pt x="653616" y="102319"/>
                    <a:pt x="640073" y="99343"/>
                  </a:cubicBezTo>
                  <a:cubicBezTo>
                    <a:pt x="617898" y="94357"/>
                    <a:pt x="602085" y="87734"/>
                    <a:pt x="592634" y="79474"/>
                  </a:cubicBezTo>
                  <a:cubicBezTo>
                    <a:pt x="583109" y="71214"/>
                    <a:pt x="578346" y="60685"/>
                    <a:pt x="578346" y="47886"/>
                  </a:cubicBezTo>
                  <a:cubicBezTo>
                    <a:pt x="578346" y="39477"/>
                    <a:pt x="580784" y="31533"/>
                    <a:pt x="585658" y="24054"/>
                  </a:cubicBezTo>
                  <a:cubicBezTo>
                    <a:pt x="590532" y="16576"/>
                    <a:pt x="597862" y="10697"/>
                    <a:pt x="607647" y="6418"/>
                  </a:cubicBezTo>
                  <a:cubicBezTo>
                    <a:pt x="617432" y="2139"/>
                    <a:pt x="630846" y="0"/>
                    <a:pt x="647886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dirty="0">
                <a:solidFill>
                  <a:srgbClr val="F7443C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FF255D5-0A6C-4A7B-877C-DAD209C489B2}"/>
                </a:ext>
              </a:extLst>
            </p:cNvPr>
            <p:cNvSpPr txBox="1"/>
            <p:nvPr/>
          </p:nvSpPr>
          <p:spPr>
            <a:xfrm>
              <a:off x="3398761" y="3735995"/>
              <a:ext cx="661020" cy="169218"/>
            </a:xfrm>
            <a:custGeom>
              <a:avLst/>
              <a:gdLst/>
              <a:ahLst/>
              <a:cxnLst/>
              <a:rect l="l" t="t" r="r" b="b"/>
              <a:pathLst>
                <a:path w="661020" h="169218">
                  <a:moveTo>
                    <a:pt x="242795" y="45207"/>
                  </a:moveTo>
                  <a:lnTo>
                    <a:pt x="224921" y="104031"/>
                  </a:lnTo>
                  <a:lnTo>
                    <a:pt x="260856" y="104031"/>
                  </a:lnTo>
                  <a:close/>
                  <a:moveTo>
                    <a:pt x="523057" y="2791"/>
                  </a:moveTo>
                  <a:lnTo>
                    <a:pt x="658565" y="2791"/>
                  </a:lnTo>
                  <a:lnTo>
                    <a:pt x="658565" y="37728"/>
                  </a:lnTo>
                  <a:lnTo>
                    <a:pt x="573733" y="37728"/>
                  </a:lnTo>
                  <a:lnTo>
                    <a:pt x="573733" y="63736"/>
                  </a:lnTo>
                  <a:lnTo>
                    <a:pt x="652426" y="63736"/>
                  </a:lnTo>
                  <a:lnTo>
                    <a:pt x="652426" y="97110"/>
                  </a:lnTo>
                  <a:lnTo>
                    <a:pt x="573733" y="97110"/>
                  </a:lnTo>
                  <a:lnTo>
                    <a:pt x="573733" y="129369"/>
                  </a:lnTo>
                  <a:lnTo>
                    <a:pt x="661020" y="129369"/>
                  </a:lnTo>
                  <a:lnTo>
                    <a:pt x="661020" y="166427"/>
                  </a:lnTo>
                  <a:lnTo>
                    <a:pt x="523057" y="166427"/>
                  </a:lnTo>
                  <a:close/>
                  <a:moveTo>
                    <a:pt x="326120" y="2791"/>
                  </a:moveTo>
                  <a:lnTo>
                    <a:pt x="378978" y="2791"/>
                  </a:lnTo>
                  <a:lnTo>
                    <a:pt x="415807" y="120551"/>
                  </a:lnTo>
                  <a:lnTo>
                    <a:pt x="452166" y="2791"/>
                  </a:lnTo>
                  <a:lnTo>
                    <a:pt x="503486" y="2791"/>
                  </a:lnTo>
                  <a:lnTo>
                    <a:pt x="442726" y="166427"/>
                  </a:lnTo>
                  <a:lnTo>
                    <a:pt x="387920" y="166427"/>
                  </a:lnTo>
                  <a:close/>
                  <a:moveTo>
                    <a:pt x="215838" y="2791"/>
                  </a:moveTo>
                  <a:lnTo>
                    <a:pt x="270993" y="2791"/>
                  </a:lnTo>
                  <a:lnTo>
                    <a:pt x="332482" y="166427"/>
                  </a:lnTo>
                  <a:lnTo>
                    <a:pt x="279532" y="166427"/>
                  </a:lnTo>
                  <a:lnTo>
                    <a:pt x="271345" y="139415"/>
                  </a:lnTo>
                  <a:lnTo>
                    <a:pt x="213939" y="139415"/>
                  </a:lnTo>
                  <a:lnTo>
                    <a:pt x="205963" y="166427"/>
                  </a:lnTo>
                  <a:lnTo>
                    <a:pt x="154335" y="166427"/>
                  </a:lnTo>
                  <a:close/>
                  <a:moveTo>
                    <a:pt x="75679" y="0"/>
                  </a:moveTo>
                  <a:cubicBezTo>
                    <a:pt x="96590" y="0"/>
                    <a:pt x="112533" y="3888"/>
                    <a:pt x="123509" y="11664"/>
                  </a:cubicBezTo>
                  <a:cubicBezTo>
                    <a:pt x="134485" y="19441"/>
                    <a:pt x="141015" y="31812"/>
                    <a:pt x="143099" y="48779"/>
                  </a:cubicBezTo>
                  <a:lnTo>
                    <a:pt x="95436" y="51569"/>
                  </a:lnTo>
                  <a:cubicBezTo>
                    <a:pt x="94171" y="44202"/>
                    <a:pt x="91511" y="38844"/>
                    <a:pt x="87455" y="35496"/>
                  </a:cubicBezTo>
                  <a:cubicBezTo>
                    <a:pt x="83400" y="32147"/>
                    <a:pt x="77800" y="30473"/>
                    <a:pt x="70656" y="30473"/>
                  </a:cubicBezTo>
                  <a:cubicBezTo>
                    <a:pt x="64778" y="30473"/>
                    <a:pt x="60350" y="31719"/>
                    <a:pt x="57374" y="34212"/>
                  </a:cubicBezTo>
                  <a:cubicBezTo>
                    <a:pt x="54397" y="36705"/>
                    <a:pt x="52909" y="39737"/>
                    <a:pt x="52909" y="43309"/>
                  </a:cubicBezTo>
                  <a:cubicBezTo>
                    <a:pt x="52909" y="45914"/>
                    <a:pt x="54137" y="48258"/>
                    <a:pt x="56592" y="50341"/>
                  </a:cubicBezTo>
                  <a:cubicBezTo>
                    <a:pt x="58973" y="52499"/>
                    <a:pt x="64629" y="54508"/>
                    <a:pt x="73559" y="56369"/>
                  </a:cubicBezTo>
                  <a:cubicBezTo>
                    <a:pt x="95660" y="61131"/>
                    <a:pt x="111491" y="65950"/>
                    <a:pt x="121053" y="70824"/>
                  </a:cubicBezTo>
                  <a:cubicBezTo>
                    <a:pt x="130616" y="75698"/>
                    <a:pt x="137573" y="81744"/>
                    <a:pt x="141927" y="88962"/>
                  </a:cubicBezTo>
                  <a:cubicBezTo>
                    <a:pt x="146280" y="96180"/>
                    <a:pt x="148456" y="104254"/>
                    <a:pt x="148456" y="113184"/>
                  </a:cubicBezTo>
                  <a:cubicBezTo>
                    <a:pt x="148456" y="123676"/>
                    <a:pt x="145554" y="133350"/>
                    <a:pt x="139750" y="142205"/>
                  </a:cubicBezTo>
                  <a:cubicBezTo>
                    <a:pt x="133946" y="151061"/>
                    <a:pt x="125834" y="157776"/>
                    <a:pt x="115416" y="162353"/>
                  </a:cubicBezTo>
                  <a:cubicBezTo>
                    <a:pt x="104999" y="166929"/>
                    <a:pt x="91864" y="169218"/>
                    <a:pt x="76014" y="169218"/>
                  </a:cubicBezTo>
                  <a:cubicBezTo>
                    <a:pt x="48183" y="169218"/>
                    <a:pt x="28910" y="163860"/>
                    <a:pt x="18195" y="153144"/>
                  </a:cubicBezTo>
                  <a:cubicBezTo>
                    <a:pt x="7479" y="142429"/>
                    <a:pt x="1414" y="128811"/>
                    <a:pt x="0" y="112291"/>
                  </a:cubicBezTo>
                  <a:lnTo>
                    <a:pt x="48109" y="109277"/>
                  </a:lnTo>
                  <a:cubicBezTo>
                    <a:pt x="49151" y="117091"/>
                    <a:pt x="51272" y="123044"/>
                    <a:pt x="54471" y="127137"/>
                  </a:cubicBezTo>
                  <a:cubicBezTo>
                    <a:pt x="59680" y="133759"/>
                    <a:pt x="67122" y="137071"/>
                    <a:pt x="76796" y="137071"/>
                  </a:cubicBezTo>
                  <a:cubicBezTo>
                    <a:pt x="84014" y="137071"/>
                    <a:pt x="89576" y="135378"/>
                    <a:pt x="93483" y="131992"/>
                  </a:cubicBezTo>
                  <a:cubicBezTo>
                    <a:pt x="97390" y="128606"/>
                    <a:pt x="99343" y="124681"/>
                    <a:pt x="99343" y="120216"/>
                  </a:cubicBezTo>
                  <a:cubicBezTo>
                    <a:pt x="99343" y="115974"/>
                    <a:pt x="97483" y="112179"/>
                    <a:pt x="93762" y="108831"/>
                  </a:cubicBezTo>
                  <a:cubicBezTo>
                    <a:pt x="90041" y="105482"/>
                    <a:pt x="81409" y="102319"/>
                    <a:pt x="67866" y="99343"/>
                  </a:cubicBezTo>
                  <a:cubicBezTo>
                    <a:pt x="45691" y="94357"/>
                    <a:pt x="29878" y="87734"/>
                    <a:pt x="20427" y="79474"/>
                  </a:cubicBezTo>
                  <a:cubicBezTo>
                    <a:pt x="10902" y="71214"/>
                    <a:pt x="6139" y="60685"/>
                    <a:pt x="6139" y="47886"/>
                  </a:cubicBezTo>
                  <a:cubicBezTo>
                    <a:pt x="6139" y="39477"/>
                    <a:pt x="8577" y="31533"/>
                    <a:pt x="13451" y="24054"/>
                  </a:cubicBezTo>
                  <a:cubicBezTo>
                    <a:pt x="18325" y="16576"/>
                    <a:pt x="25655" y="10697"/>
                    <a:pt x="35440" y="6418"/>
                  </a:cubicBezTo>
                  <a:cubicBezTo>
                    <a:pt x="45225" y="2139"/>
                    <a:pt x="58639" y="0"/>
                    <a:pt x="7567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dirty="0">
                <a:solidFill>
                  <a:srgbClr val="F7443C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9951FAFB-3680-4840-BAAF-731B3C4A1C79}"/>
              </a:ext>
            </a:extLst>
          </p:cNvPr>
          <p:cNvGrpSpPr/>
          <p:nvPr/>
        </p:nvGrpSpPr>
        <p:grpSpPr>
          <a:xfrm>
            <a:off x="1967647" y="2137586"/>
            <a:ext cx="3511996" cy="298805"/>
            <a:chOff x="3156017" y="3335689"/>
            <a:chExt cx="1988901" cy="16921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D8AD02C-9A30-4FCC-BAF5-74FA018A81DB}"/>
                </a:ext>
              </a:extLst>
            </p:cNvPr>
            <p:cNvSpPr txBox="1"/>
            <p:nvPr/>
          </p:nvSpPr>
          <p:spPr>
            <a:xfrm>
              <a:off x="4279408" y="3335689"/>
              <a:ext cx="865510" cy="169218"/>
            </a:xfrm>
            <a:custGeom>
              <a:avLst/>
              <a:gdLst/>
              <a:ahLst/>
              <a:cxnLst/>
              <a:rect l="l" t="t" r="r" b="b"/>
              <a:pathLst>
                <a:path w="865510" h="169218">
                  <a:moveTo>
                    <a:pt x="51011" y="98115"/>
                  </a:moveTo>
                  <a:lnTo>
                    <a:pt x="51011" y="131266"/>
                  </a:lnTo>
                  <a:lnTo>
                    <a:pt x="76795" y="131266"/>
                  </a:lnTo>
                  <a:cubicBezTo>
                    <a:pt x="85502" y="131266"/>
                    <a:pt x="91641" y="129722"/>
                    <a:pt x="95213" y="126634"/>
                  </a:cubicBezTo>
                  <a:cubicBezTo>
                    <a:pt x="98785" y="123546"/>
                    <a:pt x="100571" y="119397"/>
                    <a:pt x="100571" y="114188"/>
                  </a:cubicBezTo>
                  <a:cubicBezTo>
                    <a:pt x="100571" y="109352"/>
                    <a:pt x="98803" y="105463"/>
                    <a:pt x="95269" y="102524"/>
                  </a:cubicBezTo>
                  <a:cubicBezTo>
                    <a:pt x="91734" y="99585"/>
                    <a:pt x="85539" y="98115"/>
                    <a:pt x="76684" y="98115"/>
                  </a:cubicBezTo>
                  <a:close/>
                  <a:moveTo>
                    <a:pt x="765497" y="39849"/>
                  </a:moveTo>
                  <a:lnTo>
                    <a:pt x="765497" y="129257"/>
                  </a:lnTo>
                  <a:lnTo>
                    <a:pt x="777887" y="129257"/>
                  </a:lnTo>
                  <a:cubicBezTo>
                    <a:pt x="788454" y="129257"/>
                    <a:pt x="795970" y="128085"/>
                    <a:pt x="800435" y="125741"/>
                  </a:cubicBezTo>
                  <a:cubicBezTo>
                    <a:pt x="804900" y="123397"/>
                    <a:pt x="808397" y="119304"/>
                    <a:pt x="810927" y="113463"/>
                  </a:cubicBezTo>
                  <a:cubicBezTo>
                    <a:pt x="813457" y="107621"/>
                    <a:pt x="814722" y="98152"/>
                    <a:pt x="814722" y="85055"/>
                  </a:cubicBezTo>
                  <a:cubicBezTo>
                    <a:pt x="814722" y="67717"/>
                    <a:pt x="811895" y="55848"/>
                    <a:pt x="806239" y="49448"/>
                  </a:cubicBezTo>
                  <a:cubicBezTo>
                    <a:pt x="800584" y="43049"/>
                    <a:pt x="791208" y="39849"/>
                    <a:pt x="778111" y="39849"/>
                  </a:cubicBezTo>
                  <a:close/>
                  <a:moveTo>
                    <a:pt x="601787" y="38286"/>
                  </a:moveTo>
                  <a:cubicBezTo>
                    <a:pt x="591592" y="38286"/>
                    <a:pt x="583406" y="41895"/>
                    <a:pt x="577230" y="49113"/>
                  </a:cubicBezTo>
                  <a:cubicBezTo>
                    <a:pt x="571054" y="56332"/>
                    <a:pt x="567965" y="68275"/>
                    <a:pt x="567965" y="84944"/>
                  </a:cubicBezTo>
                  <a:cubicBezTo>
                    <a:pt x="567965" y="101464"/>
                    <a:pt x="571035" y="113333"/>
                    <a:pt x="577174" y="120551"/>
                  </a:cubicBezTo>
                  <a:cubicBezTo>
                    <a:pt x="583313" y="127769"/>
                    <a:pt x="591666" y="131378"/>
                    <a:pt x="602233" y="131378"/>
                  </a:cubicBezTo>
                  <a:cubicBezTo>
                    <a:pt x="613097" y="131378"/>
                    <a:pt x="621506" y="127843"/>
                    <a:pt x="627459" y="120774"/>
                  </a:cubicBezTo>
                  <a:cubicBezTo>
                    <a:pt x="633413" y="113705"/>
                    <a:pt x="636389" y="101017"/>
                    <a:pt x="636389" y="82711"/>
                  </a:cubicBezTo>
                  <a:cubicBezTo>
                    <a:pt x="636389" y="67308"/>
                    <a:pt x="633282" y="56052"/>
                    <a:pt x="627069" y="48946"/>
                  </a:cubicBezTo>
                  <a:cubicBezTo>
                    <a:pt x="620855" y="41839"/>
                    <a:pt x="612428" y="38286"/>
                    <a:pt x="601787" y="38286"/>
                  </a:cubicBezTo>
                  <a:close/>
                  <a:moveTo>
                    <a:pt x="411287" y="38286"/>
                  </a:moveTo>
                  <a:cubicBezTo>
                    <a:pt x="401092" y="38286"/>
                    <a:pt x="392906" y="41895"/>
                    <a:pt x="386730" y="49113"/>
                  </a:cubicBezTo>
                  <a:cubicBezTo>
                    <a:pt x="380554" y="56332"/>
                    <a:pt x="377465" y="68275"/>
                    <a:pt x="377465" y="84944"/>
                  </a:cubicBezTo>
                  <a:cubicBezTo>
                    <a:pt x="377465" y="101464"/>
                    <a:pt x="380535" y="113333"/>
                    <a:pt x="386674" y="120551"/>
                  </a:cubicBezTo>
                  <a:cubicBezTo>
                    <a:pt x="392813" y="127769"/>
                    <a:pt x="401166" y="131378"/>
                    <a:pt x="411733" y="131378"/>
                  </a:cubicBezTo>
                  <a:cubicBezTo>
                    <a:pt x="422597" y="131378"/>
                    <a:pt x="431006" y="127843"/>
                    <a:pt x="436959" y="120774"/>
                  </a:cubicBezTo>
                  <a:cubicBezTo>
                    <a:pt x="442913" y="113705"/>
                    <a:pt x="445889" y="101017"/>
                    <a:pt x="445889" y="82711"/>
                  </a:cubicBezTo>
                  <a:cubicBezTo>
                    <a:pt x="445889" y="67308"/>
                    <a:pt x="442782" y="56052"/>
                    <a:pt x="436569" y="48946"/>
                  </a:cubicBezTo>
                  <a:cubicBezTo>
                    <a:pt x="430355" y="41839"/>
                    <a:pt x="421928" y="38286"/>
                    <a:pt x="411287" y="38286"/>
                  </a:cubicBezTo>
                  <a:close/>
                  <a:moveTo>
                    <a:pt x="51011" y="35942"/>
                  </a:moveTo>
                  <a:lnTo>
                    <a:pt x="51011" y="66973"/>
                  </a:lnTo>
                  <a:lnTo>
                    <a:pt x="73000" y="66973"/>
                  </a:lnTo>
                  <a:cubicBezTo>
                    <a:pt x="80888" y="66973"/>
                    <a:pt x="86376" y="65615"/>
                    <a:pt x="89464" y="62899"/>
                  </a:cubicBezTo>
                  <a:cubicBezTo>
                    <a:pt x="92553" y="60182"/>
                    <a:pt x="94097" y="56257"/>
                    <a:pt x="94097" y="51123"/>
                  </a:cubicBezTo>
                  <a:cubicBezTo>
                    <a:pt x="94097" y="46360"/>
                    <a:pt x="92553" y="42639"/>
                    <a:pt x="89464" y="39960"/>
                  </a:cubicBezTo>
                  <a:cubicBezTo>
                    <a:pt x="86376" y="37282"/>
                    <a:pt x="81000" y="35942"/>
                    <a:pt x="73335" y="35942"/>
                  </a:cubicBezTo>
                  <a:close/>
                  <a:moveTo>
                    <a:pt x="714933" y="2791"/>
                  </a:moveTo>
                  <a:lnTo>
                    <a:pt x="790054" y="2791"/>
                  </a:lnTo>
                  <a:cubicBezTo>
                    <a:pt x="804863" y="2791"/>
                    <a:pt x="816825" y="4800"/>
                    <a:pt x="825940" y="8818"/>
                  </a:cubicBezTo>
                  <a:cubicBezTo>
                    <a:pt x="835056" y="12837"/>
                    <a:pt x="842590" y="18604"/>
                    <a:pt x="848544" y="26119"/>
                  </a:cubicBezTo>
                  <a:cubicBezTo>
                    <a:pt x="854497" y="33635"/>
                    <a:pt x="858813" y="42379"/>
                    <a:pt x="861492" y="52350"/>
                  </a:cubicBezTo>
                  <a:cubicBezTo>
                    <a:pt x="864171" y="62322"/>
                    <a:pt x="865510" y="72889"/>
                    <a:pt x="865510" y="84051"/>
                  </a:cubicBezTo>
                  <a:cubicBezTo>
                    <a:pt x="865510" y="101538"/>
                    <a:pt x="863519" y="115100"/>
                    <a:pt x="859538" y="124737"/>
                  </a:cubicBezTo>
                  <a:cubicBezTo>
                    <a:pt x="855557" y="134373"/>
                    <a:pt x="850032" y="142447"/>
                    <a:pt x="842963" y="148958"/>
                  </a:cubicBezTo>
                  <a:cubicBezTo>
                    <a:pt x="835893" y="155470"/>
                    <a:pt x="828303" y="159804"/>
                    <a:pt x="820192" y="161962"/>
                  </a:cubicBezTo>
                  <a:cubicBezTo>
                    <a:pt x="809104" y="164939"/>
                    <a:pt x="799058" y="166427"/>
                    <a:pt x="790054" y="166427"/>
                  </a:cubicBezTo>
                  <a:lnTo>
                    <a:pt x="714933" y="166427"/>
                  </a:lnTo>
                  <a:close/>
                  <a:moveTo>
                    <a:pt x="180863" y="2791"/>
                  </a:moveTo>
                  <a:lnTo>
                    <a:pt x="231428" y="2791"/>
                  </a:lnTo>
                  <a:lnTo>
                    <a:pt x="231428" y="126132"/>
                  </a:lnTo>
                  <a:lnTo>
                    <a:pt x="310344" y="126132"/>
                  </a:lnTo>
                  <a:lnTo>
                    <a:pt x="310344" y="166427"/>
                  </a:lnTo>
                  <a:lnTo>
                    <a:pt x="180863" y="166427"/>
                  </a:lnTo>
                  <a:close/>
                  <a:moveTo>
                    <a:pt x="0" y="2791"/>
                  </a:moveTo>
                  <a:lnTo>
                    <a:pt x="94655" y="2791"/>
                  </a:lnTo>
                  <a:cubicBezTo>
                    <a:pt x="110430" y="2791"/>
                    <a:pt x="122541" y="6697"/>
                    <a:pt x="130987" y="14511"/>
                  </a:cubicBezTo>
                  <a:cubicBezTo>
                    <a:pt x="139433" y="22324"/>
                    <a:pt x="143656" y="31998"/>
                    <a:pt x="143656" y="43532"/>
                  </a:cubicBezTo>
                  <a:cubicBezTo>
                    <a:pt x="143656" y="53206"/>
                    <a:pt x="140643" y="61503"/>
                    <a:pt x="134615" y="68424"/>
                  </a:cubicBezTo>
                  <a:cubicBezTo>
                    <a:pt x="130597" y="73037"/>
                    <a:pt x="124718" y="76684"/>
                    <a:pt x="116979" y="79363"/>
                  </a:cubicBezTo>
                  <a:cubicBezTo>
                    <a:pt x="128736" y="82190"/>
                    <a:pt x="137387" y="87046"/>
                    <a:pt x="142931" y="93929"/>
                  </a:cubicBezTo>
                  <a:cubicBezTo>
                    <a:pt x="148475" y="100813"/>
                    <a:pt x="151247" y="109463"/>
                    <a:pt x="151247" y="119881"/>
                  </a:cubicBezTo>
                  <a:cubicBezTo>
                    <a:pt x="151247" y="128364"/>
                    <a:pt x="149275" y="135992"/>
                    <a:pt x="145331" y="142763"/>
                  </a:cubicBezTo>
                  <a:cubicBezTo>
                    <a:pt x="141387" y="149535"/>
                    <a:pt x="135992" y="154893"/>
                    <a:pt x="129146" y="158837"/>
                  </a:cubicBezTo>
                  <a:cubicBezTo>
                    <a:pt x="124904" y="161293"/>
                    <a:pt x="118504" y="163078"/>
                    <a:pt x="109947" y="164195"/>
                  </a:cubicBezTo>
                  <a:cubicBezTo>
                    <a:pt x="98561" y="165683"/>
                    <a:pt x="91008" y="166427"/>
                    <a:pt x="87288" y="166427"/>
                  </a:cubicBezTo>
                  <a:lnTo>
                    <a:pt x="0" y="166427"/>
                  </a:lnTo>
                  <a:close/>
                  <a:moveTo>
                    <a:pt x="601898" y="0"/>
                  </a:moveTo>
                  <a:cubicBezTo>
                    <a:pt x="629134" y="0"/>
                    <a:pt x="650118" y="7311"/>
                    <a:pt x="664852" y="21934"/>
                  </a:cubicBezTo>
                  <a:cubicBezTo>
                    <a:pt x="679586" y="36556"/>
                    <a:pt x="686953" y="57038"/>
                    <a:pt x="686953" y="83381"/>
                  </a:cubicBezTo>
                  <a:cubicBezTo>
                    <a:pt x="686953" y="102505"/>
                    <a:pt x="683735" y="118188"/>
                    <a:pt x="677298" y="130429"/>
                  </a:cubicBezTo>
                  <a:cubicBezTo>
                    <a:pt x="670861" y="142670"/>
                    <a:pt x="661560" y="152195"/>
                    <a:pt x="649393" y="159004"/>
                  </a:cubicBezTo>
                  <a:cubicBezTo>
                    <a:pt x="637226" y="165813"/>
                    <a:pt x="622064" y="169218"/>
                    <a:pt x="603907" y="169218"/>
                  </a:cubicBezTo>
                  <a:cubicBezTo>
                    <a:pt x="585453" y="169218"/>
                    <a:pt x="570179" y="166278"/>
                    <a:pt x="558087" y="160400"/>
                  </a:cubicBezTo>
                  <a:cubicBezTo>
                    <a:pt x="545995" y="154521"/>
                    <a:pt x="536191" y="145219"/>
                    <a:pt x="528675" y="132494"/>
                  </a:cubicBezTo>
                  <a:cubicBezTo>
                    <a:pt x="521159" y="119770"/>
                    <a:pt x="517401" y="103845"/>
                    <a:pt x="517401" y="84720"/>
                  </a:cubicBezTo>
                  <a:cubicBezTo>
                    <a:pt x="517401" y="58006"/>
                    <a:pt x="524842" y="37207"/>
                    <a:pt x="539725" y="22324"/>
                  </a:cubicBezTo>
                  <a:cubicBezTo>
                    <a:pt x="554608" y="7441"/>
                    <a:pt x="575332" y="0"/>
                    <a:pt x="601898" y="0"/>
                  </a:cubicBezTo>
                  <a:close/>
                  <a:moveTo>
                    <a:pt x="411398" y="0"/>
                  </a:moveTo>
                  <a:cubicBezTo>
                    <a:pt x="438634" y="0"/>
                    <a:pt x="459618" y="7311"/>
                    <a:pt x="474352" y="21934"/>
                  </a:cubicBezTo>
                  <a:cubicBezTo>
                    <a:pt x="489086" y="36556"/>
                    <a:pt x="496453" y="57038"/>
                    <a:pt x="496453" y="83381"/>
                  </a:cubicBezTo>
                  <a:cubicBezTo>
                    <a:pt x="496453" y="102505"/>
                    <a:pt x="493235" y="118188"/>
                    <a:pt x="486798" y="130429"/>
                  </a:cubicBezTo>
                  <a:cubicBezTo>
                    <a:pt x="480361" y="142670"/>
                    <a:pt x="471060" y="152195"/>
                    <a:pt x="458893" y="159004"/>
                  </a:cubicBezTo>
                  <a:cubicBezTo>
                    <a:pt x="446726" y="165813"/>
                    <a:pt x="431564" y="169218"/>
                    <a:pt x="413407" y="169218"/>
                  </a:cubicBezTo>
                  <a:cubicBezTo>
                    <a:pt x="394953" y="169218"/>
                    <a:pt x="379679" y="166278"/>
                    <a:pt x="367587" y="160400"/>
                  </a:cubicBezTo>
                  <a:cubicBezTo>
                    <a:pt x="355495" y="154521"/>
                    <a:pt x="345691" y="145219"/>
                    <a:pt x="338175" y="132494"/>
                  </a:cubicBezTo>
                  <a:cubicBezTo>
                    <a:pt x="330659" y="119770"/>
                    <a:pt x="326901" y="103845"/>
                    <a:pt x="326901" y="84720"/>
                  </a:cubicBezTo>
                  <a:cubicBezTo>
                    <a:pt x="326901" y="58006"/>
                    <a:pt x="334342" y="37207"/>
                    <a:pt x="349225" y="22324"/>
                  </a:cubicBezTo>
                  <a:cubicBezTo>
                    <a:pt x="364108" y="7441"/>
                    <a:pt x="384832" y="0"/>
                    <a:pt x="411398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dirty="0">
                <a:solidFill>
                  <a:srgbClr val="F7443C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C51B6B6-82EB-49F6-B421-E31895D5C9E9}"/>
                </a:ext>
              </a:extLst>
            </p:cNvPr>
            <p:cNvSpPr txBox="1"/>
            <p:nvPr/>
          </p:nvSpPr>
          <p:spPr>
            <a:xfrm>
              <a:off x="3156017" y="3335689"/>
              <a:ext cx="1023007" cy="169218"/>
            </a:xfrm>
            <a:custGeom>
              <a:avLst/>
              <a:gdLst/>
              <a:ahLst/>
              <a:cxnLst/>
              <a:rect l="l" t="t" r="r" b="b"/>
              <a:pathLst>
                <a:path w="1023007" h="169218">
                  <a:moveTo>
                    <a:pt x="633357" y="45207"/>
                  </a:moveTo>
                  <a:lnTo>
                    <a:pt x="615483" y="104031"/>
                  </a:lnTo>
                  <a:lnTo>
                    <a:pt x="651418" y="104031"/>
                  </a:lnTo>
                  <a:close/>
                  <a:moveTo>
                    <a:pt x="50564" y="39849"/>
                  </a:moveTo>
                  <a:lnTo>
                    <a:pt x="50564" y="129257"/>
                  </a:lnTo>
                  <a:lnTo>
                    <a:pt x="62954" y="129257"/>
                  </a:lnTo>
                  <a:cubicBezTo>
                    <a:pt x="73521" y="129257"/>
                    <a:pt x="81037" y="128085"/>
                    <a:pt x="85502" y="125741"/>
                  </a:cubicBezTo>
                  <a:cubicBezTo>
                    <a:pt x="89967" y="123397"/>
                    <a:pt x="93464" y="119304"/>
                    <a:pt x="95994" y="113463"/>
                  </a:cubicBezTo>
                  <a:cubicBezTo>
                    <a:pt x="98524" y="107621"/>
                    <a:pt x="99789" y="98152"/>
                    <a:pt x="99789" y="85055"/>
                  </a:cubicBezTo>
                  <a:cubicBezTo>
                    <a:pt x="99789" y="67717"/>
                    <a:pt x="96962" y="55848"/>
                    <a:pt x="91306" y="49448"/>
                  </a:cubicBezTo>
                  <a:cubicBezTo>
                    <a:pt x="85651" y="43049"/>
                    <a:pt x="76274" y="39849"/>
                    <a:pt x="63178" y="39849"/>
                  </a:cubicBezTo>
                  <a:close/>
                  <a:moveTo>
                    <a:pt x="258328" y="38286"/>
                  </a:moveTo>
                  <a:cubicBezTo>
                    <a:pt x="248134" y="38286"/>
                    <a:pt x="239948" y="41895"/>
                    <a:pt x="233772" y="49113"/>
                  </a:cubicBezTo>
                  <a:cubicBezTo>
                    <a:pt x="227595" y="56332"/>
                    <a:pt x="224507" y="68275"/>
                    <a:pt x="224507" y="84944"/>
                  </a:cubicBezTo>
                  <a:cubicBezTo>
                    <a:pt x="224507" y="101464"/>
                    <a:pt x="227577" y="113333"/>
                    <a:pt x="233716" y="120551"/>
                  </a:cubicBezTo>
                  <a:cubicBezTo>
                    <a:pt x="239855" y="127769"/>
                    <a:pt x="248208" y="131378"/>
                    <a:pt x="258775" y="131378"/>
                  </a:cubicBezTo>
                  <a:cubicBezTo>
                    <a:pt x="269639" y="131378"/>
                    <a:pt x="278048" y="127843"/>
                    <a:pt x="284001" y="120774"/>
                  </a:cubicBezTo>
                  <a:cubicBezTo>
                    <a:pt x="289954" y="113705"/>
                    <a:pt x="292931" y="101017"/>
                    <a:pt x="292931" y="82711"/>
                  </a:cubicBezTo>
                  <a:cubicBezTo>
                    <a:pt x="292931" y="67308"/>
                    <a:pt x="289824" y="56052"/>
                    <a:pt x="283611" y="48946"/>
                  </a:cubicBezTo>
                  <a:cubicBezTo>
                    <a:pt x="277397" y="41839"/>
                    <a:pt x="268970" y="38286"/>
                    <a:pt x="258328" y="38286"/>
                  </a:cubicBezTo>
                  <a:close/>
                  <a:moveTo>
                    <a:pt x="885044" y="2791"/>
                  </a:moveTo>
                  <a:lnTo>
                    <a:pt x="1020552" y="2791"/>
                  </a:lnTo>
                  <a:lnTo>
                    <a:pt x="1020552" y="37728"/>
                  </a:lnTo>
                  <a:lnTo>
                    <a:pt x="935720" y="37728"/>
                  </a:lnTo>
                  <a:lnTo>
                    <a:pt x="935720" y="63736"/>
                  </a:lnTo>
                  <a:lnTo>
                    <a:pt x="1014413" y="63736"/>
                  </a:lnTo>
                  <a:lnTo>
                    <a:pt x="1014413" y="97110"/>
                  </a:lnTo>
                  <a:lnTo>
                    <a:pt x="935720" y="97110"/>
                  </a:lnTo>
                  <a:lnTo>
                    <a:pt x="935720" y="129369"/>
                  </a:lnTo>
                  <a:lnTo>
                    <a:pt x="1023007" y="129369"/>
                  </a:lnTo>
                  <a:lnTo>
                    <a:pt x="1023007" y="166427"/>
                  </a:lnTo>
                  <a:lnTo>
                    <a:pt x="885044" y="166427"/>
                  </a:lnTo>
                  <a:close/>
                  <a:moveTo>
                    <a:pt x="711733" y="2791"/>
                  </a:moveTo>
                  <a:lnTo>
                    <a:pt x="865436" y="2791"/>
                  </a:lnTo>
                  <a:lnTo>
                    <a:pt x="865436" y="43197"/>
                  </a:lnTo>
                  <a:lnTo>
                    <a:pt x="813867" y="43197"/>
                  </a:lnTo>
                  <a:lnTo>
                    <a:pt x="813867" y="166427"/>
                  </a:lnTo>
                  <a:lnTo>
                    <a:pt x="763302" y="166427"/>
                  </a:lnTo>
                  <a:lnTo>
                    <a:pt x="763302" y="43197"/>
                  </a:lnTo>
                  <a:lnTo>
                    <a:pt x="711733" y="43197"/>
                  </a:lnTo>
                  <a:close/>
                  <a:moveTo>
                    <a:pt x="606400" y="2791"/>
                  </a:moveTo>
                  <a:lnTo>
                    <a:pt x="661555" y="2791"/>
                  </a:lnTo>
                  <a:lnTo>
                    <a:pt x="723044" y="166427"/>
                  </a:lnTo>
                  <a:lnTo>
                    <a:pt x="670094" y="166427"/>
                  </a:lnTo>
                  <a:lnTo>
                    <a:pt x="661907" y="139415"/>
                  </a:lnTo>
                  <a:lnTo>
                    <a:pt x="604501" y="139415"/>
                  </a:lnTo>
                  <a:lnTo>
                    <a:pt x="596525" y="166427"/>
                  </a:lnTo>
                  <a:lnTo>
                    <a:pt x="544897" y="166427"/>
                  </a:lnTo>
                  <a:close/>
                  <a:moveTo>
                    <a:pt x="371140" y="2791"/>
                  </a:moveTo>
                  <a:lnTo>
                    <a:pt x="418356" y="2791"/>
                  </a:lnTo>
                  <a:lnTo>
                    <a:pt x="479971" y="93322"/>
                  </a:lnTo>
                  <a:lnTo>
                    <a:pt x="479971" y="2791"/>
                  </a:lnTo>
                  <a:lnTo>
                    <a:pt x="527633" y="2791"/>
                  </a:lnTo>
                  <a:lnTo>
                    <a:pt x="527633" y="166427"/>
                  </a:lnTo>
                  <a:lnTo>
                    <a:pt x="479971" y="166427"/>
                  </a:lnTo>
                  <a:lnTo>
                    <a:pt x="418691" y="76579"/>
                  </a:lnTo>
                  <a:lnTo>
                    <a:pt x="418691" y="166427"/>
                  </a:lnTo>
                  <a:lnTo>
                    <a:pt x="371140" y="166427"/>
                  </a:lnTo>
                  <a:close/>
                  <a:moveTo>
                    <a:pt x="0" y="2791"/>
                  </a:moveTo>
                  <a:lnTo>
                    <a:pt x="75121" y="2791"/>
                  </a:lnTo>
                  <a:cubicBezTo>
                    <a:pt x="89929" y="2791"/>
                    <a:pt x="101892" y="4800"/>
                    <a:pt x="111007" y="8818"/>
                  </a:cubicBezTo>
                  <a:cubicBezTo>
                    <a:pt x="120123" y="12837"/>
                    <a:pt x="127657" y="18604"/>
                    <a:pt x="133610" y="26119"/>
                  </a:cubicBezTo>
                  <a:cubicBezTo>
                    <a:pt x="139564" y="33635"/>
                    <a:pt x="143880" y="42379"/>
                    <a:pt x="146559" y="52350"/>
                  </a:cubicBezTo>
                  <a:cubicBezTo>
                    <a:pt x="149237" y="62322"/>
                    <a:pt x="150577" y="72889"/>
                    <a:pt x="150577" y="84051"/>
                  </a:cubicBezTo>
                  <a:cubicBezTo>
                    <a:pt x="150577" y="101538"/>
                    <a:pt x="148586" y="115100"/>
                    <a:pt x="144605" y="124737"/>
                  </a:cubicBezTo>
                  <a:cubicBezTo>
                    <a:pt x="140624" y="134373"/>
                    <a:pt x="135099" y="142447"/>
                    <a:pt x="128029" y="148958"/>
                  </a:cubicBezTo>
                  <a:cubicBezTo>
                    <a:pt x="120960" y="155470"/>
                    <a:pt x="113370" y="159804"/>
                    <a:pt x="105259" y="161962"/>
                  </a:cubicBezTo>
                  <a:cubicBezTo>
                    <a:pt x="94171" y="164939"/>
                    <a:pt x="84125" y="166427"/>
                    <a:pt x="75121" y="166427"/>
                  </a:cubicBezTo>
                  <a:lnTo>
                    <a:pt x="0" y="166427"/>
                  </a:lnTo>
                  <a:close/>
                  <a:moveTo>
                    <a:pt x="258440" y="0"/>
                  </a:moveTo>
                  <a:cubicBezTo>
                    <a:pt x="285676" y="0"/>
                    <a:pt x="306660" y="7311"/>
                    <a:pt x="321394" y="21934"/>
                  </a:cubicBezTo>
                  <a:cubicBezTo>
                    <a:pt x="336128" y="36556"/>
                    <a:pt x="343495" y="57038"/>
                    <a:pt x="343495" y="83381"/>
                  </a:cubicBezTo>
                  <a:cubicBezTo>
                    <a:pt x="343495" y="102505"/>
                    <a:pt x="340277" y="118188"/>
                    <a:pt x="333840" y="130429"/>
                  </a:cubicBezTo>
                  <a:cubicBezTo>
                    <a:pt x="327403" y="142670"/>
                    <a:pt x="318102" y="152195"/>
                    <a:pt x="305935" y="159004"/>
                  </a:cubicBezTo>
                  <a:cubicBezTo>
                    <a:pt x="293768" y="165813"/>
                    <a:pt x="278606" y="169218"/>
                    <a:pt x="260449" y="169218"/>
                  </a:cubicBezTo>
                  <a:cubicBezTo>
                    <a:pt x="241995" y="169218"/>
                    <a:pt x="226721" y="166278"/>
                    <a:pt x="214629" y="160400"/>
                  </a:cubicBezTo>
                  <a:cubicBezTo>
                    <a:pt x="202537" y="154521"/>
                    <a:pt x="192732" y="145219"/>
                    <a:pt x="185217" y="132494"/>
                  </a:cubicBezTo>
                  <a:cubicBezTo>
                    <a:pt x="177701" y="119770"/>
                    <a:pt x="173943" y="103845"/>
                    <a:pt x="173943" y="84720"/>
                  </a:cubicBezTo>
                  <a:cubicBezTo>
                    <a:pt x="173943" y="58006"/>
                    <a:pt x="181384" y="37207"/>
                    <a:pt x="196267" y="22324"/>
                  </a:cubicBezTo>
                  <a:cubicBezTo>
                    <a:pt x="211150" y="7441"/>
                    <a:pt x="231874" y="0"/>
                    <a:pt x="25844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dirty="0">
                <a:solidFill>
                  <a:srgbClr val="F7443C"/>
                </a:solidFill>
                <a:latin typeface="Arial Black" panose="020B0A04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7" name="Freeform 70">
            <a:extLst>
              <a:ext uri="{FF2B5EF4-FFF2-40B4-BE49-F238E27FC236}">
                <a16:creationId xmlns:a16="http://schemas.microsoft.com/office/drawing/2014/main" id="{0B099AB0-F6EC-43BB-96FC-A1310F421973}"/>
              </a:ext>
            </a:extLst>
          </p:cNvPr>
          <p:cNvSpPr/>
          <p:nvPr/>
        </p:nvSpPr>
        <p:spPr>
          <a:xfrm>
            <a:off x="4145685" y="3685132"/>
            <a:ext cx="1627448" cy="471534"/>
          </a:xfrm>
          <a:custGeom>
            <a:avLst/>
            <a:gdLst>
              <a:gd name="connsiteX0" fmla="*/ 0 w 3650285"/>
              <a:gd name="connsiteY0" fmla="*/ 1104596 h 1177748"/>
              <a:gd name="connsiteX1" fmla="*/ 512064 w 3650285"/>
              <a:gd name="connsiteY1" fmla="*/ 1104596 h 1177748"/>
              <a:gd name="connsiteX2" fmla="*/ 833933 w 3650285"/>
              <a:gd name="connsiteY2" fmla="*/ 826618 h 1177748"/>
              <a:gd name="connsiteX3" fmla="*/ 1294791 w 3650285"/>
              <a:gd name="connsiteY3" fmla="*/ 1177748 h 1177748"/>
              <a:gd name="connsiteX4" fmla="*/ 1360628 w 3650285"/>
              <a:gd name="connsiteY4" fmla="*/ 958292 h 1177748"/>
              <a:gd name="connsiteX5" fmla="*/ 1506932 w 3650285"/>
              <a:gd name="connsiteY5" fmla="*/ 1097280 h 1177748"/>
              <a:gd name="connsiteX6" fmla="*/ 1755648 w 3650285"/>
              <a:gd name="connsiteY6" fmla="*/ 0 h 1177748"/>
              <a:gd name="connsiteX7" fmla="*/ 1814170 w 3650285"/>
              <a:gd name="connsiteY7" fmla="*/ 972922 h 1177748"/>
              <a:gd name="connsiteX8" fmla="*/ 1953159 w 3650285"/>
              <a:gd name="connsiteY8" fmla="*/ 870509 h 1177748"/>
              <a:gd name="connsiteX9" fmla="*/ 1989735 w 3650285"/>
              <a:gd name="connsiteY9" fmla="*/ 987552 h 1177748"/>
              <a:gd name="connsiteX10" fmla="*/ 2187245 w 3650285"/>
              <a:gd name="connsiteY10" fmla="*/ 899770 h 1177748"/>
              <a:gd name="connsiteX11" fmla="*/ 2238452 w 3650285"/>
              <a:gd name="connsiteY11" fmla="*/ 1016813 h 1177748"/>
              <a:gd name="connsiteX12" fmla="*/ 2457908 w 3650285"/>
              <a:gd name="connsiteY12" fmla="*/ 643738 h 1177748"/>
              <a:gd name="connsiteX13" fmla="*/ 2706624 w 3650285"/>
              <a:gd name="connsiteY13" fmla="*/ 914400 h 1177748"/>
              <a:gd name="connsiteX14" fmla="*/ 2787092 w 3650285"/>
              <a:gd name="connsiteY14" fmla="*/ 826618 h 1177748"/>
              <a:gd name="connsiteX15" fmla="*/ 2984602 w 3650285"/>
              <a:gd name="connsiteY15" fmla="*/ 980237 h 1177748"/>
              <a:gd name="connsiteX16" fmla="*/ 3650285 w 3650285"/>
              <a:gd name="connsiteY16" fmla="*/ 965607 h 1177748"/>
              <a:gd name="connsiteX17" fmla="*/ 3650285 w 3650285"/>
              <a:gd name="connsiteY17" fmla="*/ 965607 h 1177748"/>
              <a:gd name="connsiteX0" fmla="*/ 0 w 3650285"/>
              <a:gd name="connsiteY0" fmla="*/ 1104596 h 1177748"/>
              <a:gd name="connsiteX1" fmla="*/ 512064 w 3650285"/>
              <a:gd name="connsiteY1" fmla="*/ 1104596 h 1177748"/>
              <a:gd name="connsiteX2" fmla="*/ 797357 w 3650285"/>
              <a:gd name="connsiteY2" fmla="*/ 716890 h 1177748"/>
              <a:gd name="connsiteX3" fmla="*/ 1294791 w 3650285"/>
              <a:gd name="connsiteY3" fmla="*/ 1177748 h 1177748"/>
              <a:gd name="connsiteX4" fmla="*/ 1360628 w 3650285"/>
              <a:gd name="connsiteY4" fmla="*/ 958292 h 1177748"/>
              <a:gd name="connsiteX5" fmla="*/ 1506932 w 3650285"/>
              <a:gd name="connsiteY5" fmla="*/ 1097280 h 1177748"/>
              <a:gd name="connsiteX6" fmla="*/ 1755648 w 3650285"/>
              <a:gd name="connsiteY6" fmla="*/ 0 h 1177748"/>
              <a:gd name="connsiteX7" fmla="*/ 1814170 w 3650285"/>
              <a:gd name="connsiteY7" fmla="*/ 972922 h 1177748"/>
              <a:gd name="connsiteX8" fmla="*/ 1953159 w 3650285"/>
              <a:gd name="connsiteY8" fmla="*/ 870509 h 1177748"/>
              <a:gd name="connsiteX9" fmla="*/ 1989735 w 3650285"/>
              <a:gd name="connsiteY9" fmla="*/ 987552 h 1177748"/>
              <a:gd name="connsiteX10" fmla="*/ 2187245 w 3650285"/>
              <a:gd name="connsiteY10" fmla="*/ 899770 h 1177748"/>
              <a:gd name="connsiteX11" fmla="*/ 2238452 w 3650285"/>
              <a:gd name="connsiteY11" fmla="*/ 1016813 h 1177748"/>
              <a:gd name="connsiteX12" fmla="*/ 2457908 w 3650285"/>
              <a:gd name="connsiteY12" fmla="*/ 643738 h 1177748"/>
              <a:gd name="connsiteX13" fmla="*/ 2706624 w 3650285"/>
              <a:gd name="connsiteY13" fmla="*/ 914400 h 1177748"/>
              <a:gd name="connsiteX14" fmla="*/ 2787092 w 3650285"/>
              <a:gd name="connsiteY14" fmla="*/ 826618 h 1177748"/>
              <a:gd name="connsiteX15" fmla="*/ 2984602 w 3650285"/>
              <a:gd name="connsiteY15" fmla="*/ 980237 h 1177748"/>
              <a:gd name="connsiteX16" fmla="*/ 3650285 w 3650285"/>
              <a:gd name="connsiteY16" fmla="*/ 965607 h 1177748"/>
              <a:gd name="connsiteX17" fmla="*/ 3650285 w 3650285"/>
              <a:gd name="connsiteY17" fmla="*/ 965607 h 1177748"/>
              <a:gd name="connsiteX0" fmla="*/ 0 w 3650285"/>
              <a:gd name="connsiteY0" fmla="*/ 1104596 h 1163118"/>
              <a:gd name="connsiteX1" fmla="*/ 512064 w 3650285"/>
              <a:gd name="connsiteY1" fmla="*/ 1104596 h 1163118"/>
              <a:gd name="connsiteX2" fmla="*/ 797357 w 3650285"/>
              <a:gd name="connsiteY2" fmla="*/ 716890 h 1163118"/>
              <a:gd name="connsiteX3" fmla="*/ 1097280 w 3650285"/>
              <a:gd name="connsiteY3" fmla="*/ 1163118 h 1163118"/>
              <a:gd name="connsiteX4" fmla="*/ 1360628 w 3650285"/>
              <a:gd name="connsiteY4" fmla="*/ 958292 h 1163118"/>
              <a:gd name="connsiteX5" fmla="*/ 1506932 w 3650285"/>
              <a:gd name="connsiteY5" fmla="*/ 1097280 h 1163118"/>
              <a:gd name="connsiteX6" fmla="*/ 1755648 w 3650285"/>
              <a:gd name="connsiteY6" fmla="*/ 0 h 1163118"/>
              <a:gd name="connsiteX7" fmla="*/ 1814170 w 3650285"/>
              <a:gd name="connsiteY7" fmla="*/ 972922 h 1163118"/>
              <a:gd name="connsiteX8" fmla="*/ 1953159 w 3650285"/>
              <a:gd name="connsiteY8" fmla="*/ 870509 h 1163118"/>
              <a:gd name="connsiteX9" fmla="*/ 1989735 w 3650285"/>
              <a:gd name="connsiteY9" fmla="*/ 987552 h 1163118"/>
              <a:gd name="connsiteX10" fmla="*/ 2187245 w 3650285"/>
              <a:gd name="connsiteY10" fmla="*/ 899770 h 1163118"/>
              <a:gd name="connsiteX11" fmla="*/ 2238452 w 3650285"/>
              <a:gd name="connsiteY11" fmla="*/ 1016813 h 1163118"/>
              <a:gd name="connsiteX12" fmla="*/ 2457908 w 3650285"/>
              <a:gd name="connsiteY12" fmla="*/ 643738 h 1163118"/>
              <a:gd name="connsiteX13" fmla="*/ 2706624 w 3650285"/>
              <a:gd name="connsiteY13" fmla="*/ 914400 h 1163118"/>
              <a:gd name="connsiteX14" fmla="*/ 2787092 w 3650285"/>
              <a:gd name="connsiteY14" fmla="*/ 826618 h 1163118"/>
              <a:gd name="connsiteX15" fmla="*/ 2984602 w 3650285"/>
              <a:gd name="connsiteY15" fmla="*/ 980237 h 1163118"/>
              <a:gd name="connsiteX16" fmla="*/ 3650285 w 3650285"/>
              <a:gd name="connsiteY16" fmla="*/ 965607 h 1163118"/>
              <a:gd name="connsiteX17" fmla="*/ 3650285 w 3650285"/>
              <a:gd name="connsiteY17" fmla="*/ 965607 h 1163118"/>
              <a:gd name="connsiteX0" fmla="*/ 0 w 3650285"/>
              <a:gd name="connsiteY0" fmla="*/ 1104596 h 1163118"/>
              <a:gd name="connsiteX1" fmla="*/ 512064 w 3650285"/>
              <a:gd name="connsiteY1" fmla="*/ 1104596 h 1163118"/>
              <a:gd name="connsiteX2" fmla="*/ 797357 w 3650285"/>
              <a:gd name="connsiteY2" fmla="*/ 716890 h 1163118"/>
              <a:gd name="connsiteX3" fmla="*/ 1097280 w 3650285"/>
              <a:gd name="connsiteY3" fmla="*/ 1163118 h 1163118"/>
              <a:gd name="connsiteX4" fmla="*/ 1258216 w 3650285"/>
              <a:gd name="connsiteY4" fmla="*/ 950977 h 1163118"/>
              <a:gd name="connsiteX5" fmla="*/ 1506932 w 3650285"/>
              <a:gd name="connsiteY5" fmla="*/ 1097280 h 1163118"/>
              <a:gd name="connsiteX6" fmla="*/ 1755648 w 3650285"/>
              <a:gd name="connsiteY6" fmla="*/ 0 h 1163118"/>
              <a:gd name="connsiteX7" fmla="*/ 1814170 w 3650285"/>
              <a:gd name="connsiteY7" fmla="*/ 972922 h 1163118"/>
              <a:gd name="connsiteX8" fmla="*/ 1953159 w 3650285"/>
              <a:gd name="connsiteY8" fmla="*/ 870509 h 1163118"/>
              <a:gd name="connsiteX9" fmla="*/ 1989735 w 3650285"/>
              <a:gd name="connsiteY9" fmla="*/ 987552 h 1163118"/>
              <a:gd name="connsiteX10" fmla="*/ 2187245 w 3650285"/>
              <a:gd name="connsiteY10" fmla="*/ 899770 h 1163118"/>
              <a:gd name="connsiteX11" fmla="*/ 2238452 w 3650285"/>
              <a:gd name="connsiteY11" fmla="*/ 1016813 h 1163118"/>
              <a:gd name="connsiteX12" fmla="*/ 2457908 w 3650285"/>
              <a:gd name="connsiteY12" fmla="*/ 643738 h 1163118"/>
              <a:gd name="connsiteX13" fmla="*/ 2706624 w 3650285"/>
              <a:gd name="connsiteY13" fmla="*/ 914400 h 1163118"/>
              <a:gd name="connsiteX14" fmla="*/ 2787092 w 3650285"/>
              <a:gd name="connsiteY14" fmla="*/ 826618 h 1163118"/>
              <a:gd name="connsiteX15" fmla="*/ 2984602 w 3650285"/>
              <a:gd name="connsiteY15" fmla="*/ 980237 h 1163118"/>
              <a:gd name="connsiteX16" fmla="*/ 3650285 w 3650285"/>
              <a:gd name="connsiteY16" fmla="*/ 965607 h 1163118"/>
              <a:gd name="connsiteX17" fmla="*/ 3650285 w 3650285"/>
              <a:gd name="connsiteY17" fmla="*/ 965607 h 1163118"/>
              <a:gd name="connsiteX0" fmla="*/ 0 w 3650285"/>
              <a:gd name="connsiteY0" fmla="*/ 1104596 h 1163118"/>
              <a:gd name="connsiteX1" fmla="*/ 512064 w 3650285"/>
              <a:gd name="connsiteY1" fmla="*/ 1104596 h 1163118"/>
              <a:gd name="connsiteX2" fmla="*/ 797357 w 3650285"/>
              <a:gd name="connsiteY2" fmla="*/ 716890 h 1163118"/>
              <a:gd name="connsiteX3" fmla="*/ 1097280 w 3650285"/>
              <a:gd name="connsiteY3" fmla="*/ 1163118 h 1163118"/>
              <a:gd name="connsiteX4" fmla="*/ 1258216 w 3650285"/>
              <a:gd name="connsiteY4" fmla="*/ 950977 h 1163118"/>
              <a:gd name="connsiteX5" fmla="*/ 1389889 w 3650285"/>
              <a:gd name="connsiteY5" fmla="*/ 1133856 h 1163118"/>
              <a:gd name="connsiteX6" fmla="*/ 1755648 w 3650285"/>
              <a:gd name="connsiteY6" fmla="*/ 0 h 1163118"/>
              <a:gd name="connsiteX7" fmla="*/ 1814170 w 3650285"/>
              <a:gd name="connsiteY7" fmla="*/ 972922 h 1163118"/>
              <a:gd name="connsiteX8" fmla="*/ 1953159 w 3650285"/>
              <a:gd name="connsiteY8" fmla="*/ 870509 h 1163118"/>
              <a:gd name="connsiteX9" fmla="*/ 1989735 w 3650285"/>
              <a:gd name="connsiteY9" fmla="*/ 987552 h 1163118"/>
              <a:gd name="connsiteX10" fmla="*/ 2187245 w 3650285"/>
              <a:gd name="connsiteY10" fmla="*/ 899770 h 1163118"/>
              <a:gd name="connsiteX11" fmla="*/ 2238452 w 3650285"/>
              <a:gd name="connsiteY11" fmla="*/ 1016813 h 1163118"/>
              <a:gd name="connsiteX12" fmla="*/ 2457908 w 3650285"/>
              <a:gd name="connsiteY12" fmla="*/ 643738 h 1163118"/>
              <a:gd name="connsiteX13" fmla="*/ 2706624 w 3650285"/>
              <a:gd name="connsiteY13" fmla="*/ 914400 h 1163118"/>
              <a:gd name="connsiteX14" fmla="*/ 2787092 w 3650285"/>
              <a:gd name="connsiteY14" fmla="*/ 826618 h 1163118"/>
              <a:gd name="connsiteX15" fmla="*/ 2984602 w 3650285"/>
              <a:gd name="connsiteY15" fmla="*/ 980237 h 1163118"/>
              <a:gd name="connsiteX16" fmla="*/ 3650285 w 3650285"/>
              <a:gd name="connsiteY16" fmla="*/ 965607 h 1163118"/>
              <a:gd name="connsiteX17" fmla="*/ 3650285 w 3650285"/>
              <a:gd name="connsiteY17" fmla="*/ 965607 h 1163118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14170 w 3650285"/>
              <a:gd name="connsiteY7" fmla="*/ 899770 h 1089966"/>
              <a:gd name="connsiteX8" fmla="*/ 1953159 w 3650285"/>
              <a:gd name="connsiteY8" fmla="*/ 797357 h 1089966"/>
              <a:gd name="connsiteX9" fmla="*/ 1989735 w 3650285"/>
              <a:gd name="connsiteY9" fmla="*/ 914400 h 1089966"/>
              <a:gd name="connsiteX10" fmla="*/ 2187245 w 3650285"/>
              <a:gd name="connsiteY10" fmla="*/ 826618 h 1089966"/>
              <a:gd name="connsiteX11" fmla="*/ 2238452 w 3650285"/>
              <a:gd name="connsiteY11" fmla="*/ 943661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53159 w 3650285"/>
              <a:gd name="connsiteY8" fmla="*/ 797357 h 1089966"/>
              <a:gd name="connsiteX9" fmla="*/ 1989735 w 3650285"/>
              <a:gd name="connsiteY9" fmla="*/ 914400 h 1089966"/>
              <a:gd name="connsiteX10" fmla="*/ 2187245 w 3650285"/>
              <a:gd name="connsiteY10" fmla="*/ 826618 h 1089966"/>
              <a:gd name="connsiteX11" fmla="*/ 2238452 w 3650285"/>
              <a:gd name="connsiteY11" fmla="*/ 943661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53159 w 3650285"/>
              <a:gd name="connsiteY8" fmla="*/ 797357 h 1089966"/>
              <a:gd name="connsiteX9" fmla="*/ 2040942 w 3650285"/>
              <a:gd name="connsiteY9" fmla="*/ 1016813 h 1089966"/>
              <a:gd name="connsiteX10" fmla="*/ 2187245 w 3650285"/>
              <a:gd name="connsiteY10" fmla="*/ 826618 h 1089966"/>
              <a:gd name="connsiteX11" fmla="*/ 2238452 w 3650285"/>
              <a:gd name="connsiteY11" fmla="*/ 943661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87245 w 3650285"/>
              <a:gd name="connsiteY10" fmla="*/ 826618 h 1089966"/>
              <a:gd name="connsiteX11" fmla="*/ 2238452 w 3650285"/>
              <a:gd name="connsiteY11" fmla="*/ 943661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38452 w 3650285"/>
              <a:gd name="connsiteY11" fmla="*/ 943661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72461 w 3650285"/>
              <a:gd name="connsiteY14" fmla="*/ 790042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72461 w 3650285"/>
              <a:gd name="connsiteY14" fmla="*/ 790042 h 1089966"/>
              <a:gd name="connsiteX15" fmla="*/ 2896819 w 3650285"/>
              <a:gd name="connsiteY15" fmla="*/ 987552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710038"/>
              <a:gd name="connsiteY0" fmla="*/ 1031444 h 1089966"/>
              <a:gd name="connsiteX1" fmla="*/ 512064 w 3710038"/>
              <a:gd name="connsiteY1" fmla="*/ 1031444 h 1089966"/>
              <a:gd name="connsiteX2" fmla="*/ 797357 w 3710038"/>
              <a:gd name="connsiteY2" fmla="*/ 643738 h 1089966"/>
              <a:gd name="connsiteX3" fmla="*/ 1097280 w 3710038"/>
              <a:gd name="connsiteY3" fmla="*/ 1089966 h 1089966"/>
              <a:gd name="connsiteX4" fmla="*/ 1258216 w 3710038"/>
              <a:gd name="connsiteY4" fmla="*/ 877825 h 1089966"/>
              <a:gd name="connsiteX5" fmla="*/ 1389889 w 3710038"/>
              <a:gd name="connsiteY5" fmla="*/ 1060704 h 1089966"/>
              <a:gd name="connsiteX6" fmla="*/ 1609344 w 3710038"/>
              <a:gd name="connsiteY6" fmla="*/ 0 h 1089966"/>
              <a:gd name="connsiteX7" fmla="*/ 1865376 w 3710038"/>
              <a:gd name="connsiteY7" fmla="*/ 1024128 h 1089966"/>
              <a:gd name="connsiteX8" fmla="*/ 1982420 w 3710038"/>
              <a:gd name="connsiteY8" fmla="*/ 870509 h 1089966"/>
              <a:gd name="connsiteX9" fmla="*/ 2040942 w 3710038"/>
              <a:gd name="connsiteY9" fmla="*/ 1016813 h 1089966"/>
              <a:gd name="connsiteX10" fmla="*/ 2172614 w 3710038"/>
              <a:gd name="connsiteY10" fmla="*/ 892455 h 1089966"/>
              <a:gd name="connsiteX11" fmla="*/ 2275028 w 3710038"/>
              <a:gd name="connsiteY11" fmla="*/ 994868 h 1089966"/>
              <a:gd name="connsiteX12" fmla="*/ 2457908 w 3710038"/>
              <a:gd name="connsiteY12" fmla="*/ 570586 h 1089966"/>
              <a:gd name="connsiteX13" fmla="*/ 2626156 w 3710038"/>
              <a:gd name="connsiteY13" fmla="*/ 929030 h 1089966"/>
              <a:gd name="connsiteX14" fmla="*/ 2772461 w 3710038"/>
              <a:gd name="connsiteY14" fmla="*/ 790042 h 1089966"/>
              <a:gd name="connsiteX15" fmla="*/ 2896819 w 3710038"/>
              <a:gd name="connsiteY15" fmla="*/ 987552 h 1089966"/>
              <a:gd name="connsiteX16" fmla="*/ 3650285 w 3710038"/>
              <a:gd name="connsiteY16" fmla="*/ 892455 h 1089966"/>
              <a:gd name="connsiteX17" fmla="*/ 3664916 w 3710038"/>
              <a:gd name="connsiteY17" fmla="*/ 1053390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72461 w 3650285"/>
              <a:gd name="connsiteY14" fmla="*/ 790042 h 1089966"/>
              <a:gd name="connsiteX15" fmla="*/ 2896819 w 3650285"/>
              <a:gd name="connsiteY15" fmla="*/ 987552 h 1089966"/>
              <a:gd name="connsiteX16" fmla="*/ 3650285 w 3650285"/>
              <a:gd name="connsiteY16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72461 w 3650285"/>
              <a:gd name="connsiteY14" fmla="*/ 790042 h 1089966"/>
              <a:gd name="connsiteX15" fmla="*/ 2896819 w 3650285"/>
              <a:gd name="connsiteY15" fmla="*/ 987552 h 1089966"/>
              <a:gd name="connsiteX16" fmla="*/ 3650285 w 3650285"/>
              <a:gd name="connsiteY16" fmla="*/ 965607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72461 w 3650285"/>
              <a:gd name="connsiteY14" fmla="*/ 790042 h 1089966"/>
              <a:gd name="connsiteX15" fmla="*/ 2896819 w 3650285"/>
              <a:gd name="connsiteY15" fmla="*/ 987552 h 1089966"/>
              <a:gd name="connsiteX16" fmla="*/ 3650285 w 3650285"/>
              <a:gd name="connsiteY16" fmla="*/ 965607 h 1089966"/>
              <a:gd name="connsiteX0" fmla="*/ 0 w 3664916"/>
              <a:gd name="connsiteY0" fmla="*/ 1031444 h 1089966"/>
              <a:gd name="connsiteX1" fmla="*/ 512064 w 3664916"/>
              <a:gd name="connsiteY1" fmla="*/ 1031444 h 1089966"/>
              <a:gd name="connsiteX2" fmla="*/ 797357 w 3664916"/>
              <a:gd name="connsiteY2" fmla="*/ 643738 h 1089966"/>
              <a:gd name="connsiteX3" fmla="*/ 1097280 w 3664916"/>
              <a:gd name="connsiteY3" fmla="*/ 1089966 h 1089966"/>
              <a:gd name="connsiteX4" fmla="*/ 1258216 w 3664916"/>
              <a:gd name="connsiteY4" fmla="*/ 877825 h 1089966"/>
              <a:gd name="connsiteX5" fmla="*/ 1389889 w 3664916"/>
              <a:gd name="connsiteY5" fmla="*/ 1060704 h 1089966"/>
              <a:gd name="connsiteX6" fmla="*/ 1609344 w 3664916"/>
              <a:gd name="connsiteY6" fmla="*/ 0 h 1089966"/>
              <a:gd name="connsiteX7" fmla="*/ 1865376 w 3664916"/>
              <a:gd name="connsiteY7" fmla="*/ 1024128 h 1089966"/>
              <a:gd name="connsiteX8" fmla="*/ 1982420 w 3664916"/>
              <a:gd name="connsiteY8" fmla="*/ 870509 h 1089966"/>
              <a:gd name="connsiteX9" fmla="*/ 2040942 w 3664916"/>
              <a:gd name="connsiteY9" fmla="*/ 1016813 h 1089966"/>
              <a:gd name="connsiteX10" fmla="*/ 2172614 w 3664916"/>
              <a:gd name="connsiteY10" fmla="*/ 892455 h 1089966"/>
              <a:gd name="connsiteX11" fmla="*/ 2275028 w 3664916"/>
              <a:gd name="connsiteY11" fmla="*/ 994868 h 1089966"/>
              <a:gd name="connsiteX12" fmla="*/ 2457908 w 3664916"/>
              <a:gd name="connsiteY12" fmla="*/ 570586 h 1089966"/>
              <a:gd name="connsiteX13" fmla="*/ 2626156 w 3664916"/>
              <a:gd name="connsiteY13" fmla="*/ 929030 h 1089966"/>
              <a:gd name="connsiteX14" fmla="*/ 2772461 w 3664916"/>
              <a:gd name="connsiteY14" fmla="*/ 790042 h 1089966"/>
              <a:gd name="connsiteX15" fmla="*/ 2896819 w 3664916"/>
              <a:gd name="connsiteY15" fmla="*/ 987552 h 1089966"/>
              <a:gd name="connsiteX16" fmla="*/ 3664916 w 3664916"/>
              <a:gd name="connsiteY16" fmla="*/ 943661 h 1089966"/>
              <a:gd name="connsiteX0" fmla="*/ 0 w 3686861"/>
              <a:gd name="connsiteY0" fmla="*/ 1031444 h 1089966"/>
              <a:gd name="connsiteX1" fmla="*/ 512064 w 3686861"/>
              <a:gd name="connsiteY1" fmla="*/ 1031444 h 1089966"/>
              <a:gd name="connsiteX2" fmla="*/ 797357 w 3686861"/>
              <a:gd name="connsiteY2" fmla="*/ 643738 h 1089966"/>
              <a:gd name="connsiteX3" fmla="*/ 1097280 w 3686861"/>
              <a:gd name="connsiteY3" fmla="*/ 1089966 h 1089966"/>
              <a:gd name="connsiteX4" fmla="*/ 1258216 w 3686861"/>
              <a:gd name="connsiteY4" fmla="*/ 877825 h 1089966"/>
              <a:gd name="connsiteX5" fmla="*/ 1389889 w 3686861"/>
              <a:gd name="connsiteY5" fmla="*/ 1060704 h 1089966"/>
              <a:gd name="connsiteX6" fmla="*/ 1609344 w 3686861"/>
              <a:gd name="connsiteY6" fmla="*/ 0 h 1089966"/>
              <a:gd name="connsiteX7" fmla="*/ 1865376 w 3686861"/>
              <a:gd name="connsiteY7" fmla="*/ 1024128 h 1089966"/>
              <a:gd name="connsiteX8" fmla="*/ 1982420 w 3686861"/>
              <a:gd name="connsiteY8" fmla="*/ 870509 h 1089966"/>
              <a:gd name="connsiteX9" fmla="*/ 2040942 w 3686861"/>
              <a:gd name="connsiteY9" fmla="*/ 1016813 h 1089966"/>
              <a:gd name="connsiteX10" fmla="*/ 2172614 w 3686861"/>
              <a:gd name="connsiteY10" fmla="*/ 892455 h 1089966"/>
              <a:gd name="connsiteX11" fmla="*/ 2275028 w 3686861"/>
              <a:gd name="connsiteY11" fmla="*/ 994868 h 1089966"/>
              <a:gd name="connsiteX12" fmla="*/ 2457908 w 3686861"/>
              <a:gd name="connsiteY12" fmla="*/ 570586 h 1089966"/>
              <a:gd name="connsiteX13" fmla="*/ 2626156 w 3686861"/>
              <a:gd name="connsiteY13" fmla="*/ 929030 h 1089966"/>
              <a:gd name="connsiteX14" fmla="*/ 2772461 w 3686861"/>
              <a:gd name="connsiteY14" fmla="*/ 790042 h 1089966"/>
              <a:gd name="connsiteX15" fmla="*/ 2896819 w 3686861"/>
              <a:gd name="connsiteY15" fmla="*/ 987552 h 1089966"/>
              <a:gd name="connsiteX16" fmla="*/ 3686861 w 3686861"/>
              <a:gd name="connsiteY16" fmla="*/ 972922 h 1089966"/>
              <a:gd name="connsiteX0" fmla="*/ 0 w 3686861"/>
              <a:gd name="connsiteY0" fmla="*/ 1031444 h 1352359"/>
              <a:gd name="connsiteX1" fmla="*/ 512064 w 3686861"/>
              <a:gd name="connsiteY1" fmla="*/ 1031444 h 1352359"/>
              <a:gd name="connsiteX2" fmla="*/ 797357 w 3686861"/>
              <a:gd name="connsiteY2" fmla="*/ 643738 h 1352359"/>
              <a:gd name="connsiteX3" fmla="*/ 962108 w 3686861"/>
              <a:gd name="connsiteY3" fmla="*/ 1352359 h 1352359"/>
              <a:gd name="connsiteX4" fmla="*/ 1258216 w 3686861"/>
              <a:gd name="connsiteY4" fmla="*/ 877825 h 1352359"/>
              <a:gd name="connsiteX5" fmla="*/ 1389889 w 3686861"/>
              <a:gd name="connsiteY5" fmla="*/ 1060704 h 1352359"/>
              <a:gd name="connsiteX6" fmla="*/ 1609344 w 3686861"/>
              <a:gd name="connsiteY6" fmla="*/ 0 h 1352359"/>
              <a:gd name="connsiteX7" fmla="*/ 1865376 w 3686861"/>
              <a:gd name="connsiteY7" fmla="*/ 1024128 h 1352359"/>
              <a:gd name="connsiteX8" fmla="*/ 1982420 w 3686861"/>
              <a:gd name="connsiteY8" fmla="*/ 870509 h 1352359"/>
              <a:gd name="connsiteX9" fmla="*/ 2040942 w 3686861"/>
              <a:gd name="connsiteY9" fmla="*/ 1016813 h 1352359"/>
              <a:gd name="connsiteX10" fmla="*/ 2172614 w 3686861"/>
              <a:gd name="connsiteY10" fmla="*/ 892455 h 1352359"/>
              <a:gd name="connsiteX11" fmla="*/ 2275028 w 3686861"/>
              <a:gd name="connsiteY11" fmla="*/ 994868 h 1352359"/>
              <a:gd name="connsiteX12" fmla="*/ 2457908 w 3686861"/>
              <a:gd name="connsiteY12" fmla="*/ 570586 h 1352359"/>
              <a:gd name="connsiteX13" fmla="*/ 2626156 w 3686861"/>
              <a:gd name="connsiteY13" fmla="*/ 929030 h 1352359"/>
              <a:gd name="connsiteX14" fmla="*/ 2772461 w 3686861"/>
              <a:gd name="connsiteY14" fmla="*/ 790042 h 1352359"/>
              <a:gd name="connsiteX15" fmla="*/ 2896819 w 3686861"/>
              <a:gd name="connsiteY15" fmla="*/ 987552 h 1352359"/>
              <a:gd name="connsiteX16" fmla="*/ 3686861 w 3686861"/>
              <a:gd name="connsiteY16" fmla="*/ 972922 h 1352359"/>
              <a:gd name="connsiteX0" fmla="*/ 0 w 3686861"/>
              <a:gd name="connsiteY0" fmla="*/ 1031444 h 1352359"/>
              <a:gd name="connsiteX1" fmla="*/ 512064 w 3686861"/>
              <a:gd name="connsiteY1" fmla="*/ 1031444 h 1352359"/>
              <a:gd name="connsiteX2" fmla="*/ 717844 w 3686861"/>
              <a:gd name="connsiteY2" fmla="*/ 619884 h 1352359"/>
              <a:gd name="connsiteX3" fmla="*/ 962108 w 3686861"/>
              <a:gd name="connsiteY3" fmla="*/ 1352359 h 1352359"/>
              <a:gd name="connsiteX4" fmla="*/ 1258216 w 3686861"/>
              <a:gd name="connsiteY4" fmla="*/ 877825 h 1352359"/>
              <a:gd name="connsiteX5" fmla="*/ 1389889 w 3686861"/>
              <a:gd name="connsiteY5" fmla="*/ 1060704 h 1352359"/>
              <a:gd name="connsiteX6" fmla="*/ 1609344 w 3686861"/>
              <a:gd name="connsiteY6" fmla="*/ 0 h 1352359"/>
              <a:gd name="connsiteX7" fmla="*/ 1865376 w 3686861"/>
              <a:gd name="connsiteY7" fmla="*/ 1024128 h 1352359"/>
              <a:gd name="connsiteX8" fmla="*/ 1982420 w 3686861"/>
              <a:gd name="connsiteY8" fmla="*/ 870509 h 1352359"/>
              <a:gd name="connsiteX9" fmla="*/ 2040942 w 3686861"/>
              <a:gd name="connsiteY9" fmla="*/ 1016813 h 1352359"/>
              <a:gd name="connsiteX10" fmla="*/ 2172614 w 3686861"/>
              <a:gd name="connsiteY10" fmla="*/ 892455 h 1352359"/>
              <a:gd name="connsiteX11" fmla="*/ 2275028 w 3686861"/>
              <a:gd name="connsiteY11" fmla="*/ 994868 h 1352359"/>
              <a:gd name="connsiteX12" fmla="*/ 2457908 w 3686861"/>
              <a:gd name="connsiteY12" fmla="*/ 570586 h 1352359"/>
              <a:gd name="connsiteX13" fmla="*/ 2626156 w 3686861"/>
              <a:gd name="connsiteY13" fmla="*/ 929030 h 1352359"/>
              <a:gd name="connsiteX14" fmla="*/ 2772461 w 3686861"/>
              <a:gd name="connsiteY14" fmla="*/ 790042 h 1352359"/>
              <a:gd name="connsiteX15" fmla="*/ 2896819 w 3686861"/>
              <a:gd name="connsiteY15" fmla="*/ 987552 h 1352359"/>
              <a:gd name="connsiteX16" fmla="*/ 3686861 w 3686861"/>
              <a:gd name="connsiteY16" fmla="*/ 972922 h 1352359"/>
              <a:gd name="connsiteX0" fmla="*/ 0 w 3686861"/>
              <a:gd name="connsiteY0" fmla="*/ 1031444 h 1352359"/>
              <a:gd name="connsiteX1" fmla="*/ 512064 w 3686861"/>
              <a:gd name="connsiteY1" fmla="*/ 1031444 h 1352359"/>
              <a:gd name="connsiteX2" fmla="*/ 717844 w 3686861"/>
              <a:gd name="connsiteY2" fmla="*/ 619884 h 1352359"/>
              <a:gd name="connsiteX3" fmla="*/ 962108 w 3686861"/>
              <a:gd name="connsiteY3" fmla="*/ 1352359 h 1352359"/>
              <a:gd name="connsiteX4" fmla="*/ 1091239 w 3686861"/>
              <a:gd name="connsiteY4" fmla="*/ 814215 h 1352359"/>
              <a:gd name="connsiteX5" fmla="*/ 1389889 w 3686861"/>
              <a:gd name="connsiteY5" fmla="*/ 1060704 h 1352359"/>
              <a:gd name="connsiteX6" fmla="*/ 1609344 w 3686861"/>
              <a:gd name="connsiteY6" fmla="*/ 0 h 1352359"/>
              <a:gd name="connsiteX7" fmla="*/ 1865376 w 3686861"/>
              <a:gd name="connsiteY7" fmla="*/ 1024128 h 1352359"/>
              <a:gd name="connsiteX8" fmla="*/ 1982420 w 3686861"/>
              <a:gd name="connsiteY8" fmla="*/ 870509 h 1352359"/>
              <a:gd name="connsiteX9" fmla="*/ 2040942 w 3686861"/>
              <a:gd name="connsiteY9" fmla="*/ 1016813 h 1352359"/>
              <a:gd name="connsiteX10" fmla="*/ 2172614 w 3686861"/>
              <a:gd name="connsiteY10" fmla="*/ 892455 h 1352359"/>
              <a:gd name="connsiteX11" fmla="*/ 2275028 w 3686861"/>
              <a:gd name="connsiteY11" fmla="*/ 994868 h 1352359"/>
              <a:gd name="connsiteX12" fmla="*/ 2457908 w 3686861"/>
              <a:gd name="connsiteY12" fmla="*/ 570586 h 1352359"/>
              <a:gd name="connsiteX13" fmla="*/ 2626156 w 3686861"/>
              <a:gd name="connsiteY13" fmla="*/ 929030 h 1352359"/>
              <a:gd name="connsiteX14" fmla="*/ 2772461 w 3686861"/>
              <a:gd name="connsiteY14" fmla="*/ 790042 h 1352359"/>
              <a:gd name="connsiteX15" fmla="*/ 2896819 w 3686861"/>
              <a:gd name="connsiteY15" fmla="*/ 987552 h 1352359"/>
              <a:gd name="connsiteX16" fmla="*/ 3686861 w 3686861"/>
              <a:gd name="connsiteY16" fmla="*/ 972922 h 1352359"/>
              <a:gd name="connsiteX0" fmla="*/ 0 w 3686861"/>
              <a:gd name="connsiteY0" fmla="*/ 1031444 h 1328505"/>
              <a:gd name="connsiteX1" fmla="*/ 512064 w 3686861"/>
              <a:gd name="connsiteY1" fmla="*/ 1031444 h 1328505"/>
              <a:gd name="connsiteX2" fmla="*/ 717844 w 3686861"/>
              <a:gd name="connsiteY2" fmla="*/ 619884 h 1328505"/>
              <a:gd name="connsiteX3" fmla="*/ 834887 w 3686861"/>
              <a:gd name="connsiteY3" fmla="*/ 1328505 h 1328505"/>
              <a:gd name="connsiteX4" fmla="*/ 1091239 w 3686861"/>
              <a:gd name="connsiteY4" fmla="*/ 814215 h 1328505"/>
              <a:gd name="connsiteX5" fmla="*/ 1389889 w 3686861"/>
              <a:gd name="connsiteY5" fmla="*/ 1060704 h 1328505"/>
              <a:gd name="connsiteX6" fmla="*/ 1609344 w 3686861"/>
              <a:gd name="connsiteY6" fmla="*/ 0 h 1328505"/>
              <a:gd name="connsiteX7" fmla="*/ 1865376 w 3686861"/>
              <a:gd name="connsiteY7" fmla="*/ 1024128 h 1328505"/>
              <a:gd name="connsiteX8" fmla="*/ 1982420 w 3686861"/>
              <a:gd name="connsiteY8" fmla="*/ 870509 h 1328505"/>
              <a:gd name="connsiteX9" fmla="*/ 2040942 w 3686861"/>
              <a:gd name="connsiteY9" fmla="*/ 1016813 h 1328505"/>
              <a:gd name="connsiteX10" fmla="*/ 2172614 w 3686861"/>
              <a:gd name="connsiteY10" fmla="*/ 892455 h 1328505"/>
              <a:gd name="connsiteX11" fmla="*/ 2275028 w 3686861"/>
              <a:gd name="connsiteY11" fmla="*/ 994868 h 1328505"/>
              <a:gd name="connsiteX12" fmla="*/ 2457908 w 3686861"/>
              <a:gd name="connsiteY12" fmla="*/ 570586 h 1328505"/>
              <a:gd name="connsiteX13" fmla="*/ 2626156 w 3686861"/>
              <a:gd name="connsiteY13" fmla="*/ 929030 h 1328505"/>
              <a:gd name="connsiteX14" fmla="*/ 2772461 w 3686861"/>
              <a:gd name="connsiteY14" fmla="*/ 790042 h 1328505"/>
              <a:gd name="connsiteX15" fmla="*/ 2896819 w 3686861"/>
              <a:gd name="connsiteY15" fmla="*/ 987552 h 1328505"/>
              <a:gd name="connsiteX16" fmla="*/ 3686861 w 3686861"/>
              <a:gd name="connsiteY16" fmla="*/ 972922 h 1328505"/>
              <a:gd name="connsiteX0" fmla="*/ 0 w 3686861"/>
              <a:gd name="connsiteY0" fmla="*/ 1031444 h 1328505"/>
              <a:gd name="connsiteX1" fmla="*/ 512064 w 3686861"/>
              <a:gd name="connsiteY1" fmla="*/ 1031444 h 1328505"/>
              <a:gd name="connsiteX2" fmla="*/ 717844 w 3686861"/>
              <a:gd name="connsiteY2" fmla="*/ 619884 h 1328505"/>
              <a:gd name="connsiteX3" fmla="*/ 834887 w 3686861"/>
              <a:gd name="connsiteY3" fmla="*/ 1328505 h 1328505"/>
              <a:gd name="connsiteX4" fmla="*/ 1091239 w 3686861"/>
              <a:gd name="connsiteY4" fmla="*/ 814215 h 1328505"/>
              <a:gd name="connsiteX5" fmla="*/ 1238814 w 3686861"/>
              <a:gd name="connsiteY5" fmla="*/ 1076607 h 1328505"/>
              <a:gd name="connsiteX6" fmla="*/ 1609344 w 3686861"/>
              <a:gd name="connsiteY6" fmla="*/ 0 h 1328505"/>
              <a:gd name="connsiteX7" fmla="*/ 1865376 w 3686861"/>
              <a:gd name="connsiteY7" fmla="*/ 1024128 h 1328505"/>
              <a:gd name="connsiteX8" fmla="*/ 1982420 w 3686861"/>
              <a:gd name="connsiteY8" fmla="*/ 870509 h 1328505"/>
              <a:gd name="connsiteX9" fmla="*/ 2040942 w 3686861"/>
              <a:gd name="connsiteY9" fmla="*/ 1016813 h 1328505"/>
              <a:gd name="connsiteX10" fmla="*/ 2172614 w 3686861"/>
              <a:gd name="connsiteY10" fmla="*/ 892455 h 1328505"/>
              <a:gd name="connsiteX11" fmla="*/ 2275028 w 3686861"/>
              <a:gd name="connsiteY11" fmla="*/ 994868 h 1328505"/>
              <a:gd name="connsiteX12" fmla="*/ 2457908 w 3686861"/>
              <a:gd name="connsiteY12" fmla="*/ 570586 h 1328505"/>
              <a:gd name="connsiteX13" fmla="*/ 2626156 w 3686861"/>
              <a:gd name="connsiteY13" fmla="*/ 929030 h 1328505"/>
              <a:gd name="connsiteX14" fmla="*/ 2772461 w 3686861"/>
              <a:gd name="connsiteY14" fmla="*/ 790042 h 1328505"/>
              <a:gd name="connsiteX15" fmla="*/ 2896819 w 3686861"/>
              <a:gd name="connsiteY15" fmla="*/ 987552 h 1328505"/>
              <a:gd name="connsiteX16" fmla="*/ 3686861 w 3686861"/>
              <a:gd name="connsiteY16" fmla="*/ 972922 h 1328505"/>
              <a:gd name="connsiteX0" fmla="*/ 0 w 3686861"/>
              <a:gd name="connsiteY0" fmla="*/ 1031444 h 1328505"/>
              <a:gd name="connsiteX1" fmla="*/ 512064 w 3686861"/>
              <a:gd name="connsiteY1" fmla="*/ 1031444 h 1328505"/>
              <a:gd name="connsiteX2" fmla="*/ 717844 w 3686861"/>
              <a:gd name="connsiteY2" fmla="*/ 619884 h 1328505"/>
              <a:gd name="connsiteX3" fmla="*/ 834887 w 3686861"/>
              <a:gd name="connsiteY3" fmla="*/ 1328505 h 1328505"/>
              <a:gd name="connsiteX4" fmla="*/ 1059434 w 3686861"/>
              <a:gd name="connsiteY4" fmla="*/ 798313 h 1328505"/>
              <a:gd name="connsiteX5" fmla="*/ 1238814 w 3686861"/>
              <a:gd name="connsiteY5" fmla="*/ 1076607 h 1328505"/>
              <a:gd name="connsiteX6" fmla="*/ 1609344 w 3686861"/>
              <a:gd name="connsiteY6" fmla="*/ 0 h 1328505"/>
              <a:gd name="connsiteX7" fmla="*/ 1865376 w 3686861"/>
              <a:gd name="connsiteY7" fmla="*/ 1024128 h 1328505"/>
              <a:gd name="connsiteX8" fmla="*/ 1982420 w 3686861"/>
              <a:gd name="connsiteY8" fmla="*/ 870509 h 1328505"/>
              <a:gd name="connsiteX9" fmla="*/ 2040942 w 3686861"/>
              <a:gd name="connsiteY9" fmla="*/ 1016813 h 1328505"/>
              <a:gd name="connsiteX10" fmla="*/ 2172614 w 3686861"/>
              <a:gd name="connsiteY10" fmla="*/ 892455 h 1328505"/>
              <a:gd name="connsiteX11" fmla="*/ 2275028 w 3686861"/>
              <a:gd name="connsiteY11" fmla="*/ 994868 h 1328505"/>
              <a:gd name="connsiteX12" fmla="*/ 2457908 w 3686861"/>
              <a:gd name="connsiteY12" fmla="*/ 570586 h 1328505"/>
              <a:gd name="connsiteX13" fmla="*/ 2626156 w 3686861"/>
              <a:gd name="connsiteY13" fmla="*/ 929030 h 1328505"/>
              <a:gd name="connsiteX14" fmla="*/ 2772461 w 3686861"/>
              <a:gd name="connsiteY14" fmla="*/ 790042 h 1328505"/>
              <a:gd name="connsiteX15" fmla="*/ 2896819 w 3686861"/>
              <a:gd name="connsiteY15" fmla="*/ 987552 h 1328505"/>
              <a:gd name="connsiteX16" fmla="*/ 3686861 w 3686861"/>
              <a:gd name="connsiteY16" fmla="*/ 972922 h 1328505"/>
              <a:gd name="connsiteX0" fmla="*/ 0 w 3686861"/>
              <a:gd name="connsiteY0" fmla="*/ 1031444 h 1328505"/>
              <a:gd name="connsiteX1" fmla="*/ 512064 w 3686861"/>
              <a:gd name="connsiteY1" fmla="*/ 1031444 h 1328505"/>
              <a:gd name="connsiteX2" fmla="*/ 717844 w 3686861"/>
              <a:gd name="connsiteY2" fmla="*/ 619884 h 1328505"/>
              <a:gd name="connsiteX3" fmla="*/ 834887 w 3686861"/>
              <a:gd name="connsiteY3" fmla="*/ 1328505 h 1328505"/>
              <a:gd name="connsiteX4" fmla="*/ 1059434 w 3686861"/>
              <a:gd name="connsiteY4" fmla="*/ 798313 h 1328505"/>
              <a:gd name="connsiteX5" fmla="*/ 1119544 w 3686861"/>
              <a:gd name="connsiteY5" fmla="*/ 1076607 h 1328505"/>
              <a:gd name="connsiteX6" fmla="*/ 1609344 w 3686861"/>
              <a:gd name="connsiteY6" fmla="*/ 0 h 1328505"/>
              <a:gd name="connsiteX7" fmla="*/ 1865376 w 3686861"/>
              <a:gd name="connsiteY7" fmla="*/ 1024128 h 1328505"/>
              <a:gd name="connsiteX8" fmla="*/ 1982420 w 3686861"/>
              <a:gd name="connsiteY8" fmla="*/ 870509 h 1328505"/>
              <a:gd name="connsiteX9" fmla="*/ 2040942 w 3686861"/>
              <a:gd name="connsiteY9" fmla="*/ 1016813 h 1328505"/>
              <a:gd name="connsiteX10" fmla="*/ 2172614 w 3686861"/>
              <a:gd name="connsiteY10" fmla="*/ 892455 h 1328505"/>
              <a:gd name="connsiteX11" fmla="*/ 2275028 w 3686861"/>
              <a:gd name="connsiteY11" fmla="*/ 994868 h 1328505"/>
              <a:gd name="connsiteX12" fmla="*/ 2457908 w 3686861"/>
              <a:gd name="connsiteY12" fmla="*/ 570586 h 1328505"/>
              <a:gd name="connsiteX13" fmla="*/ 2626156 w 3686861"/>
              <a:gd name="connsiteY13" fmla="*/ 929030 h 1328505"/>
              <a:gd name="connsiteX14" fmla="*/ 2772461 w 3686861"/>
              <a:gd name="connsiteY14" fmla="*/ 790042 h 1328505"/>
              <a:gd name="connsiteX15" fmla="*/ 2896819 w 3686861"/>
              <a:gd name="connsiteY15" fmla="*/ 987552 h 1328505"/>
              <a:gd name="connsiteX16" fmla="*/ 3686861 w 3686861"/>
              <a:gd name="connsiteY16" fmla="*/ 972922 h 1328505"/>
              <a:gd name="connsiteX0" fmla="*/ 0 w 3686861"/>
              <a:gd name="connsiteY0" fmla="*/ 1031444 h 1328505"/>
              <a:gd name="connsiteX1" fmla="*/ 512064 w 3686861"/>
              <a:gd name="connsiteY1" fmla="*/ 1031444 h 1328505"/>
              <a:gd name="connsiteX2" fmla="*/ 717844 w 3686861"/>
              <a:gd name="connsiteY2" fmla="*/ 619884 h 1328505"/>
              <a:gd name="connsiteX3" fmla="*/ 834887 w 3686861"/>
              <a:gd name="connsiteY3" fmla="*/ 1328505 h 1328505"/>
              <a:gd name="connsiteX4" fmla="*/ 1027628 w 3686861"/>
              <a:gd name="connsiteY4" fmla="*/ 806265 h 1328505"/>
              <a:gd name="connsiteX5" fmla="*/ 1119544 w 3686861"/>
              <a:gd name="connsiteY5" fmla="*/ 1076607 h 1328505"/>
              <a:gd name="connsiteX6" fmla="*/ 1609344 w 3686861"/>
              <a:gd name="connsiteY6" fmla="*/ 0 h 1328505"/>
              <a:gd name="connsiteX7" fmla="*/ 1865376 w 3686861"/>
              <a:gd name="connsiteY7" fmla="*/ 1024128 h 1328505"/>
              <a:gd name="connsiteX8" fmla="*/ 1982420 w 3686861"/>
              <a:gd name="connsiteY8" fmla="*/ 870509 h 1328505"/>
              <a:gd name="connsiteX9" fmla="*/ 2040942 w 3686861"/>
              <a:gd name="connsiteY9" fmla="*/ 1016813 h 1328505"/>
              <a:gd name="connsiteX10" fmla="*/ 2172614 w 3686861"/>
              <a:gd name="connsiteY10" fmla="*/ 892455 h 1328505"/>
              <a:gd name="connsiteX11" fmla="*/ 2275028 w 3686861"/>
              <a:gd name="connsiteY11" fmla="*/ 994868 h 1328505"/>
              <a:gd name="connsiteX12" fmla="*/ 2457908 w 3686861"/>
              <a:gd name="connsiteY12" fmla="*/ 570586 h 1328505"/>
              <a:gd name="connsiteX13" fmla="*/ 2626156 w 3686861"/>
              <a:gd name="connsiteY13" fmla="*/ 929030 h 1328505"/>
              <a:gd name="connsiteX14" fmla="*/ 2772461 w 3686861"/>
              <a:gd name="connsiteY14" fmla="*/ 790042 h 1328505"/>
              <a:gd name="connsiteX15" fmla="*/ 2896819 w 3686861"/>
              <a:gd name="connsiteY15" fmla="*/ 987552 h 1328505"/>
              <a:gd name="connsiteX16" fmla="*/ 3686861 w 3686861"/>
              <a:gd name="connsiteY16" fmla="*/ 972922 h 1328505"/>
              <a:gd name="connsiteX0" fmla="*/ 0 w 3686861"/>
              <a:gd name="connsiteY0" fmla="*/ 1031444 h 1328505"/>
              <a:gd name="connsiteX1" fmla="*/ 512064 w 3686861"/>
              <a:gd name="connsiteY1" fmla="*/ 1031444 h 1328505"/>
              <a:gd name="connsiteX2" fmla="*/ 693990 w 3686861"/>
              <a:gd name="connsiteY2" fmla="*/ 619884 h 1328505"/>
              <a:gd name="connsiteX3" fmla="*/ 834887 w 3686861"/>
              <a:gd name="connsiteY3" fmla="*/ 1328505 h 1328505"/>
              <a:gd name="connsiteX4" fmla="*/ 1027628 w 3686861"/>
              <a:gd name="connsiteY4" fmla="*/ 806265 h 1328505"/>
              <a:gd name="connsiteX5" fmla="*/ 1119544 w 3686861"/>
              <a:gd name="connsiteY5" fmla="*/ 1076607 h 1328505"/>
              <a:gd name="connsiteX6" fmla="*/ 1609344 w 3686861"/>
              <a:gd name="connsiteY6" fmla="*/ 0 h 1328505"/>
              <a:gd name="connsiteX7" fmla="*/ 1865376 w 3686861"/>
              <a:gd name="connsiteY7" fmla="*/ 1024128 h 1328505"/>
              <a:gd name="connsiteX8" fmla="*/ 1982420 w 3686861"/>
              <a:gd name="connsiteY8" fmla="*/ 870509 h 1328505"/>
              <a:gd name="connsiteX9" fmla="*/ 2040942 w 3686861"/>
              <a:gd name="connsiteY9" fmla="*/ 1016813 h 1328505"/>
              <a:gd name="connsiteX10" fmla="*/ 2172614 w 3686861"/>
              <a:gd name="connsiteY10" fmla="*/ 892455 h 1328505"/>
              <a:gd name="connsiteX11" fmla="*/ 2275028 w 3686861"/>
              <a:gd name="connsiteY11" fmla="*/ 994868 h 1328505"/>
              <a:gd name="connsiteX12" fmla="*/ 2457908 w 3686861"/>
              <a:gd name="connsiteY12" fmla="*/ 570586 h 1328505"/>
              <a:gd name="connsiteX13" fmla="*/ 2626156 w 3686861"/>
              <a:gd name="connsiteY13" fmla="*/ 929030 h 1328505"/>
              <a:gd name="connsiteX14" fmla="*/ 2772461 w 3686861"/>
              <a:gd name="connsiteY14" fmla="*/ 790042 h 1328505"/>
              <a:gd name="connsiteX15" fmla="*/ 2896819 w 3686861"/>
              <a:gd name="connsiteY15" fmla="*/ 987552 h 1328505"/>
              <a:gd name="connsiteX16" fmla="*/ 3686861 w 3686861"/>
              <a:gd name="connsiteY16" fmla="*/ 972922 h 1328505"/>
              <a:gd name="connsiteX0" fmla="*/ 0 w 3686861"/>
              <a:gd name="connsiteY0" fmla="*/ 1047347 h 1344408"/>
              <a:gd name="connsiteX1" fmla="*/ 512064 w 3686861"/>
              <a:gd name="connsiteY1" fmla="*/ 1047347 h 1344408"/>
              <a:gd name="connsiteX2" fmla="*/ 693990 w 3686861"/>
              <a:gd name="connsiteY2" fmla="*/ 635787 h 1344408"/>
              <a:gd name="connsiteX3" fmla="*/ 834887 w 3686861"/>
              <a:gd name="connsiteY3" fmla="*/ 1344408 h 1344408"/>
              <a:gd name="connsiteX4" fmla="*/ 1027628 w 3686861"/>
              <a:gd name="connsiteY4" fmla="*/ 822168 h 1344408"/>
              <a:gd name="connsiteX5" fmla="*/ 1119544 w 3686861"/>
              <a:gd name="connsiteY5" fmla="*/ 1092510 h 1344408"/>
              <a:gd name="connsiteX6" fmla="*/ 1402610 w 3686861"/>
              <a:gd name="connsiteY6" fmla="*/ 0 h 1344408"/>
              <a:gd name="connsiteX7" fmla="*/ 1865376 w 3686861"/>
              <a:gd name="connsiteY7" fmla="*/ 1040031 h 1344408"/>
              <a:gd name="connsiteX8" fmla="*/ 1982420 w 3686861"/>
              <a:gd name="connsiteY8" fmla="*/ 886412 h 1344408"/>
              <a:gd name="connsiteX9" fmla="*/ 2040942 w 3686861"/>
              <a:gd name="connsiteY9" fmla="*/ 1032716 h 1344408"/>
              <a:gd name="connsiteX10" fmla="*/ 2172614 w 3686861"/>
              <a:gd name="connsiteY10" fmla="*/ 908358 h 1344408"/>
              <a:gd name="connsiteX11" fmla="*/ 2275028 w 3686861"/>
              <a:gd name="connsiteY11" fmla="*/ 1010771 h 1344408"/>
              <a:gd name="connsiteX12" fmla="*/ 2457908 w 3686861"/>
              <a:gd name="connsiteY12" fmla="*/ 586489 h 1344408"/>
              <a:gd name="connsiteX13" fmla="*/ 2626156 w 3686861"/>
              <a:gd name="connsiteY13" fmla="*/ 944933 h 1344408"/>
              <a:gd name="connsiteX14" fmla="*/ 2772461 w 3686861"/>
              <a:gd name="connsiteY14" fmla="*/ 805945 h 1344408"/>
              <a:gd name="connsiteX15" fmla="*/ 2896819 w 3686861"/>
              <a:gd name="connsiteY15" fmla="*/ 1003455 h 1344408"/>
              <a:gd name="connsiteX16" fmla="*/ 3686861 w 3686861"/>
              <a:gd name="connsiteY16" fmla="*/ 988825 h 1344408"/>
              <a:gd name="connsiteX0" fmla="*/ 0 w 3686861"/>
              <a:gd name="connsiteY0" fmla="*/ 1047347 h 1344408"/>
              <a:gd name="connsiteX1" fmla="*/ 512064 w 3686861"/>
              <a:gd name="connsiteY1" fmla="*/ 1047347 h 1344408"/>
              <a:gd name="connsiteX2" fmla="*/ 693990 w 3686861"/>
              <a:gd name="connsiteY2" fmla="*/ 635787 h 1344408"/>
              <a:gd name="connsiteX3" fmla="*/ 834887 w 3686861"/>
              <a:gd name="connsiteY3" fmla="*/ 1344408 h 1344408"/>
              <a:gd name="connsiteX4" fmla="*/ 1027628 w 3686861"/>
              <a:gd name="connsiteY4" fmla="*/ 822168 h 1344408"/>
              <a:gd name="connsiteX5" fmla="*/ 1119544 w 3686861"/>
              <a:gd name="connsiteY5" fmla="*/ 1092510 h 1344408"/>
              <a:gd name="connsiteX6" fmla="*/ 1402610 w 3686861"/>
              <a:gd name="connsiteY6" fmla="*/ 0 h 1344408"/>
              <a:gd name="connsiteX7" fmla="*/ 1571178 w 3686861"/>
              <a:gd name="connsiteY7" fmla="*/ 1127496 h 1344408"/>
              <a:gd name="connsiteX8" fmla="*/ 1982420 w 3686861"/>
              <a:gd name="connsiteY8" fmla="*/ 886412 h 1344408"/>
              <a:gd name="connsiteX9" fmla="*/ 2040942 w 3686861"/>
              <a:gd name="connsiteY9" fmla="*/ 1032716 h 1344408"/>
              <a:gd name="connsiteX10" fmla="*/ 2172614 w 3686861"/>
              <a:gd name="connsiteY10" fmla="*/ 908358 h 1344408"/>
              <a:gd name="connsiteX11" fmla="*/ 2275028 w 3686861"/>
              <a:gd name="connsiteY11" fmla="*/ 1010771 h 1344408"/>
              <a:gd name="connsiteX12" fmla="*/ 2457908 w 3686861"/>
              <a:gd name="connsiteY12" fmla="*/ 586489 h 1344408"/>
              <a:gd name="connsiteX13" fmla="*/ 2626156 w 3686861"/>
              <a:gd name="connsiteY13" fmla="*/ 944933 h 1344408"/>
              <a:gd name="connsiteX14" fmla="*/ 2772461 w 3686861"/>
              <a:gd name="connsiteY14" fmla="*/ 805945 h 1344408"/>
              <a:gd name="connsiteX15" fmla="*/ 2896819 w 3686861"/>
              <a:gd name="connsiteY15" fmla="*/ 1003455 h 1344408"/>
              <a:gd name="connsiteX16" fmla="*/ 3686861 w 3686861"/>
              <a:gd name="connsiteY16" fmla="*/ 988825 h 1344408"/>
              <a:gd name="connsiteX0" fmla="*/ 0 w 3686861"/>
              <a:gd name="connsiteY0" fmla="*/ 1055298 h 1352359"/>
              <a:gd name="connsiteX1" fmla="*/ 512064 w 3686861"/>
              <a:gd name="connsiteY1" fmla="*/ 1055298 h 1352359"/>
              <a:gd name="connsiteX2" fmla="*/ 693990 w 3686861"/>
              <a:gd name="connsiteY2" fmla="*/ 643738 h 1352359"/>
              <a:gd name="connsiteX3" fmla="*/ 834887 w 3686861"/>
              <a:gd name="connsiteY3" fmla="*/ 1352359 h 1352359"/>
              <a:gd name="connsiteX4" fmla="*/ 1027628 w 3686861"/>
              <a:gd name="connsiteY4" fmla="*/ 830119 h 1352359"/>
              <a:gd name="connsiteX5" fmla="*/ 1119544 w 3686861"/>
              <a:gd name="connsiteY5" fmla="*/ 1100461 h 1352359"/>
              <a:gd name="connsiteX6" fmla="*/ 1370805 w 3686861"/>
              <a:gd name="connsiteY6" fmla="*/ 0 h 1352359"/>
              <a:gd name="connsiteX7" fmla="*/ 1571178 w 3686861"/>
              <a:gd name="connsiteY7" fmla="*/ 1135447 h 1352359"/>
              <a:gd name="connsiteX8" fmla="*/ 1982420 w 3686861"/>
              <a:gd name="connsiteY8" fmla="*/ 894363 h 1352359"/>
              <a:gd name="connsiteX9" fmla="*/ 2040942 w 3686861"/>
              <a:gd name="connsiteY9" fmla="*/ 1040667 h 1352359"/>
              <a:gd name="connsiteX10" fmla="*/ 2172614 w 3686861"/>
              <a:gd name="connsiteY10" fmla="*/ 916309 h 1352359"/>
              <a:gd name="connsiteX11" fmla="*/ 2275028 w 3686861"/>
              <a:gd name="connsiteY11" fmla="*/ 1018722 h 1352359"/>
              <a:gd name="connsiteX12" fmla="*/ 2457908 w 3686861"/>
              <a:gd name="connsiteY12" fmla="*/ 594440 h 1352359"/>
              <a:gd name="connsiteX13" fmla="*/ 2626156 w 3686861"/>
              <a:gd name="connsiteY13" fmla="*/ 952884 h 1352359"/>
              <a:gd name="connsiteX14" fmla="*/ 2772461 w 3686861"/>
              <a:gd name="connsiteY14" fmla="*/ 813896 h 1352359"/>
              <a:gd name="connsiteX15" fmla="*/ 2896819 w 3686861"/>
              <a:gd name="connsiteY15" fmla="*/ 1011406 h 1352359"/>
              <a:gd name="connsiteX16" fmla="*/ 3686861 w 3686861"/>
              <a:gd name="connsiteY16" fmla="*/ 996776 h 1352359"/>
              <a:gd name="connsiteX0" fmla="*/ 0 w 3686861"/>
              <a:gd name="connsiteY0" fmla="*/ 1055298 h 1352359"/>
              <a:gd name="connsiteX1" fmla="*/ 512064 w 3686861"/>
              <a:gd name="connsiteY1" fmla="*/ 1055298 h 1352359"/>
              <a:gd name="connsiteX2" fmla="*/ 693990 w 3686861"/>
              <a:gd name="connsiteY2" fmla="*/ 643738 h 1352359"/>
              <a:gd name="connsiteX3" fmla="*/ 834887 w 3686861"/>
              <a:gd name="connsiteY3" fmla="*/ 1352359 h 1352359"/>
              <a:gd name="connsiteX4" fmla="*/ 1027628 w 3686861"/>
              <a:gd name="connsiteY4" fmla="*/ 830119 h 1352359"/>
              <a:gd name="connsiteX5" fmla="*/ 1119544 w 3686861"/>
              <a:gd name="connsiteY5" fmla="*/ 1100461 h 1352359"/>
              <a:gd name="connsiteX6" fmla="*/ 1370805 w 3686861"/>
              <a:gd name="connsiteY6" fmla="*/ 0 h 1352359"/>
              <a:gd name="connsiteX7" fmla="*/ 1459860 w 3686861"/>
              <a:gd name="connsiteY7" fmla="*/ 1262668 h 1352359"/>
              <a:gd name="connsiteX8" fmla="*/ 1982420 w 3686861"/>
              <a:gd name="connsiteY8" fmla="*/ 894363 h 1352359"/>
              <a:gd name="connsiteX9" fmla="*/ 2040942 w 3686861"/>
              <a:gd name="connsiteY9" fmla="*/ 1040667 h 1352359"/>
              <a:gd name="connsiteX10" fmla="*/ 2172614 w 3686861"/>
              <a:gd name="connsiteY10" fmla="*/ 916309 h 1352359"/>
              <a:gd name="connsiteX11" fmla="*/ 2275028 w 3686861"/>
              <a:gd name="connsiteY11" fmla="*/ 1018722 h 1352359"/>
              <a:gd name="connsiteX12" fmla="*/ 2457908 w 3686861"/>
              <a:gd name="connsiteY12" fmla="*/ 594440 h 1352359"/>
              <a:gd name="connsiteX13" fmla="*/ 2626156 w 3686861"/>
              <a:gd name="connsiteY13" fmla="*/ 952884 h 1352359"/>
              <a:gd name="connsiteX14" fmla="*/ 2772461 w 3686861"/>
              <a:gd name="connsiteY14" fmla="*/ 813896 h 1352359"/>
              <a:gd name="connsiteX15" fmla="*/ 2896819 w 3686861"/>
              <a:gd name="connsiteY15" fmla="*/ 1011406 h 1352359"/>
              <a:gd name="connsiteX16" fmla="*/ 3686861 w 3686861"/>
              <a:gd name="connsiteY16" fmla="*/ 996776 h 1352359"/>
              <a:gd name="connsiteX0" fmla="*/ 0 w 3686861"/>
              <a:gd name="connsiteY0" fmla="*/ 1055298 h 1352359"/>
              <a:gd name="connsiteX1" fmla="*/ 512064 w 3686861"/>
              <a:gd name="connsiteY1" fmla="*/ 1055298 h 1352359"/>
              <a:gd name="connsiteX2" fmla="*/ 693990 w 3686861"/>
              <a:gd name="connsiteY2" fmla="*/ 643738 h 1352359"/>
              <a:gd name="connsiteX3" fmla="*/ 834887 w 3686861"/>
              <a:gd name="connsiteY3" fmla="*/ 1352359 h 1352359"/>
              <a:gd name="connsiteX4" fmla="*/ 1027628 w 3686861"/>
              <a:gd name="connsiteY4" fmla="*/ 830119 h 1352359"/>
              <a:gd name="connsiteX5" fmla="*/ 1119544 w 3686861"/>
              <a:gd name="connsiteY5" fmla="*/ 1100461 h 1352359"/>
              <a:gd name="connsiteX6" fmla="*/ 1370805 w 3686861"/>
              <a:gd name="connsiteY6" fmla="*/ 0 h 1352359"/>
              <a:gd name="connsiteX7" fmla="*/ 1459860 w 3686861"/>
              <a:gd name="connsiteY7" fmla="*/ 1262668 h 1352359"/>
              <a:gd name="connsiteX8" fmla="*/ 1672319 w 3686861"/>
              <a:gd name="connsiteY8" fmla="*/ 814850 h 1352359"/>
              <a:gd name="connsiteX9" fmla="*/ 2040942 w 3686861"/>
              <a:gd name="connsiteY9" fmla="*/ 1040667 h 1352359"/>
              <a:gd name="connsiteX10" fmla="*/ 2172614 w 3686861"/>
              <a:gd name="connsiteY10" fmla="*/ 916309 h 1352359"/>
              <a:gd name="connsiteX11" fmla="*/ 2275028 w 3686861"/>
              <a:gd name="connsiteY11" fmla="*/ 1018722 h 1352359"/>
              <a:gd name="connsiteX12" fmla="*/ 2457908 w 3686861"/>
              <a:gd name="connsiteY12" fmla="*/ 594440 h 1352359"/>
              <a:gd name="connsiteX13" fmla="*/ 2626156 w 3686861"/>
              <a:gd name="connsiteY13" fmla="*/ 952884 h 1352359"/>
              <a:gd name="connsiteX14" fmla="*/ 2772461 w 3686861"/>
              <a:gd name="connsiteY14" fmla="*/ 813896 h 1352359"/>
              <a:gd name="connsiteX15" fmla="*/ 2896819 w 3686861"/>
              <a:gd name="connsiteY15" fmla="*/ 1011406 h 1352359"/>
              <a:gd name="connsiteX16" fmla="*/ 3686861 w 3686861"/>
              <a:gd name="connsiteY16" fmla="*/ 996776 h 1352359"/>
              <a:gd name="connsiteX0" fmla="*/ 0 w 3686861"/>
              <a:gd name="connsiteY0" fmla="*/ 1055298 h 1352359"/>
              <a:gd name="connsiteX1" fmla="*/ 512064 w 3686861"/>
              <a:gd name="connsiteY1" fmla="*/ 1055298 h 1352359"/>
              <a:gd name="connsiteX2" fmla="*/ 693990 w 3686861"/>
              <a:gd name="connsiteY2" fmla="*/ 643738 h 1352359"/>
              <a:gd name="connsiteX3" fmla="*/ 834887 w 3686861"/>
              <a:gd name="connsiteY3" fmla="*/ 1352359 h 1352359"/>
              <a:gd name="connsiteX4" fmla="*/ 1027628 w 3686861"/>
              <a:gd name="connsiteY4" fmla="*/ 830119 h 1352359"/>
              <a:gd name="connsiteX5" fmla="*/ 1119544 w 3686861"/>
              <a:gd name="connsiteY5" fmla="*/ 1100461 h 1352359"/>
              <a:gd name="connsiteX6" fmla="*/ 1370805 w 3686861"/>
              <a:gd name="connsiteY6" fmla="*/ 0 h 1352359"/>
              <a:gd name="connsiteX7" fmla="*/ 1459860 w 3686861"/>
              <a:gd name="connsiteY7" fmla="*/ 1262668 h 1352359"/>
              <a:gd name="connsiteX8" fmla="*/ 1672319 w 3686861"/>
              <a:gd name="connsiteY8" fmla="*/ 814850 h 1352359"/>
              <a:gd name="connsiteX9" fmla="*/ 1770597 w 3686861"/>
              <a:gd name="connsiteY9" fmla="*/ 1064521 h 1352359"/>
              <a:gd name="connsiteX10" fmla="*/ 2172614 w 3686861"/>
              <a:gd name="connsiteY10" fmla="*/ 916309 h 1352359"/>
              <a:gd name="connsiteX11" fmla="*/ 2275028 w 3686861"/>
              <a:gd name="connsiteY11" fmla="*/ 1018722 h 1352359"/>
              <a:gd name="connsiteX12" fmla="*/ 2457908 w 3686861"/>
              <a:gd name="connsiteY12" fmla="*/ 594440 h 1352359"/>
              <a:gd name="connsiteX13" fmla="*/ 2626156 w 3686861"/>
              <a:gd name="connsiteY13" fmla="*/ 952884 h 1352359"/>
              <a:gd name="connsiteX14" fmla="*/ 2772461 w 3686861"/>
              <a:gd name="connsiteY14" fmla="*/ 813896 h 1352359"/>
              <a:gd name="connsiteX15" fmla="*/ 2896819 w 3686861"/>
              <a:gd name="connsiteY15" fmla="*/ 1011406 h 1352359"/>
              <a:gd name="connsiteX16" fmla="*/ 3686861 w 3686861"/>
              <a:gd name="connsiteY16" fmla="*/ 996776 h 1352359"/>
              <a:gd name="connsiteX0" fmla="*/ 0 w 3686861"/>
              <a:gd name="connsiteY0" fmla="*/ 1055298 h 1352359"/>
              <a:gd name="connsiteX1" fmla="*/ 512064 w 3686861"/>
              <a:gd name="connsiteY1" fmla="*/ 1055298 h 1352359"/>
              <a:gd name="connsiteX2" fmla="*/ 693990 w 3686861"/>
              <a:gd name="connsiteY2" fmla="*/ 643738 h 1352359"/>
              <a:gd name="connsiteX3" fmla="*/ 834887 w 3686861"/>
              <a:gd name="connsiteY3" fmla="*/ 1352359 h 1352359"/>
              <a:gd name="connsiteX4" fmla="*/ 1119544 w 3686861"/>
              <a:gd name="connsiteY4" fmla="*/ 1100461 h 1352359"/>
              <a:gd name="connsiteX5" fmla="*/ 1370805 w 3686861"/>
              <a:gd name="connsiteY5" fmla="*/ 0 h 1352359"/>
              <a:gd name="connsiteX6" fmla="*/ 1459860 w 3686861"/>
              <a:gd name="connsiteY6" fmla="*/ 1262668 h 1352359"/>
              <a:gd name="connsiteX7" fmla="*/ 1672319 w 3686861"/>
              <a:gd name="connsiteY7" fmla="*/ 814850 h 1352359"/>
              <a:gd name="connsiteX8" fmla="*/ 1770597 w 3686861"/>
              <a:gd name="connsiteY8" fmla="*/ 1064521 h 1352359"/>
              <a:gd name="connsiteX9" fmla="*/ 2172614 w 3686861"/>
              <a:gd name="connsiteY9" fmla="*/ 916309 h 1352359"/>
              <a:gd name="connsiteX10" fmla="*/ 2275028 w 3686861"/>
              <a:gd name="connsiteY10" fmla="*/ 1018722 h 1352359"/>
              <a:gd name="connsiteX11" fmla="*/ 2457908 w 3686861"/>
              <a:gd name="connsiteY11" fmla="*/ 594440 h 1352359"/>
              <a:gd name="connsiteX12" fmla="*/ 2626156 w 3686861"/>
              <a:gd name="connsiteY12" fmla="*/ 952884 h 1352359"/>
              <a:gd name="connsiteX13" fmla="*/ 2772461 w 3686861"/>
              <a:gd name="connsiteY13" fmla="*/ 813896 h 1352359"/>
              <a:gd name="connsiteX14" fmla="*/ 2896819 w 3686861"/>
              <a:gd name="connsiteY14" fmla="*/ 1011406 h 1352359"/>
              <a:gd name="connsiteX15" fmla="*/ 3686861 w 3686861"/>
              <a:gd name="connsiteY15" fmla="*/ 996776 h 1352359"/>
              <a:gd name="connsiteX0" fmla="*/ 0 w 3686861"/>
              <a:gd name="connsiteY0" fmla="*/ 1055298 h 1352359"/>
              <a:gd name="connsiteX1" fmla="*/ 512064 w 3686861"/>
              <a:gd name="connsiteY1" fmla="*/ 1055298 h 1352359"/>
              <a:gd name="connsiteX2" fmla="*/ 693990 w 3686861"/>
              <a:gd name="connsiteY2" fmla="*/ 643738 h 1352359"/>
              <a:gd name="connsiteX3" fmla="*/ 834887 w 3686861"/>
              <a:gd name="connsiteY3" fmla="*/ 1352359 h 1352359"/>
              <a:gd name="connsiteX4" fmla="*/ 1370805 w 3686861"/>
              <a:gd name="connsiteY4" fmla="*/ 0 h 1352359"/>
              <a:gd name="connsiteX5" fmla="*/ 1459860 w 3686861"/>
              <a:gd name="connsiteY5" fmla="*/ 1262668 h 1352359"/>
              <a:gd name="connsiteX6" fmla="*/ 1672319 w 3686861"/>
              <a:gd name="connsiteY6" fmla="*/ 814850 h 1352359"/>
              <a:gd name="connsiteX7" fmla="*/ 1770597 w 3686861"/>
              <a:gd name="connsiteY7" fmla="*/ 1064521 h 1352359"/>
              <a:gd name="connsiteX8" fmla="*/ 2172614 w 3686861"/>
              <a:gd name="connsiteY8" fmla="*/ 916309 h 1352359"/>
              <a:gd name="connsiteX9" fmla="*/ 2275028 w 3686861"/>
              <a:gd name="connsiteY9" fmla="*/ 1018722 h 1352359"/>
              <a:gd name="connsiteX10" fmla="*/ 2457908 w 3686861"/>
              <a:gd name="connsiteY10" fmla="*/ 594440 h 1352359"/>
              <a:gd name="connsiteX11" fmla="*/ 2626156 w 3686861"/>
              <a:gd name="connsiteY11" fmla="*/ 952884 h 1352359"/>
              <a:gd name="connsiteX12" fmla="*/ 2772461 w 3686861"/>
              <a:gd name="connsiteY12" fmla="*/ 813896 h 1352359"/>
              <a:gd name="connsiteX13" fmla="*/ 2896819 w 3686861"/>
              <a:gd name="connsiteY13" fmla="*/ 1011406 h 1352359"/>
              <a:gd name="connsiteX14" fmla="*/ 3686861 w 3686861"/>
              <a:gd name="connsiteY14" fmla="*/ 996776 h 1352359"/>
              <a:gd name="connsiteX0" fmla="*/ 0 w 3686861"/>
              <a:gd name="connsiteY0" fmla="*/ 1079152 h 1376213"/>
              <a:gd name="connsiteX1" fmla="*/ 512064 w 3686861"/>
              <a:gd name="connsiteY1" fmla="*/ 1079152 h 1376213"/>
              <a:gd name="connsiteX2" fmla="*/ 693990 w 3686861"/>
              <a:gd name="connsiteY2" fmla="*/ 667592 h 1376213"/>
              <a:gd name="connsiteX3" fmla="*/ 834887 w 3686861"/>
              <a:gd name="connsiteY3" fmla="*/ 1376213 h 1376213"/>
              <a:gd name="connsiteX4" fmla="*/ 1124315 w 3686861"/>
              <a:gd name="connsiteY4" fmla="*/ 0 h 1376213"/>
              <a:gd name="connsiteX5" fmla="*/ 1459860 w 3686861"/>
              <a:gd name="connsiteY5" fmla="*/ 1286522 h 1376213"/>
              <a:gd name="connsiteX6" fmla="*/ 1672319 w 3686861"/>
              <a:gd name="connsiteY6" fmla="*/ 838704 h 1376213"/>
              <a:gd name="connsiteX7" fmla="*/ 1770597 w 3686861"/>
              <a:gd name="connsiteY7" fmla="*/ 1088375 h 1376213"/>
              <a:gd name="connsiteX8" fmla="*/ 2172614 w 3686861"/>
              <a:gd name="connsiteY8" fmla="*/ 940163 h 1376213"/>
              <a:gd name="connsiteX9" fmla="*/ 2275028 w 3686861"/>
              <a:gd name="connsiteY9" fmla="*/ 1042576 h 1376213"/>
              <a:gd name="connsiteX10" fmla="*/ 2457908 w 3686861"/>
              <a:gd name="connsiteY10" fmla="*/ 618294 h 1376213"/>
              <a:gd name="connsiteX11" fmla="*/ 2626156 w 3686861"/>
              <a:gd name="connsiteY11" fmla="*/ 976738 h 1376213"/>
              <a:gd name="connsiteX12" fmla="*/ 2772461 w 3686861"/>
              <a:gd name="connsiteY12" fmla="*/ 837750 h 1376213"/>
              <a:gd name="connsiteX13" fmla="*/ 2896819 w 3686861"/>
              <a:gd name="connsiteY13" fmla="*/ 1035260 h 1376213"/>
              <a:gd name="connsiteX14" fmla="*/ 3686861 w 3686861"/>
              <a:gd name="connsiteY14" fmla="*/ 1020630 h 1376213"/>
              <a:gd name="connsiteX0" fmla="*/ 0 w 3686861"/>
              <a:gd name="connsiteY0" fmla="*/ 1079152 h 1376213"/>
              <a:gd name="connsiteX1" fmla="*/ 512064 w 3686861"/>
              <a:gd name="connsiteY1" fmla="*/ 1079152 h 1376213"/>
              <a:gd name="connsiteX2" fmla="*/ 693990 w 3686861"/>
              <a:gd name="connsiteY2" fmla="*/ 667592 h 1376213"/>
              <a:gd name="connsiteX3" fmla="*/ 834887 w 3686861"/>
              <a:gd name="connsiteY3" fmla="*/ 1376213 h 1376213"/>
              <a:gd name="connsiteX4" fmla="*/ 1124315 w 3686861"/>
              <a:gd name="connsiteY4" fmla="*/ 0 h 1376213"/>
              <a:gd name="connsiteX5" fmla="*/ 1221321 w 3686861"/>
              <a:gd name="connsiteY5" fmla="*/ 1175204 h 1376213"/>
              <a:gd name="connsiteX6" fmla="*/ 1672319 w 3686861"/>
              <a:gd name="connsiteY6" fmla="*/ 838704 h 1376213"/>
              <a:gd name="connsiteX7" fmla="*/ 1770597 w 3686861"/>
              <a:gd name="connsiteY7" fmla="*/ 1088375 h 1376213"/>
              <a:gd name="connsiteX8" fmla="*/ 2172614 w 3686861"/>
              <a:gd name="connsiteY8" fmla="*/ 940163 h 1376213"/>
              <a:gd name="connsiteX9" fmla="*/ 2275028 w 3686861"/>
              <a:gd name="connsiteY9" fmla="*/ 1042576 h 1376213"/>
              <a:gd name="connsiteX10" fmla="*/ 2457908 w 3686861"/>
              <a:gd name="connsiteY10" fmla="*/ 618294 h 1376213"/>
              <a:gd name="connsiteX11" fmla="*/ 2626156 w 3686861"/>
              <a:gd name="connsiteY11" fmla="*/ 976738 h 1376213"/>
              <a:gd name="connsiteX12" fmla="*/ 2772461 w 3686861"/>
              <a:gd name="connsiteY12" fmla="*/ 837750 h 1376213"/>
              <a:gd name="connsiteX13" fmla="*/ 2896819 w 3686861"/>
              <a:gd name="connsiteY13" fmla="*/ 1035260 h 1376213"/>
              <a:gd name="connsiteX14" fmla="*/ 3686861 w 3686861"/>
              <a:gd name="connsiteY14" fmla="*/ 1020630 h 1376213"/>
              <a:gd name="connsiteX0" fmla="*/ 0 w 3686861"/>
              <a:gd name="connsiteY0" fmla="*/ 1079152 h 1376213"/>
              <a:gd name="connsiteX1" fmla="*/ 512064 w 3686861"/>
              <a:gd name="connsiteY1" fmla="*/ 1079152 h 1376213"/>
              <a:gd name="connsiteX2" fmla="*/ 693990 w 3686861"/>
              <a:gd name="connsiteY2" fmla="*/ 667592 h 1376213"/>
              <a:gd name="connsiteX3" fmla="*/ 834887 w 3686861"/>
              <a:gd name="connsiteY3" fmla="*/ 1376213 h 1376213"/>
              <a:gd name="connsiteX4" fmla="*/ 1068656 w 3686861"/>
              <a:gd name="connsiteY4" fmla="*/ 0 h 1376213"/>
              <a:gd name="connsiteX5" fmla="*/ 1221321 w 3686861"/>
              <a:gd name="connsiteY5" fmla="*/ 1175204 h 1376213"/>
              <a:gd name="connsiteX6" fmla="*/ 1672319 w 3686861"/>
              <a:gd name="connsiteY6" fmla="*/ 838704 h 1376213"/>
              <a:gd name="connsiteX7" fmla="*/ 1770597 w 3686861"/>
              <a:gd name="connsiteY7" fmla="*/ 1088375 h 1376213"/>
              <a:gd name="connsiteX8" fmla="*/ 2172614 w 3686861"/>
              <a:gd name="connsiteY8" fmla="*/ 940163 h 1376213"/>
              <a:gd name="connsiteX9" fmla="*/ 2275028 w 3686861"/>
              <a:gd name="connsiteY9" fmla="*/ 1042576 h 1376213"/>
              <a:gd name="connsiteX10" fmla="*/ 2457908 w 3686861"/>
              <a:gd name="connsiteY10" fmla="*/ 618294 h 1376213"/>
              <a:gd name="connsiteX11" fmla="*/ 2626156 w 3686861"/>
              <a:gd name="connsiteY11" fmla="*/ 976738 h 1376213"/>
              <a:gd name="connsiteX12" fmla="*/ 2772461 w 3686861"/>
              <a:gd name="connsiteY12" fmla="*/ 837750 h 1376213"/>
              <a:gd name="connsiteX13" fmla="*/ 2896819 w 3686861"/>
              <a:gd name="connsiteY13" fmla="*/ 1035260 h 1376213"/>
              <a:gd name="connsiteX14" fmla="*/ 3686861 w 3686861"/>
              <a:gd name="connsiteY14" fmla="*/ 1020630 h 1376213"/>
              <a:gd name="connsiteX0" fmla="*/ 0 w 3686861"/>
              <a:gd name="connsiteY0" fmla="*/ 777002 h 1074063"/>
              <a:gd name="connsiteX1" fmla="*/ 512064 w 3686861"/>
              <a:gd name="connsiteY1" fmla="*/ 777002 h 1074063"/>
              <a:gd name="connsiteX2" fmla="*/ 693990 w 3686861"/>
              <a:gd name="connsiteY2" fmla="*/ 365442 h 1074063"/>
              <a:gd name="connsiteX3" fmla="*/ 834887 w 3686861"/>
              <a:gd name="connsiteY3" fmla="*/ 1074063 h 1074063"/>
              <a:gd name="connsiteX4" fmla="*/ 1068656 w 3686861"/>
              <a:gd name="connsiteY4" fmla="*/ 0 h 1074063"/>
              <a:gd name="connsiteX5" fmla="*/ 1221321 w 3686861"/>
              <a:gd name="connsiteY5" fmla="*/ 873054 h 1074063"/>
              <a:gd name="connsiteX6" fmla="*/ 1672319 w 3686861"/>
              <a:gd name="connsiteY6" fmla="*/ 536554 h 1074063"/>
              <a:gd name="connsiteX7" fmla="*/ 1770597 w 3686861"/>
              <a:gd name="connsiteY7" fmla="*/ 786225 h 1074063"/>
              <a:gd name="connsiteX8" fmla="*/ 2172614 w 3686861"/>
              <a:gd name="connsiteY8" fmla="*/ 638013 h 1074063"/>
              <a:gd name="connsiteX9" fmla="*/ 2275028 w 3686861"/>
              <a:gd name="connsiteY9" fmla="*/ 740426 h 1074063"/>
              <a:gd name="connsiteX10" fmla="*/ 2457908 w 3686861"/>
              <a:gd name="connsiteY10" fmla="*/ 316144 h 1074063"/>
              <a:gd name="connsiteX11" fmla="*/ 2626156 w 3686861"/>
              <a:gd name="connsiteY11" fmla="*/ 674588 h 1074063"/>
              <a:gd name="connsiteX12" fmla="*/ 2772461 w 3686861"/>
              <a:gd name="connsiteY12" fmla="*/ 535600 h 1074063"/>
              <a:gd name="connsiteX13" fmla="*/ 2896819 w 3686861"/>
              <a:gd name="connsiteY13" fmla="*/ 733110 h 1074063"/>
              <a:gd name="connsiteX14" fmla="*/ 3686861 w 3686861"/>
              <a:gd name="connsiteY14" fmla="*/ 718480 h 1074063"/>
              <a:gd name="connsiteX0" fmla="*/ 0 w 3686861"/>
              <a:gd name="connsiteY0" fmla="*/ 777002 h 1074063"/>
              <a:gd name="connsiteX1" fmla="*/ 512064 w 3686861"/>
              <a:gd name="connsiteY1" fmla="*/ 777002 h 1074063"/>
              <a:gd name="connsiteX2" fmla="*/ 693990 w 3686861"/>
              <a:gd name="connsiteY2" fmla="*/ 365442 h 1074063"/>
              <a:gd name="connsiteX3" fmla="*/ 834887 w 3686861"/>
              <a:gd name="connsiteY3" fmla="*/ 1074063 h 1074063"/>
              <a:gd name="connsiteX4" fmla="*/ 1068656 w 3686861"/>
              <a:gd name="connsiteY4" fmla="*/ 0 h 1074063"/>
              <a:gd name="connsiteX5" fmla="*/ 1221321 w 3686861"/>
              <a:gd name="connsiteY5" fmla="*/ 873054 h 1074063"/>
              <a:gd name="connsiteX6" fmla="*/ 1298608 w 3686861"/>
              <a:gd name="connsiteY6" fmla="*/ 488846 h 1074063"/>
              <a:gd name="connsiteX7" fmla="*/ 1770597 w 3686861"/>
              <a:gd name="connsiteY7" fmla="*/ 786225 h 1074063"/>
              <a:gd name="connsiteX8" fmla="*/ 2172614 w 3686861"/>
              <a:gd name="connsiteY8" fmla="*/ 638013 h 1074063"/>
              <a:gd name="connsiteX9" fmla="*/ 2275028 w 3686861"/>
              <a:gd name="connsiteY9" fmla="*/ 740426 h 1074063"/>
              <a:gd name="connsiteX10" fmla="*/ 2457908 w 3686861"/>
              <a:gd name="connsiteY10" fmla="*/ 316144 h 1074063"/>
              <a:gd name="connsiteX11" fmla="*/ 2626156 w 3686861"/>
              <a:gd name="connsiteY11" fmla="*/ 674588 h 1074063"/>
              <a:gd name="connsiteX12" fmla="*/ 2772461 w 3686861"/>
              <a:gd name="connsiteY12" fmla="*/ 535600 h 1074063"/>
              <a:gd name="connsiteX13" fmla="*/ 2896819 w 3686861"/>
              <a:gd name="connsiteY13" fmla="*/ 733110 h 1074063"/>
              <a:gd name="connsiteX14" fmla="*/ 3686861 w 3686861"/>
              <a:gd name="connsiteY14" fmla="*/ 718480 h 1074063"/>
              <a:gd name="connsiteX0" fmla="*/ 0 w 3686861"/>
              <a:gd name="connsiteY0" fmla="*/ 777002 h 1074063"/>
              <a:gd name="connsiteX1" fmla="*/ 512064 w 3686861"/>
              <a:gd name="connsiteY1" fmla="*/ 777002 h 1074063"/>
              <a:gd name="connsiteX2" fmla="*/ 693990 w 3686861"/>
              <a:gd name="connsiteY2" fmla="*/ 365442 h 1074063"/>
              <a:gd name="connsiteX3" fmla="*/ 834887 w 3686861"/>
              <a:gd name="connsiteY3" fmla="*/ 1074063 h 1074063"/>
              <a:gd name="connsiteX4" fmla="*/ 1068656 w 3686861"/>
              <a:gd name="connsiteY4" fmla="*/ 0 h 1074063"/>
              <a:gd name="connsiteX5" fmla="*/ 1221321 w 3686861"/>
              <a:gd name="connsiteY5" fmla="*/ 873054 h 1074063"/>
              <a:gd name="connsiteX6" fmla="*/ 1298608 w 3686861"/>
              <a:gd name="connsiteY6" fmla="*/ 488846 h 1074063"/>
              <a:gd name="connsiteX7" fmla="*/ 1349178 w 3686861"/>
              <a:gd name="connsiteY7" fmla="*/ 802128 h 1074063"/>
              <a:gd name="connsiteX8" fmla="*/ 2172614 w 3686861"/>
              <a:gd name="connsiteY8" fmla="*/ 638013 h 1074063"/>
              <a:gd name="connsiteX9" fmla="*/ 2275028 w 3686861"/>
              <a:gd name="connsiteY9" fmla="*/ 740426 h 1074063"/>
              <a:gd name="connsiteX10" fmla="*/ 2457908 w 3686861"/>
              <a:gd name="connsiteY10" fmla="*/ 316144 h 1074063"/>
              <a:gd name="connsiteX11" fmla="*/ 2626156 w 3686861"/>
              <a:gd name="connsiteY11" fmla="*/ 674588 h 1074063"/>
              <a:gd name="connsiteX12" fmla="*/ 2772461 w 3686861"/>
              <a:gd name="connsiteY12" fmla="*/ 535600 h 1074063"/>
              <a:gd name="connsiteX13" fmla="*/ 2896819 w 3686861"/>
              <a:gd name="connsiteY13" fmla="*/ 733110 h 1074063"/>
              <a:gd name="connsiteX14" fmla="*/ 3686861 w 3686861"/>
              <a:gd name="connsiteY14" fmla="*/ 718480 h 1074063"/>
              <a:gd name="connsiteX0" fmla="*/ 0 w 3686861"/>
              <a:gd name="connsiteY0" fmla="*/ 777002 h 1074063"/>
              <a:gd name="connsiteX1" fmla="*/ 512064 w 3686861"/>
              <a:gd name="connsiteY1" fmla="*/ 777002 h 1074063"/>
              <a:gd name="connsiteX2" fmla="*/ 693990 w 3686861"/>
              <a:gd name="connsiteY2" fmla="*/ 365442 h 1074063"/>
              <a:gd name="connsiteX3" fmla="*/ 834887 w 3686861"/>
              <a:gd name="connsiteY3" fmla="*/ 1074063 h 1074063"/>
              <a:gd name="connsiteX4" fmla="*/ 1068656 w 3686861"/>
              <a:gd name="connsiteY4" fmla="*/ 0 h 1074063"/>
              <a:gd name="connsiteX5" fmla="*/ 1221321 w 3686861"/>
              <a:gd name="connsiteY5" fmla="*/ 873054 h 1074063"/>
              <a:gd name="connsiteX6" fmla="*/ 1298608 w 3686861"/>
              <a:gd name="connsiteY6" fmla="*/ 488846 h 1074063"/>
              <a:gd name="connsiteX7" fmla="*/ 1349178 w 3686861"/>
              <a:gd name="connsiteY7" fmla="*/ 802128 h 1074063"/>
              <a:gd name="connsiteX8" fmla="*/ 2148760 w 3686861"/>
              <a:gd name="connsiteY8" fmla="*/ 820893 h 1074063"/>
              <a:gd name="connsiteX9" fmla="*/ 2275028 w 3686861"/>
              <a:gd name="connsiteY9" fmla="*/ 740426 h 1074063"/>
              <a:gd name="connsiteX10" fmla="*/ 2457908 w 3686861"/>
              <a:gd name="connsiteY10" fmla="*/ 316144 h 1074063"/>
              <a:gd name="connsiteX11" fmla="*/ 2626156 w 3686861"/>
              <a:gd name="connsiteY11" fmla="*/ 674588 h 1074063"/>
              <a:gd name="connsiteX12" fmla="*/ 2772461 w 3686861"/>
              <a:gd name="connsiteY12" fmla="*/ 535600 h 1074063"/>
              <a:gd name="connsiteX13" fmla="*/ 2896819 w 3686861"/>
              <a:gd name="connsiteY13" fmla="*/ 733110 h 1074063"/>
              <a:gd name="connsiteX14" fmla="*/ 3686861 w 3686861"/>
              <a:gd name="connsiteY14" fmla="*/ 718480 h 1074063"/>
              <a:gd name="connsiteX0" fmla="*/ 0 w 3686861"/>
              <a:gd name="connsiteY0" fmla="*/ 777002 h 1074063"/>
              <a:gd name="connsiteX1" fmla="*/ 512064 w 3686861"/>
              <a:gd name="connsiteY1" fmla="*/ 777002 h 1074063"/>
              <a:gd name="connsiteX2" fmla="*/ 693990 w 3686861"/>
              <a:gd name="connsiteY2" fmla="*/ 365442 h 1074063"/>
              <a:gd name="connsiteX3" fmla="*/ 834887 w 3686861"/>
              <a:gd name="connsiteY3" fmla="*/ 1074063 h 1074063"/>
              <a:gd name="connsiteX4" fmla="*/ 1068656 w 3686861"/>
              <a:gd name="connsiteY4" fmla="*/ 0 h 1074063"/>
              <a:gd name="connsiteX5" fmla="*/ 1221321 w 3686861"/>
              <a:gd name="connsiteY5" fmla="*/ 944616 h 1074063"/>
              <a:gd name="connsiteX6" fmla="*/ 1298608 w 3686861"/>
              <a:gd name="connsiteY6" fmla="*/ 488846 h 1074063"/>
              <a:gd name="connsiteX7" fmla="*/ 1349178 w 3686861"/>
              <a:gd name="connsiteY7" fmla="*/ 802128 h 1074063"/>
              <a:gd name="connsiteX8" fmla="*/ 2148760 w 3686861"/>
              <a:gd name="connsiteY8" fmla="*/ 820893 h 1074063"/>
              <a:gd name="connsiteX9" fmla="*/ 2275028 w 3686861"/>
              <a:gd name="connsiteY9" fmla="*/ 740426 h 1074063"/>
              <a:gd name="connsiteX10" fmla="*/ 2457908 w 3686861"/>
              <a:gd name="connsiteY10" fmla="*/ 316144 h 1074063"/>
              <a:gd name="connsiteX11" fmla="*/ 2626156 w 3686861"/>
              <a:gd name="connsiteY11" fmla="*/ 674588 h 1074063"/>
              <a:gd name="connsiteX12" fmla="*/ 2772461 w 3686861"/>
              <a:gd name="connsiteY12" fmla="*/ 535600 h 1074063"/>
              <a:gd name="connsiteX13" fmla="*/ 2896819 w 3686861"/>
              <a:gd name="connsiteY13" fmla="*/ 733110 h 1074063"/>
              <a:gd name="connsiteX14" fmla="*/ 3686861 w 3686861"/>
              <a:gd name="connsiteY14" fmla="*/ 718480 h 1074063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298608 w 3686861"/>
              <a:gd name="connsiteY6" fmla="*/ 496797 h 1082014"/>
              <a:gd name="connsiteX7" fmla="*/ 1349178 w 3686861"/>
              <a:gd name="connsiteY7" fmla="*/ 810079 h 1082014"/>
              <a:gd name="connsiteX8" fmla="*/ 2148760 w 3686861"/>
              <a:gd name="connsiteY8" fmla="*/ 828844 h 1082014"/>
              <a:gd name="connsiteX9" fmla="*/ 2275028 w 3686861"/>
              <a:gd name="connsiteY9" fmla="*/ 748377 h 1082014"/>
              <a:gd name="connsiteX10" fmla="*/ 2457908 w 3686861"/>
              <a:gd name="connsiteY10" fmla="*/ 324095 h 1082014"/>
              <a:gd name="connsiteX11" fmla="*/ 2626156 w 3686861"/>
              <a:gd name="connsiteY11" fmla="*/ 682539 h 1082014"/>
              <a:gd name="connsiteX12" fmla="*/ 2772461 w 3686861"/>
              <a:gd name="connsiteY12" fmla="*/ 543551 h 1082014"/>
              <a:gd name="connsiteX13" fmla="*/ 2896819 w 3686861"/>
              <a:gd name="connsiteY13" fmla="*/ 741061 h 1082014"/>
              <a:gd name="connsiteX14" fmla="*/ 3686861 w 3686861"/>
              <a:gd name="connsiteY14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298608 w 3686861"/>
              <a:gd name="connsiteY6" fmla="*/ 496797 h 1082014"/>
              <a:gd name="connsiteX7" fmla="*/ 1404837 w 3686861"/>
              <a:gd name="connsiteY7" fmla="*/ 786225 h 1082014"/>
              <a:gd name="connsiteX8" fmla="*/ 2148760 w 3686861"/>
              <a:gd name="connsiteY8" fmla="*/ 828844 h 1082014"/>
              <a:gd name="connsiteX9" fmla="*/ 2275028 w 3686861"/>
              <a:gd name="connsiteY9" fmla="*/ 748377 h 1082014"/>
              <a:gd name="connsiteX10" fmla="*/ 2457908 w 3686861"/>
              <a:gd name="connsiteY10" fmla="*/ 324095 h 1082014"/>
              <a:gd name="connsiteX11" fmla="*/ 2626156 w 3686861"/>
              <a:gd name="connsiteY11" fmla="*/ 682539 h 1082014"/>
              <a:gd name="connsiteX12" fmla="*/ 2772461 w 3686861"/>
              <a:gd name="connsiteY12" fmla="*/ 543551 h 1082014"/>
              <a:gd name="connsiteX13" fmla="*/ 2896819 w 3686861"/>
              <a:gd name="connsiteY13" fmla="*/ 741061 h 1082014"/>
              <a:gd name="connsiteX14" fmla="*/ 3686861 w 3686861"/>
              <a:gd name="connsiteY14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322462 w 3686861"/>
              <a:gd name="connsiteY6" fmla="*/ 496797 h 1082014"/>
              <a:gd name="connsiteX7" fmla="*/ 1404837 w 3686861"/>
              <a:gd name="connsiteY7" fmla="*/ 786225 h 1082014"/>
              <a:gd name="connsiteX8" fmla="*/ 2148760 w 3686861"/>
              <a:gd name="connsiteY8" fmla="*/ 828844 h 1082014"/>
              <a:gd name="connsiteX9" fmla="*/ 2275028 w 3686861"/>
              <a:gd name="connsiteY9" fmla="*/ 748377 h 1082014"/>
              <a:gd name="connsiteX10" fmla="*/ 2457908 w 3686861"/>
              <a:gd name="connsiteY10" fmla="*/ 324095 h 1082014"/>
              <a:gd name="connsiteX11" fmla="*/ 2626156 w 3686861"/>
              <a:gd name="connsiteY11" fmla="*/ 682539 h 1082014"/>
              <a:gd name="connsiteX12" fmla="*/ 2772461 w 3686861"/>
              <a:gd name="connsiteY12" fmla="*/ 543551 h 1082014"/>
              <a:gd name="connsiteX13" fmla="*/ 2896819 w 3686861"/>
              <a:gd name="connsiteY13" fmla="*/ 741061 h 1082014"/>
              <a:gd name="connsiteX14" fmla="*/ 3686861 w 3686861"/>
              <a:gd name="connsiteY14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322462 w 3686861"/>
              <a:gd name="connsiteY6" fmla="*/ 496797 h 1082014"/>
              <a:gd name="connsiteX7" fmla="*/ 1404837 w 3686861"/>
              <a:gd name="connsiteY7" fmla="*/ 786225 h 1082014"/>
              <a:gd name="connsiteX8" fmla="*/ 1759146 w 3686861"/>
              <a:gd name="connsiteY8" fmla="*/ 781136 h 1082014"/>
              <a:gd name="connsiteX9" fmla="*/ 2275028 w 3686861"/>
              <a:gd name="connsiteY9" fmla="*/ 748377 h 1082014"/>
              <a:gd name="connsiteX10" fmla="*/ 2457908 w 3686861"/>
              <a:gd name="connsiteY10" fmla="*/ 324095 h 1082014"/>
              <a:gd name="connsiteX11" fmla="*/ 2626156 w 3686861"/>
              <a:gd name="connsiteY11" fmla="*/ 682539 h 1082014"/>
              <a:gd name="connsiteX12" fmla="*/ 2772461 w 3686861"/>
              <a:gd name="connsiteY12" fmla="*/ 543551 h 1082014"/>
              <a:gd name="connsiteX13" fmla="*/ 2896819 w 3686861"/>
              <a:gd name="connsiteY13" fmla="*/ 741061 h 1082014"/>
              <a:gd name="connsiteX14" fmla="*/ 3686861 w 3686861"/>
              <a:gd name="connsiteY14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322462 w 3686861"/>
              <a:gd name="connsiteY6" fmla="*/ 496797 h 1082014"/>
              <a:gd name="connsiteX7" fmla="*/ 1404837 w 3686861"/>
              <a:gd name="connsiteY7" fmla="*/ 786225 h 1082014"/>
              <a:gd name="connsiteX8" fmla="*/ 2275028 w 3686861"/>
              <a:gd name="connsiteY8" fmla="*/ 748377 h 1082014"/>
              <a:gd name="connsiteX9" fmla="*/ 2457908 w 3686861"/>
              <a:gd name="connsiteY9" fmla="*/ 324095 h 1082014"/>
              <a:gd name="connsiteX10" fmla="*/ 2626156 w 3686861"/>
              <a:gd name="connsiteY10" fmla="*/ 682539 h 1082014"/>
              <a:gd name="connsiteX11" fmla="*/ 2772461 w 3686861"/>
              <a:gd name="connsiteY11" fmla="*/ 543551 h 1082014"/>
              <a:gd name="connsiteX12" fmla="*/ 2896819 w 3686861"/>
              <a:gd name="connsiteY12" fmla="*/ 741061 h 1082014"/>
              <a:gd name="connsiteX13" fmla="*/ 3686861 w 3686861"/>
              <a:gd name="connsiteY13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322462 w 3686861"/>
              <a:gd name="connsiteY6" fmla="*/ 496797 h 1082014"/>
              <a:gd name="connsiteX7" fmla="*/ 1404837 w 3686861"/>
              <a:gd name="connsiteY7" fmla="*/ 786225 h 1082014"/>
              <a:gd name="connsiteX8" fmla="*/ 2028538 w 3686861"/>
              <a:gd name="connsiteY8" fmla="*/ 764279 h 1082014"/>
              <a:gd name="connsiteX9" fmla="*/ 2457908 w 3686861"/>
              <a:gd name="connsiteY9" fmla="*/ 324095 h 1082014"/>
              <a:gd name="connsiteX10" fmla="*/ 2626156 w 3686861"/>
              <a:gd name="connsiteY10" fmla="*/ 682539 h 1082014"/>
              <a:gd name="connsiteX11" fmla="*/ 2772461 w 3686861"/>
              <a:gd name="connsiteY11" fmla="*/ 543551 h 1082014"/>
              <a:gd name="connsiteX12" fmla="*/ 2896819 w 3686861"/>
              <a:gd name="connsiteY12" fmla="*/ 741061 h 1082014"/>
              <a:gd name="connsiteX13" fmla="*/ 3686861 w 3686861"/>
              <a:gd name="connsiteY13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322462 w 3686861"/>
              <a:gd name="connsiteY6" fmla="*/ 496797 h 1082014"/>
              <a:gd name="connsiteX7" fmla="*/ 1404837 w 3686861"/>
              <a:gd name="connsiteY7" fmla="*/ 762372 h 1082014"/>
              <a:gd name="connsiteX8" fmla="*/ 2028538 w 3686861"/>
              <a:gd name="connsiteY8" fmla="*/ 764279 h 1082014"/>
              <a:gd name="connsiteX9" fmla="*/ 2457908 w 3686861"/>
              <a:gd name="connsiteY9" fmla="*/ 324095 h 1082014"/>
              <a:gd name="connsiteX10" fmla="*/ 2626156 w 3686861"/>
              <a:gd name="connsiteY10" fmla="*/ 682539 h 1082014"/>
              <a:gd name="connsiteX11" fmla="*/ 2772461 w 3686861"/>
              <a:gd name="connsiteY11" fmla="*/ 543551 h 1082014"/>
              <a:gd name="connsiteX12" fmla="*/ 2896819 w 3686861"/>
              <a:gd name="connsiteY12" fmla="*/ 741061 h 1082014"/>
              <a:gd name="connsiteX13" fmla="*/ 3686861 w 3686861"/>
              <a:gd name="connsiteY13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322462 w 3686861"/>
              <a:gd name="connsiteY6" fmla="*/ 496797 h 1082014"/>
              <a:gd name="connsiteX7" fmla="*/ 1404837 w 3686861"/>
              <a:gd name="connsiteY7" fmla="*/ 762372 h 1082014"/>
              <a:gd name="connsiteX8" fmla="*/ 2028538 w 3686861"/>
              <a:gd name="connsiteY8" fmla="*/ 764279 h 1082014"/>
              <a:gd name="connsiteX9" fmla="*/ 2179613 w 3686861"/>
              <a:gd name="connsiteY9" fmla="*/ 324095 h 1082014"/>
              <a:gd name="connsiteX10" fmla="*/ 2626156 w 3686861"/>
              <a:gd name="connsiteY10" fmla="*/ 682539 h 1082014"/>
              <a:gd name="connsiteX11" fmla="*/ 2772461 w 3686861"/>
              <a:gd name="connsiteY11" fmla="*/ 543551 h 1082014"/>
              <a:gd name="connsiteX12" fmla="*/ 2896819 w 3686861"/>
              <a:gd name="connsiteY12" fmla="*/ 741061 h 1082014"/>
              <a:gd name="connsiteX13" fmla="*/ 3686861 w 3686861"/>
              <a:gd name="connsiteY13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322462 w 3686861"/>
              <a:gd name="connsiteY6" fmla="*/ 496797 h 1082014"/>
              <a:gd name="connsiteX7" fmla="*/ 1404837 w 3686861"/>
              <a:gd name="connsiteY7" fmla="*/ 762372 h 1082014"/>
              <a:gd name="connsiteX8" fmla="*/ 2028538 w 3686861"/>
              <a:gd name="connsiteY8" fmla="*/ 764279 h 1082014"/>
              <a:gd name="connsiteX9" fmla="*/ 2179613 w 3686861"/>
              <a:gd name="connsiteY9" fmla="*/ 324095 h 1082014"/>
              <a:gd name="connsiteX10" fmla="*/ 2300152 w 3686861"/>
              <a:gd name="connsiteY10" fmla="*/ 1064201 h 1082014"/>
              <a:gd name="connsiteX11" fmla="*/ 2772461 w 3686861"/>
              <a:gd name="connsiteY11" fmla="*/ 543551 h 1082014"/>
              <a:gd name="connsiteX12" fmla="*/ 2896819 w 3686861"/>
              <a:gd name="connsiteY12" fmla="*/ 741061 h 1082014"/>
              <a:gd name="connsiteX13" fmla="*/ 3686861 w 3686861"/>
              <a:gd name="connsiteY13" fmla="*/ 726431 h 1082014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896819 w 3686861"/>
              <a:gd name="connsiteY12" fmla="*/ 777956 h 1118909"/>
              <a:gd name="connsiteX13" fmla="*/ 3686861 w 3686861"/>
              <a:gd name="connsiteY13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3686861 w 3686861"/>
              <a:gd name="connsiteY13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950578 w 3686861"/>
              <a:gd name="connsiteY13" fmla="*/ 544607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950578 w 3686861"/>
              <a:gd name="connsiteY13" fmla="*/ 544607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950578 w 3686861"/>
              <a:gd name="connsiteY13" fmla="*/ 544607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902871 w 3686861"/>
              <a:gd name="connsiteY13" fmla="*/ 504851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902871 w 3686861"/>
              <a:gd name="connsiteY13" fmla="*/ 504851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863114 w 3686861"/>
              <a:gd name="connsiteY13" fmla="*/ 480997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863114 w 3686861"/>
              <a:gd name="connsiteY13" fmla="*/ 480997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863114 w 3686861"/>
              <a:gd name="connsiteY13" fmla="*/ 480997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863114 w 3686861"/>
              <a:gd name="connsiteY13" fmla="*/ 480997 h 1118909"/>
              <a:gd name="connsiteX14" fmla="*/ 3686861 w 3686861"/>
              <a:gd name="connsiteY14" fmla="*/ 76332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863114 w 3575543"/>
              <a:gd name="connsiteY13" fmla="*/ 480997 h 1118909"/>
              <a:gd name="connsiteX14" fmla="*/ 3575543 w 3575543"/>
              <a:gd name="connsiteY14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863114 w 3575543"/>
              <a:gd name="connsiteY13" fmla="*/ 480997 h 1118909"/>
              <a:gd name="connsiteX14" fmla="*/ 3077799 w 3575543"/>
              <a:gd name="connsiteY14" fmla="*/ 878562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863114 w 3575543"/>
              <a:gd name="connsiteY13" fmla="*/ 480997 h 1118909"/>
              <a:gd name="connsiteX14" fmla="*/ 3077799 w 3575543"/>
              <a:gd name="connsiteY14" fmla="*/ 878562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77799 w 3575543"/>
              <a:gd name="connsiteY14" fmla="*/ 878562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77799 w 3575543"/>
              <a:gd name="connsiteY14" fmla="*/ 878562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77799 w 3575543"/>
              <a:gd name="connsiteY14" fmla="*/ 878562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77799 w 3575543"/>
              <a:gd name="connsiteY14" fmla="*/ 878562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77799 w 3575543"/>
              <a:gd name="connsiteY14" fmla="*/ 878562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06238 w 3575543"/>
              <a:gd name="connsiteY14" fmla="*/ 862660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06238 w 3575543"/>
              <a:gd name="connsiteY14" fmla="*/ 862660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06238 w 3575543"/>
              <a:gd name="connsiteY14" fmla="*/ 862660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06238 w 3575543"/>
              <a:gd name="connsiteY14" fmla="*/ 862660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2926725 w 3575543"/>
              <a:gd name="connsiteY14" fmla="*/ 854709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2926725 w 3575543"/>
              <a:gd name="connsiteY14" fmla="*/ 854709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2926725 w 3575543"/>
              <a:gd name="connsiteY14" fmla="*/ 807001 h 1118909"/>
              <a:gd name="connsiteX15" fmla="*/ 3575543 w 3575543"/>
              <a:gd name="connsiteY15" fmla="*/ 882596 h 1118909"/>
              <a:gd name="connsiteX0" fmla="*/ 0 w 3591446"/>
              <a:gd name="connsiteY0" fmla="*/ 821848 h 1118909"/>
              <a:gd name="connsiteX1" fmla="*/ 512064 w 3591446"/>
              <a:gd name="connsiteY1" fmla="*/ 821848 h 1118909"/>
              <a:gd name="connsiteX2" fmla="*/ 693990 w 3591446"/>
              <a:gd name="connsiteY2" fmla="*/ 410288 h 1118909"/>
              <a:gd name="connsiteX3" fmla="*/ 834887 w 3591446"/>
              <a:gd name="connsiteY3" fmla="*/ 1118909 h 1118909"/>
              <a:gd name="connsiteX4" fmla="*/ 1005045 w 3591446"/>
              <a:gd name="connsiteY4" fmla="*/ 36895 h 1118909"/>
              <a:gd name="connsiteX5" fmla="*/ 1221321 w 3591446"/>
              <a:gd name="connsiteY5" fmla="*/ 989462 h 1118909"/>
              <a:gd name="connsiteX6" fmla="*/ 1322462 w 3591446"/>
              <a:gd name="connsiteY6" fmla="*/ 533692 h 1118909"/>
              <a:gd name="connsiteX7" fmla="*/ 1404837 w 3591446"/>
              <a:gd name="connsiteY7" fmla="*/ 799267 h 1118909"/>
              <a:gd name="connsiteX8" fmla="*/ 2028538 w 3591446"/>
              <a:gd name="connsiteY8" fmla="*/ 801174 h 1118909"/>
              <a:gd name="connsiteX9" fmla="*/ 2179613 w 3591446"/>
              <a:gd name="connsiteY9" fmla="*/ 360990 h 1118909"/>
              <a:gd name="connsiteX10" fmla="*/ 2300152 w 3591446"/>
              <a:gd name="connsiteY10" fmla="*/ 1101096 h 1118909"/>
              <a:gd name="connsiteX11" fmla="*/ 2541873 w 3591446"/>
              <a:gd name="connsiteY11" fmla="*/ 0 h 1118909"/>
              <a:gd name="connsiteX12" fmla="*/ 2658279 w 3591446"/>
              <a:gd name="connsiteY12" fmla="*/ 897226 h 1118909"/>
              <a:gd name="connsiteX13" fmla="*/ 2799504 w 3591446"/>
              <a:gd name="connsiteY13" fmla="*/ 473046 h 1118909"/>
              <a:gd name="connsiteX14" fmla="*/ 2926725 w 3591446"/>
              <a:gd name="connsiteY14" fmla="*/ 807001 h 1118909"/>
              <a:gd name="connsiteX15" fmla="*/ 3591446 w 3591446"/>
              <a:gd name="connsiteY15" fmla="*/ 795131 h 1118909"/>
              <a:gd name="connsiteX0" fmla="*/ 0 w 3591446"/>
              <a:gd name="connsiteY0" fmla="*/ 821848 h 1118909"/>
              <a:gd name="connsiteX1" fmla="*/ 512064 w 3591446"/>
              <a:gd name="connsiteY1" fmla="*/ 821848 h 1118909"/>
              <a:gd name="connsiteX2" fmla="*/ 693990 w 3591446"/>
              <a:gd name="connsiteY2" fmla="*/ 410288 h 1118909"/>
              <a:gd name="connsiteX3" fmla="*/ 834887 w 3591446"/>
              <a:gd name="connsiteY3" fmla="*/ 1118909 h 1118909"/>
              <a:gd name="connsiteX4" fmla="*/ 1005045 w 3591446"/>
              <a:gd name="connsiteY4" fmla="*/ 36895 h 1118909"/>
              <a:gd name="connsiteX5" fmla="*/ 1221321 w 3591446"/>
              <a:gd name="connsiteY5" fmla="*/ 989462 h 1118909"/>
              <a:gd name="connsiteX6" fmla="*/ 1322462 w 3591446"/>
              <a:gd name="connsiteY6" fmla="*/ 533692 h 1118909"/>
              <a:gd name="connsiteX7" fmla="*/ 1404837 w 3591446"/>
              <a:gd name="connsiteY7" fmla="*/ 799267 h 1118909"/>
              <a:gd name="connsiteX8" fmla="*/ 2028538 w 3591446"/>
              <a:gd name="connsiteY8" fmla="*/ 801174 h 1118909"/>
              <a:gd name="connsiteX9" fmla="*/ 2179613 w 3591446"/>
              <a:gd name="connsiteY9" fmla="*/ 360990 h 1118909"/>
              <a:gd name="connsiteX10" fmla="*/ 2300152 w 3591446"/>
              <a:gd name="connsiteY10" fmla="*/ 1101096 h 1118909"/>
              <a:gd name="connsiteX11" fmla="*/ 2541873 w 3591446"/>
              <a:gd name="connsiteY11" fmla="*/ 0 h 1118909"/>
              <a:gd name="connsiteX12" fmla="*/ 2658279 w 3591446"/>
              <a:gd name="connsiteY12" fmla="*/ 897226 h 1118909"/>
              <a:gd name="connsiteX13" fmla="*/ 2799504 w 3591446"/>
              <a:gd name="connsiteY13" fmla="*/ 473046 h 1118909"/>
              <a:gd name="connsiteX14" fmla="*/ 2926725 w 3591446"/>
              <a:gd name="connsiteY14" fmla="*/ 807001 h 1118909"/>
              <a:gd name="connsiteX15" fmla="*/ 3591446 w 3591446"/>
              <a:gd name="connsiteY15" fmla="*/ 795131 h 1118909"/>
              <a:gd name="connsiteX0" fmla="*/ 0 w 3599397"/>
              <a:gd name="connsiteY0" fmla="*/ 821848 h 1118909"/>
              <a:gd name="connsiteX1" fmla="*/ 512064 w 3599397"/>
              <a:gd name="connsiteY1" fmla="*/ 821848 h 1118909"/>
              <a:gd name="connsiteX2" fmla="*/ 693990 w 3599397"/>
              <a:gd name="connsiteY2" fmla="*/ 410288 h 1118909"/>
              <a:gd name="connsiteX3" fmla="*/ 834887 w 3599397"/>
              <a:gd name="connsiteY3" fmla="*/ 1118909 h 1118909"/>
              <a:gd name="connsiteX4" fmla="*/ 1005045 w 3599397"/>
              <a:gd name="connsiteY4" fmla="*/ 36895 h 1118909"/>
              <a:gd name="connsiteX5" fmla="*/ 1221321 w 3599397"/>
              <a:gd name="connsiteY5" fmla="*/ 989462 h 1118909"/>
              <a:gd name="connsiteX6" fmla="*/ 1322462 w 3599397"/>
              <a:gd name="connsiteY6" fmla="*/ 533692 h 1118909"/>
              <a:gd name="connsiteX7" fmla="*/ 1404837 w 3599397"/>
              <a:gd name="connsiteY7" fmla="*/ 799267 h 1118909"/>
              <a:gd name="connsiteX8" fmla="*/ 2028538 w 3599397"/>
              <a:gd name="connsiteY8" fmla="*/ 801174 h 1118909"/>
              <a:gd name="connsiteX9" fmla="*/ 2179613 w 3599397"/>
              <a:gd name="connsiteY9" fmla="*/ 360990 h 1118909"/>
              <a:gd name="connsiteX10" fmla="*/ 2300152 w 3599397"/>
              <a:gd name="connsiteY10" fmla="*/ 1101096 h 1118909"/>
              <a:gd name="connsiteX11" fmla="*/ 2541873 w 3599397"/>
              <a:gd name="connsiteY11" fmla="*/ 0 h 1118909"/>
              <a:gd name="connsiteX12" fmla="*/ 2658279 w 3599397"/>
              <a:gd name="connsiteY12" fmla="*/ 897226 h 1118909"/>
              <a:gd name="connsiteX13" fmla="*/ 2799504 w 3599397"/>
              <a:gd name="connsiteY13" fmla="*/ 473046 h 1118909"/>
              <a:gd name="connsiteX14" fmla="*/ 2926725 w 3599397"/>
              <a:gd name="connsiteY14" fmla="*/ 807001 h 1118909"/>
              <a:gd name="connsiteX15" fmla="*/ 3599397 w 3599397"/>
              <a:gd name="connsiteY15" fmla="*/ 818985 h 1118909"/>
              <a:gd name="connsiteX0" fmla="*/ 0 w 3599397"/>
              <a:gd name="connsiteY0" fmla="*/ 821848 h 1118909"/>
              <a:gd name="connsiteX1" fmla="*/ 512064 w 3599397"/>
              <a:gd name="connsiteY1" fmla="*/ 821848 h 1118909"/>
              <a:gd name="connsiteX2" fmla="*/ 693990 w 3599397"/>
              <a:gd name="connsiteY2" fmla="*/ 410288 h 1118909"/>
              <a:gd name="connsiteX3" fmla="*/ 834887 w 3599397"/>
              <a:gd name="connsiteY3" fmla="*/ 1118909 h 1118909"/>
              <a:gd name="connsiteX4" fmla="*/ 1005045 w 3599397"/>
              <a:gd name="connsiteY4" fmla="*/ 36895 h 1118909"/>
              <a:gd name="connsiteX5" fmla="*/ 1221321 w 3599397"/>
              <a:gd name="connsiteY5" fmla="*/ 989462 h 1118909"/>
              <a:gd name="connsiteX6" fmla="*/ 1322462 w 3599397"/>
              <a:gd name="connsiteY6" fmla="*/ 533692 h 1118909"/>
              <a:gd name="connsiteX7" fmla="*/ 1404837 w 3599397"/>
              <a:gd name="connsiteY7" fmla="*/ 799267 h 1118909"/>
              <a:gd name="connsiteX8" fmla="*/ 2028538 w 3599397"/>
              <a:gd name="connsiteY8" fmla="*/ 801174 h 1118909"/>
              <a:gd name="connsiteX9" fmla="*/ 2179613 w 3599397"/>
              <a:gd name="connsiteY9" fmla="*/ 360990 h 1118909"/>
              <a:gd name="connsiteX10" fmla="*/ 2300152 w 3599397"/>
              <a:gd name="connsiteY10" fmla="*/ 1101096 h 1118909"/>
              <a:gd name="connsiteX11" fmla="*/ 2541873 w 3599397"/>
              <a:gd name="connsiteY11" fmla="*/ 0 h 1118909"/>
              <a:gd name="connsiteX12" fmla="*/ 2658279 w 3599397"/>
              <a:gd name="connsiteY12" fmla="*/ 897226 h 1118909"/>
              <a:gd name="connsiteX13" fmla="*/ 2799504 w 3599397"/>
              <a:gd name="connsiteY13" fmla="*/ 473046 h 1118909"/>
              <a:gd name="connsiteX14" fmla="*/ 2926725 w 3599397"/>
              <a:gd name="connsiteY14" fmla="*/ 807001 h 1118909"/>
              <a:gd name="connsiteX15" fmla="*/ 3599397 w 3599397"/>
              <a:gd name="connsiteY15" fmla="*/ 818985 h 1118909"/>
              <a:gd name="connsiteX0" fmla="*/ 0 w 3615299"/>
              <a:gd name="connsiteY0" fmla="*/ 821848 h 1118909"/>
              <a:gd name="connsiteX1" fmla="*/ 512064 w 3615299"/>
              <a:gd name="connsiteY1" fmla="*/ 821848 h 1118909"/>
              <a:gd name="connsiteX2" fmla="*/ 693990 w 3615299"/>
              <a:gd name="connsiteY2" fmla="*/ 410288 h 1118909"/>
              <a:gd name="connsiteX3" fmla="*/ 834887 w 3615299"/>
              <a:gd name="connsiteY3" fmla="*/ 1118909 h 1118909"/>
              <a:gd name="connsiteX4" fmla="*/ 1005045 w 3615299"/>
              <a:gd name="connsiteY4" fmla="*/ 36895 h 1118909"/>
              <a:gd name="connsiteX5" fmla="*/ 1221321 w 3615299"/>
              <a:gd name="connsiteY5" fmla="*/ 989462 h 1118909"/>
              <a:gd name="connsiteX6" fmla="*/ 1322462 w 3615299"/>
              <a:gd name="connsiteY6" fmla="*/ 533692 h 1118909"/>
              <a:gd name="connsiteX7" fmla="*/ 1404837 w 3615299"/>
              <a:gd name="connsiteY7" fmla="*/ 799267 h 1118909"/>
              <a:gd name="connsiteX8" fmla="*/ 2028538 w 3615299"/>
              <a:gd name="connsiteY8" fmla="*/ 801174 h 1118909"/>
              <a:gd name="connsiteX9" fmla="*/ 2179613 w 3615299"/>
              <a:gd name="connsiteY9" fmla="*/ 360990 h 1118909"/>
              <a:gd name="connsiteX10" fmla="*/ 2300152 w 3615299"/>
              <a:gd name="connsiteY10" fmla="*/ 1101096 h 1118909"/>
              <a:gd name="connsiteX11" fmla="*/ 2541873 w 3615299"/>
              <a:gd name="connsiteY11" fmla="*/ 0 h 1118909"/>
              <a:gd name="connsiteX12" fmla="*/ 2658279 w 3615299"/>
              <a:gd name="connsiteY12" fmla="*/ 897226 h 1118909"/>
              <a:gd name="connsiteX13" fmla="*/ 2799504 w 3615299"/>
              <a:gd name="connsiteY13" fmla="*/ 473046 h 1118909"/>
              <a:gd name="connsiteX14" fmla="*/ 2926725 w 3615299"/>
              <a:gd name="connsiteY14" fmla="*/ 807001 h 1118909"/>
              <a:gd name="connsiteX15" fmla="*/ 3615299 w 3615299"/>
              <a:gd name="connsiteY15" fmla="*/ 795131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26725 w 3639153"/>
              <a:gd name="connsiteY14" fmla="*/ 807001 h 1118909"/>
              <a:gd name="connsiteX15" fmla="*/ 3639153 w 3639153"/>
              <a:gd name="connsiteY15" fmla="*/ 818985 h 1118909"/>
              <a:gd name="connsiteX0" fmla="*/ 0 w 3641958"/>
              <a:gd name="connsiteY0" fmla="*/ 821848 h 1118909"/>
              <a:gd name="connsiteX1" fmla="*/ 512064 w 3641958"/>
              <a:gd name="connsiteY1" fmla="*/ 821848 h 1118909"/>
              <a:gd name="connsiteX2" fmla="*/ 693990 w 3641958"/>
              <a:gd name="connsiteY2" fmla="*/ 410288 h 1118909"/>
              <a:gd name="connsiteX3" fmla="*/ 834887 w 3641958"/>
              <a:gd name="connsiteY3" fmla="*/ 1118909 h 1118909"/>
              <a:gd name="connsiteX4" fmla="*/ 1005045 w 3641958"/>
              <a:gd name="connsiteY4" fmla="*/ 36895 h 1118909"/>
              <a:gd name="connsiteX5" fmla="*/ 1221321 w 3641958"/>
              <a:gd name="connsiteY5" fmla="*/ 989462 h 1118909"/>
              <a:gd name="connsiteX6" fmla="*/ 1322462 w 3641958"/>
              <a:gd name="connsiteY6" fmla="*/ 533692 h 1118909"/>
              <a:gd name="connsiteX7" fmla="*/ 1404837 w 3641958"/>
              <a:gd name="connsiteY7" fmla="*/ 799267 h 1118909"/>
              <a:gd name="connsiteX8" fmla="*/ 2028538 w 3641958"/>
              <a:gd name="connsiteY8" fmla="*/ 801174 h 1118909"/>
              <a:gd name="connsiteX9" fmla="*/ 2179613 w 3641958"/>
              <a:gd name="connsiteY9" fmla="*/ 360990 h 1118909"/>
              <a:gd name="connsiteX10" fmla="*/ 2300152 w 3641958"/>
              <a:gd name="connsiteY10" fmla="*/ 1101096 h 1118909"/>
              <a:gd name="connsiteX11" fmla="*/ 2541873 w 3641958"/>
              <a:gd name="connsiteY11" fmla="*/ 0 h 1118909"/>
              <a:gd name="connsiteX12" fmla="*/ 2658279 w 3641958"/>
              <a:gd name="connsiteY12" fmla="*/ 897226 h 1118909"/>
              <a:gd name="connsiteX13" fmla="*/ 2799504 w 3641958"/>
              <a:gd name="connsiteY13" fmla="*/ 473046 h 1118909"/>
              <a:gd name="connsiteX14" fmla="*/ 2926725 w 3641958"/>
              <a:gd name="connsiteY14" fmla="*/ 807001 h 1118909"/>
              <a:gd name="connsiteX15" fmla="*/ 3641958 w 3641958"/>
              <a:gd name="connsiteY15" fmla="*/ 799351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26725 w 3639153"/>
              <a:gd name="connsiteY14" fmla="*/ 807001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26725 w 3639153"/>
              <a:gd name="connsiteY14" fmla="*/ 807001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26725 w 3639153"/>
              <a:gd name="connsiteY14" fmla="*/ 807001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32335 w 3639153"/>
              <a:gd name="connsiteY14" fmla="*/ 818220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37945 w 3639153"/>
              <a:gd name="connsiteY14" fmla="*/ 807001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35140 w 3639153"/>
              <a:gd name="connsiteY14" fmla="*/ 821025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37945 w 3639153"/>
              <a:gd name="connsiteY14" fmla="*/ 809806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37945 w 3639153"/>
              <a:gd name="connsiteY14" fmla="*/ 818220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43555 w 3639153"/>
              <a:gd name="connsiteY14" fmla="*/ 809806 h 1118909"/>
              <a:gd name="connsiteX15" fmla="*/ 3639153 w 3639153"/>
              <a:gd name="connsiteY15" fmla="*/ 813376 h 1118909"/>
              <a:gd name="connsiteX0" fmla="*/ 0 w 3861789"/>
              <a:gd name="connsiteY0" fmla="*/ 813897 h 1118909"/>
              <a:gd name="connsiteX1" fmla="*/ 734700 w 3861789"/>
              <a:gd name="connsiteY1" fmla="*/ 821848 h 1118909"/>
              <a:gd name="connsiteX2" fmla="*/ 916626 w 3861789"/>
              <a:gd name="connsiteY2" fmla="*/ 410288 h 1118909"/>
              <a:gd name="connsiteX3" fmla="*/ 1057523 w 3861789"/>
              <a:gd name="connsiteY3" fmla="*/ 1118909 h 1118909"/>
              <a:gd name="connsiteX4" fmla="*/ 1227681 w 3861789"/>
              <a:gd name="connsiteY4" fmla="*/ 36895 h 1118909"/>
              <a:gd name="connsiteX5" fmla="*/ 1443957 w 3861789"/>
              <a:gd name="connsiteY5" fmla="*/ 989462 h 1118909"/>
              <a:gd name="connsiteX6" fmla="*/ 1545098 w 3861789"/>
              <a:gd name="connsiteY6" fmla="*/ 533692 h 1118909"/>
              <a:gd name="connsiteX7" fmla="*/ 1627473 w 3861789"/>
              <a:gd name="connsiteY7" fmla="*/ 799267 h 1118909"/>
              <a:gd name="connsiteX8" fmla="*/ 2251174 w 3861789"/>
              <a:gd name="connsiteY8" fmla="*/ 801174 h 1118909"/>
              <a:gd name="connsiteX9" fmla="*/ 2402249 w 3861789"/>
              <a:gd name="connsiteY9" fmla="*/ 360990 h 1118909"/>
              <a:gd name="connsiteX10" fmla="*/ 2522788 w 3861789"/>
              <a:gd name="connsiteY10" fmla="*/ 1101096 h 1118909"/>
              <a:gd name="connsiteX11" fmla="*/ 2764509 w 3861789"/>
              <a:gd name="connsiteY11" fmla="*/ 0 h 1118909"/>
              <a:gd name="connsiteX12" fmla="*/ 2880915 w 3861789"/>
              <a:gd name="connsiteY12" fmla="*/ 897226 h 1118909"/>
              <a:gd name="connsiteX13" fmla="*/ 3022140 w 3861789"/>
              <a:gd name="connsiteY13" fmla="*/ 473046 h 1118909"/>
              <a:gd name="connsiteX14" fmla="*/ 3166191 w 3861789"/>
              <a:gd name="connsiteY14" fmla="*/ 809806 h 1118909"/>
              <a:gd name="connsiteX15" fmla="*/ 3861789 w 3861789"/>
              <a:gd name="connsiteY15" fmla="*/ 813376 h 1118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861789" h="1118909">
                <a:moveTo>
                  <a:pt x="0" y="813897"/>
                </a:moveTo>
                <a:lnTo>
                  <a:pt x="734700" y="821848"/>
                </a:lnTo>
                <a:lnTo>
                  <a:pt x="916626" y="410288"/>
                </a:lnTo>
                <a:lnTo>
                  <a:pt x="1057523" y="1118909"/>
                </a:lnTo>
                <a:lnTo>
                  <a:pt x="1227681" y="36895"/>
                </a:lnTo>
                <a:lnTo>
                  <a:pt x="1443957" y="989462"/>
                </a:lnTo>
                <a:lnTo>
                  <a:pt x="1545098" y="533692"/>
                </a:lnTo>
                <a:lnTo>
                  <a:pt x="1627473" y="799267"/>
                </a:lnTo>
                <a:lnTo>
                  <a:pt x="2251174" y="801174"/>
                </a:lnTo>
                <a:lnTo>
                  <a:pt x="2402249" y="360990"/>
                </a:lnTo>
                <a:lnTo>
                  <a:pt x="2522788" y="1101096"/>
                </a:lnTo>
                <a:lnTo>
                  <a:pt x="2764509" y="0"/>
                </a:lnTo>
                <a:lnTo>
                  <a:pt x="2880915" y="897226"/>
                </a:lnTo>
                <a:cubicBezTo>
                  <a:pt x="2939757" y="775959"/>
                  <a:pt x="2969978" y="622585"/>
                  <a:pt x="3022140" y="473046"/>
                </a:cubicBezTo>
                <a:cubicBezTo>
                  <a:pt x="3070857" y="597157"/>
                  <a:pt x="3111063" y="695166"/>
                  <a:pt x="3166191" y="809806"/>
                </a:cubicBezTo>
                <a:lnTo>
                  <a:pt x="3861789" y="813376"/>
                </a:lnTo>
              </a:path>
            </a:pathLst>
          </a:cu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58" name="Freeform 70">
            <a:extLst>
              <a:ext uri="{FF2B5EF4-FFF2-40B4-BE49-F238E27FC236}">
                <a16:creationId xmlns:a16="http://schemas.microsoft.com/office/drawing/2014/main" id="{3AC32A47-B3A7-4363-8B22-18B503569474}"/>
              </a:ext>
            </a:extLst>
          </p:cNvPr>
          <p:cNvSpPr/>
          <p:nvPr/>
        </p:nvSpPr>
        <p:spPr>
          <a:xfrm>
            <a:off x="6391555" y="3685132"/>
            <a:ext cx="1627448" cy="471534"/>
          </a:xfrm>
          <a:custGeom>
            <a:avLst/>
            <a:gdLst>
              <a:gd name="connsiteX0" fmla="*/ 0 w 3650285"/>
              <a:gd name="connsiteY0" fmla="*/ 1104596 h 1177748"/>
              <a:gd name="connsiteX1" fmla="*/ 512064 w 3650285"/>
              <a:gd name="connsiteY1" fmla="*/ 1104596 h 1177748"/>
              <a:gd name="connsiteX2" fmla="*/ 833933 w 3650285"/>
              <a:gd name="connsiteY2" fmla="*/ 826618 h 1177748"/>
              <a:gd name="connsiteX3" fmla="*/ 1294791 w 3650285"/>
              <a:gd name="connsiteY3" fmla="*/ 1177748 h 1177748"/>
              <a:gd name="connsiteX4" fmla="*/ 1360628 w 3650285"/>
              <a:gd name="connsiteY4" fmla="*/ 958292 h 1177748"/>
              <a:gd name="connsiteX5" fmla="*/ 1506932 w 3650285"/>
              <a:gd name="connsiteY5" fmla="*/ 1097280 h 1177748"/>
              <a:gd name="connsiteX6" fmla="*/ 1755648 w 3650285"/>
              <a:gd name="connsiteY6" fmla="*/ 0 h 1177748"/>
              <a:gd name="connsiteX7" fmla="*/ 1814170 w 3650285"/>
              <a:gd name="connsiteY7" fmla="*/ 972922 h 1177748"/>
              <a:gd name="connsiteX8" fmla="*/ 1953159 w 3650285"/>
              <a:gd name="connsiteY8" fmla="*/ 870509 h 1177748"/>
              <a:gd name="connsiteX9" fmla="*/ 1989735 w 3650285"/>
              <a:gd name="connsiteY9" fmla="*/ 987552 h 1177748"/>
              <a:gd name="connsiteX10" fmla="*/ 2187245 w 3650285"/>
              <a:gd name="connsiteY10" fmla="*/ 899770 h 1177748"/>
              <a:gd name="connsiteX11" fmla="*/ 2238452 w 3650285"/>
              <a:gd name="connsiteY11" fmla="*/ 1016813 h 1177748"/>
              <a:gd name="connsiteX12" fmla="*/ 2457908 w 3650285"/>
              <a:gd name="connsiteY12" fmla="*/ 643738 h 1177748"/>
              <a:gd name="connsiteX13" fmla="*/ 2706624 w 3650285"/>
              <a:gd name="connsiteY13" fmla="*/ 914400 h 1177748"/>
              <a:gd name="connsiteX14" fmla="*/ 2787092 w 3650285"/>
              <a:gd name="connsiteY14" fmla="*/ 826618 h 1177748"/>
              <a:gd name="connsiteX15" fmla="*/ 2984602 w 3650285"/>
              <a:gd name="connsiteY15" fmla="*/ 980237 h 1177748"/>
              <a:gd name="connsiteX16" fmla="*/ 3650285 w 3650285"/>
              <a:gd name="connsiteY16" fmla="*/ 965607 h 1177748"/>
              <a:gd name="connsiteX17" fmla="*/ 3650285 w 3650285"/>
              <a:gd name="connsiteY17" fmla="*/ 965607 h 1177748"/>
              <a:gd name="connsiteX0" fmla="*/ 0 w 3650285"/>
              <a:gd name="connsiteY0" fmla="*/ 1104596 h 1177748"/>
              <a:gd name="connsiteX1" fmla="*/ 512064 w 3650285"/>
              <a:gd name="connsiteY1" fmla="*/ 1104596 h 1177748"/>
              <a:gd name="connsiteX2" fmla="*/ 797357 w 3650285"/>
              <a:gd name="connsiteY2" fmla="*/ 716890 h 1177748"/>
              <a:gd name="connsiteX3" fmla="*/ 1294791 w 3650285"/>
              <a:gd name="connsiteY3" fmla="*/ 1177748 h 1177748"/>
              <a:gd name="connsiteX4" fmla="*/ 1360628 w 3650285"/>
              <a:gd name="connsiteY4" fmla="*/ 958292 h 1177748"/>
              <a:gd name="connsiteX5" fmla="*/ 1506932 w 3650285"/>
              <a:gd name="connsiteY5" fmla="*/ 1097280 h 1177748"/>
              <a:gd name="connsiteX6" fmla="*/ 1755648 w 3650285"/>
              <a:gd name="connsiteY6" fmla="*/ 0 h 1177748"/>
              <a:gd name="connsiteX7" fmla="*/ 1814170 w 3650285"/>
              <a:gd name="connsiteY7" fmla="*/ 972922 h 1177748"/>
              <a:gd name="connsiteX8" fmla="*/ 1953159 w 3650285"/>
              <a:gd name="connsiteY8" fmla="*/ 870509 h 1177748"/>
              <a:gd name="connsiteX9" fmla="*/ 1989735 w 3650285"/>
              <a:gd name="connsiteY9" fmla="*/ 987552 h 1177748"/>
              <a:gd name="connsiteX10" fmla="*/ 2187245 w 3650285"/>
              <a:gd name="connsiteY10" fmla="*/ 899770 h 1177748"/>
              <a:gd name="connsiteX11" fmla="*/ 2238452 w 3650285"/>
              <a:gd name="connsiteY11" fmla="*/ 1016813 h 1177748"/>
              <a:gd name="connsiteX12" fmla="*/ 2457908 w 3650285"/>
              <a:gd name="connsiteY12" fmla="*/ 643738 h 1177748"/>
              <a:gd name="connsiteX13" fmla="*/ 2706624 w 3650285"/>
              <a:gd name="connsiteY13" fmla="*/ 914400 h 1177748"/>
              <a:gd name="connsiteX14" fmla="*/ 2787092 w 3650285"/>
              <a:gd name="connsiteY14" fmla="*/ 826618 h 1177748"/>
              <a:gd name="connsiteX15" fmla="*/ 2984602 w 3650285"/>
              <a:gd name="connsiteY15" fmla="*/ 980237 h 1177748"/>
              <a:gd name="connsiteX16" fmla="*/ 3650285 w 3650285"/>
              <a:gd name="connsiteY16" fmla="*/ 965607 h 1177748"/>
              <a:gd name="connsiteX17" fmla="*/ 3650285 w 3650285"/>
              <a:gd name="connsiteY17" fmla="*/ 965607 h 1177748"/>
              <a:gd name="connsiteX0" fmla="*/ 0 w 3650285"/>
              <a:gd name="connsiteY0" fmla="*/ 1104596 h 1163118"/>
              <a:gd name="connsiteX1" fmla="*/ 512064 w 3650285"/>
              <a:gd name="connsiteY1" fmla="*/ 1104596 h 1163118"/>
              <a:gd name="connsiteX2" fmla="*/ 797357 w 3650285"/>
              <a:gd name="connsiteY2" fmla="*/ 716890 h 1163118"/>
              <a:gd name="connsiteX3" fmla="*/ 1097280 w 3650285"/>
              <a:gd name="connsiteY3" fmla="*/ 1163118 h 1163118"/>
              <a:gd name="connsiteX4" fmla="*/ 1360628 w 3650285"/>
              <a:gd name="connsiteY4" fmla="*/ 958292 h 1163118"/>
              <a:gd name="connsiteX5" fmla="*/ 1506932 w 3650285"/>
              <a:gd name="connsiteY5" fmla="*/ 1097280 h 1163118"/>
              <a:gd name="connsiteX6" fmla="*/ 1755648 w 3650285"/>
              <a:gd name="connsiteY6" fmla="*/ 0 h 1163118"/>
              <a:gd name="connsiteX7" fmla="*/ 1814170 w 3650285"/>
              <a:gd name="connsiteY7" fmla="*/ 972922 h 1163118"/>
              <a:gd name="connsiteX8" fmla="*/ 1953159 w 3650285"/>
              <a:gd name="connsiteY8" fmla="*/ 870509 h 1163118"/>
              <a:gd name="connsiteX9" fmla="*/ 1989735 w 3650285"/>
              <a:gd name="connsiteY9" fmla="*/ 987552 h 1163118"/>
              <a:gd name="connsiteX10" fmla="*/ 2187245 w 3650285"/>
              <a:gd name="connsiteY10" fmla="*/ 899770 h 1163118"/>
              <a:gd name="connsiteX11" fmla="*/ 2238452 w 3650285"/>
              <a:gd name="connsiteY11" fmla="*/ 1016813 h 1163118"/>
              <a:gd name="connsiteX12" fmla="*/ 2457908 w 3650285"/>
              <a:gd name="connsiteY12" fmla="*/ 643738 h 1163118"/>
              <a:gd name="connsiteX13" fmla="*/ 2706624 w 3650285"/>
              <a:gd name="connsiteY13" fmla="*/ 914400 h 1163118"/>
              <a:gd name="connsiteX14" fmla="*/ 2787092 w 3650285"/>
              <a:gd name="connsiteY14" fmla="*/ 826618 h 1163118"/>
              <a:gd name="connsiteX15" fmla="*/ 2984602 w 3650285"/>
              <a:gd name="connsiteY15" fmla="*/ 980237 h 1163118"/>
              <a:gd name="connsiteX16" fmla="*/ 3650285 w 3650285"/>
              <a:gd name="connsiteY16" fmla="*/ 965607 h 1163118"/>
              <a:gd name="connsiteX17" fmla="*/ 3650285 w 3650285"/>
              <a:gd name="connsiteY17" fmla="*/ 965607 h 1163118"/>
              <a:gd name="connsiteX0" fmla="*/ 0 w 3650285"/>
              <a:gd name="connsiteY0" fmla="*/ 1104596 h 1163118"/>
              <a:gd name="connsiteX1" fmla="*/ 512064 w 3650285"/>
              <a:gd name="connsiteY1" fmla="*/ 1104596 h 1163118"/>
              <a:gd name="connsiteX2" fmla="*/ 797357 w 3650285"/>
              <a:gd name="connsiteY2" fmla="*/ 716890 h 1163118"/>
              <a:gd name="connsiteX3" fmla="*/ 1097280 w 3650285"/>
              <a:gd name="connsiteY3" fmla="*/ 1163118 h 1163118"/>
              <a:gd name="connsiteX4" fmla="*/ 1258216 w 3650285"/>
              <a:gd name="connsiteY4" fmla="*/ 950977 h 1163118"/>
              <a:gd name="connsiteX5" fmla="*/ 1506932 w 3650285"/>
              <a:gd name="connsiteY5" fmla="*/ 1097280 h 1163118"/>
              <a:gd name="connsiteX6" fmla="*/ 1755648 w 3650285"/>
              <a:gd name="connsiteY6" fmla="*/ 0 h 1163118"/>
              <a:gd name="connsiteX7" fmla="*/ 1814170 w 3650285"/>
              <a:gd name="connsiteY7" fmla="*/ 972922 h 1163118"/>
              <a:gd name="connsiteX8" fmla="*/ 1953159 w 3650285"/>
              <a:gd name="connsiteY8" fmla="*/ 870509 h 1163118"/>
              <a:gd name="connsiteX9" fmla="*/ 1989735 w 3650285"/>
              <a:gd name="connsiteY9" fmla="*/ 987552 h 1163118"/>
              <a:gd name="connsiteX10" fmla="*/ 2187245 w 3650285"/>
              <a:gd name="connsiteY10" fmla="*/ 899770 h 1163118"/>
              <a:gd name="connsiteX11" fmla="*/ 2238452 w 3650285"/>
              <a:gd name="connsiteY11" fmla="*/ 1016813 h 1163118"/>
              <a:gd name="connsiteX12" fmla="*/ 2457908 w 3650285"/>
              <a:gd name="connsiteY12" fmla="*/ 643738 h 1163118"/>
              <a:gd name="connsiteX13" fmla="*/ 2706624 w 3650285"/>
              <a:gd name="connsiteY13" fmla="*/ 914400 h 1163118"/>
              <a:gd name="connsiteX14" fmla="*/ 2787092 w 3650285"/>
              <a:gd name="connsiteY14" fmla="*/ 826618 h 1163118"/>
              <a:gd name="connsiteX15" fmla="*/ 2984602 w 3650285"/>
              <a:gd name="connsiteY15" fmla="*/ 980237 h 1163118"/>
              <a:gd name="connsiteX16" fmla="*/ 3650285 w 3650285"/>
              <a:gd name="connsiteY16" fmla="*/ 965607 h 1163118"/>
              <a:gd name="connsiteX17" fmla="*/ 3650285 w 3650285"/>
              <a:gd name="connsiteY17" fmla="*/ 965607 h 1163118"/>
              <a:gd name="connsiteX0" fmla="*/ 0 w 3650285"/>
              <a:gd name="connsiteY0" fmla="*/ 1104596 h 1163118"/>
              <a:gd name="connsiteX1" fmla="*/ 512064 w 3650285"/>
              <a:gd name="connsiteY1" fmla="*/ 1104596 h 1163118"/>
              <a:gd name="connsiteX2" fmla="*/ 797357 w 3650285"/>
              <a:gd name="connsiteY2" fmla="*/ 716890 h 1163118"/>
              <a:gd name="connsiteX3" fmla="*/ 1097280 w 3650285"/>
              <a:gd name="connsiteY3" fmla="*/ 1163118 h 1163118"/>
              <a:gd name="connsiteX4" fmla="*/ 1258216 w 3650285"/>
              <a:gd name="connsiteY4" fmla="*/ 950977 h 1163118"/>
              <a:gd name="connsiteX5" fmla="*/ 1389889 w 3650285"/>
              <a:gd name="connsiteY5" fmla="*/ 1133856 h 1163118"/>
              <a:gd name="connsiteX6" fmla="*/ 1755648 w 3650285"/>
              <a:gd name="connsiteY6" fmla="*/ 0 h 1163118"/>
              <a:gd name="connsiteX7" fmla="*/ 1814170 w 3650285"/>
              <a:gd name="connsiteY7" fmla="*/ 972922 h 1163118"/>
              <a:gd name="connsiteX8" fmla="*/ 1953159 w 3650285"/>
              <a:gd name="connsiteY8" fmla="*/ 870509 h 1163118"/>
              <a:gd name="connsiteX9" fmla="*/ 1989735 w 3650285"/>
              <a:gd name="connsiteY9" fmla="*/ 987552 h 1163118"/>
              <a:gd name="connsiteX10" fmla="*/ 2187245 w 3650285"/>
              <a:gd name="connsiteY10" fmla="*/ 899770 h 1163118"/>
              <a:gd name="connsiteX11" fmla="*/ 2238452 w 3650285"/>
              <a:gd name="connsiteY11" fmla="*/ 1016813 h 1163118"/>
              <a:gd name="connsiteX12" fmla="*/ 2457908 w 3650285"/>
              <a:gd name="connsiteY12" fmla="*/ 643738 h 1163118"/>
              <a:gd name="connsiteX13" fmla="*/ 2706624 w 3650285"/>
              <a:gd name="connsiteY13" fmla="*/ 914400 h 1163118"/>
              <a:gd name="connsiteX14" fmla="*/ 2787092 w 3650285"/>
              <a:gd name="connsiteY14" fmla="*/ 826618 h 1163118"/>
              <a:gd name="connsiteX15" fmla="*/ 2984602 w 3650285"/>
              <a:gd name="connsiteY15" fmla="*/ 980237 h 1163118"/>
              <a:gd name="connsiteX16" fmla="*/ 3650285 w 3650285"/>
              <a:gd name="connsiteY16" fmla="*/ 965607 h 1163118"/>
              <a:gd name="connsiteX17" fmla="*/ 3650285 w 3650285"/>
              <a:gd name="connsiteY17" fmla="*/ 965607 h 1163118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14170 w 3650285"/>
              <a:gd name="connsiteY7" fmla="*/ 899770 h 1089966"/>
              <a:gd name="connsiteX8" fmla="*/ 1953159 w 3650285"/>
              <a:gd name="connsiteY8" fmla="*/ 797357 h 1089966"/>
              <a:gd name="connsiteX9" fmla="*/ 1989735 w 3650285"/>
              <a:gd name="connsiteY9" fmla="*/ 914400 h 1089966"/>
              <a:gd name="connsiteX10" fmla="*/ 2187245 w 3650285"/>
              <a:gd name="connsiteY10" fmla="*/ 826618 h 1089966"/>
              <a:gd name="connsiteX11" fmla="*/ 2238452 w 3650285"/>
              <a:gd name="connsiteY11" fmla="*/ 943661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53159 w 3650285"/>
              <a:gd name="connsiteY8" fmla="*/ 797357 h 1089966"/>
              <a:gd name="connsiteX9" fmla="*/ 1989735 w 3650285"/>
              <a:gd name="connsiteY9" fmla="*/ 914400 h 1089966"/>
              <a:gd name="connsiteX10" fmla="*/ 2187245 w 3650285"/>
              <a:gd name="connsiteY10" fmla="*/ 826618 h 1089966"/>
              <a:gd name="connsiteX11" fmla="*/ 2238452 w 3650285"/>
              <a:gd name="connsiteY11" fmla="*/ 943661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53159 w 3650285"/>
              <a:gd name="connsiteY8" fmla="*/ 797357 h 1089966"/>
              <a:gd name="connsiteX9" fmla="*/ 2040942 w 3650285"/>
              <a:gd name="connsiteY9" fmla="*/ 1016813 h 1089966"/>
              <a:gd name="connsiteX10" fmla="*/ 2187245 w 3650285"/>
              <a:gd name="connsiteY10" fmla="*/ 826618 h 1089966"/>
              <a:gd name="connsiteX11" fmla="*/ 2238452 w 3650285"/>
              <a:gd name="connsiteY11" fmla="*/ 943661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87245 w 3650285"/>
              <a:gd name="connsiteY10" fmla="*/ 826618 h 1089966"/>
              <a:gd name="connsiteX11" fmla="*/ 2238452 w 3650285"/>
              <a:gd name="connsiteY11" fmla="*/ 943661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38452 w 3650285"/>
              <a:gd name="connsiteY11" fmla="*/ 943661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72461 w 3650285"/>
              <a:gd name="connsiteY14" fmla="*/ 790042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72461 w 3650285"/>
              <a:gd name="connsiteY14" fmla="*/ 790042 h 1089966"/>
              <a:gd name="connsiteX15" fmla="*/ 2896819 w 3650285"/>
              <a:gd name="connsiteY15" fmla="*/ 987552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710038"/>
              <a:gd name="connsiteY0" fmla="*/ 1031444 h 1089966"/>
              <a:gd name="connsiteX1" fmla="*/ 512064 w 3710038"/>
              <a:gd name="connsiteY1" fmla="*/ 1031444 h 1089966"/>
              <a:gd name="connsiteX2" fmla="*/ 797357 w 3710038"/>
              <a:gd name="connsiteY2" fmla="*/ 643738 h 1089966"/>
              <a:gd name="connsiteX3" fmla="*/ 1097280 w 3710038"/>
              <a:gd name="connsiteY3" fmla="*/ 1089966 h 1089966"/>
              <a:gd name="connsiteX4" fmla="*/ 1258216 w 3710038"/>
              <a:gd name="connsiteY4" fmla="*/ 877825 h 1089966"/>
              <a:gd name="connsiteX5" fmla="*/ 1389889 w 3710038"/>
              <a:gd name="connsiteY5" fmla="*/ 1060704 h 1089966"/>
              <a:gd name="connsiteX6" fmla="*/ 1609344 w 3710038"/>
              <a:gd name="connsiteY6" fmla="*/ 0 h 1089966"/>
              <a:gd name="connsiteX7" fmla="*/ 1865376 w 3710038"/>
              <a:gd name="connsiteY7" fmla="*/ 1024128 h 1089966"/>
              <a:gd name="connsiteX8" fmla="*/ 1982420 w 3710038"/>
              <a:gd name="connsiteY8" fmla="*/ 870509 h 1089966"/>
              <a:gd name="connsiteX9" fmla="*/ 2040942 w 3710038"/>
              <a:gd name="connsiteY9" fmla="*/ 1016813 h 1089966"/>
              <a:gd name="connsiteX10" fmla="*/ 2172614 w 3710038"/>
              <a:gd name="connsiteY10" fmla="*/ 892455 h 1089966"/>
              <a:gd name="connsiteX11" fmla="*/ 2275028 w 3710038"/>
              <a:gd name="connsiteY11" fmla="*/ 994868 h 1089966"/>
              <a:gd name="connsiteX12" fmla="*/ 2457908 w 3710038"/>
              <a:gd name="connsiteY12" fmla="*/ 570586 h 1089966"/>
              <a:gd name="connsiteX13" fmla="*/ 2626156 w 3710038"/>
              <a:gd name="connsiteY13" fmla="*/ 929030 h 1089966"/>
              <a:gd name="connsiteX14" fmla="*/ 2772461 w 3710038"/>
              <a:gd name="connsiteY14" fmla="*/ 790042 h 1089966"/>
              <a:gd name="connsiteX15" fmla="*/ 2896819 w 3710038"/>
              <a:gd name="connsiteY15" fmla="*/ 987552 h 1089966"/>
              <a:gd name="connsiteX16" fmla="*/ 3650285 w 3710038"/>
              <a:gd name="connsiteY16" fmla="*/ 892455 h 1089966"/>
              <a:gd name="connsiteX17" fmla="*/ 3664916 w 3710038"/>
              <a:gd name="connsiteY17" fmla="*/ 1053390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72461 w 3650285"/>
              <a:gd name="connsiteY14" fmla="*/ 790042 h 1089966"/>
              <a:gd name="connsiteX15" fmla="*/ 2896819 w 3650285"/>
              <a:gd name="connsiteY15" fmla="*/ 987552 h 1089966"/>
              <a:gd name="connsiteX16" fmla="*/ 3650285 w 3650285"/>
              <a:gd name="connsiteY16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72461 w 3650285"/>
              <a:gd name="connsiteY14" fmla="*/ 790042 h 1089966"/>
              <a:gd name="connsiteX15" fmla="*/ 2896819 w 3650285"/>
              <a:gd name="connsiteY15" fmla="*/ 987552 h 1089966"/>
              <a:gd name="connsiteX16" fmla="*/ 3650285 w 3650285"/>
              <a:gd name="connsiteY16" fmla="*/ 965607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72461 w 3650285"/>
              <a:gd name="connsiteY14" fmla="*/ 790042 h 1089966"/>
              <a:gd name="connsiteX15" fmla="*/ 2896819 w 3650285"/>
              <a:gd name="connsiteY15" fmla="*/ 987552 h 1089966"/>
              <a:gd name="connsiteX16" fmla="*/ 3650285 w 3650285"/>
              <a:gd name="connsiteY16" fmla="*/ 965607 h 1089966"/>
              <a:gd name="connsiteX0" fmla="*/ 0 w 3664916"/>
              <a:gd name="connsiteY0" fmla="*/ 1031444 h 1089966"/>
              <a:gd name="connsiteX1" fmla="*/ 512064 w 3664916"/>
              <a:gd name="connsiteY1" fmla="*/ 1031444 h 1089966"/>
              <a:gd name="connsiteX2" fmla="*/ 797357 w 3664916"/>
              <a:gd name="connsiteY2" fmla="*/ 643738 h 1089966"/>
              <a:gd name="connsiteX3" fmla="*/ 1097280 w 3664916"/>
              <a:gd name="connsiteY3" fmla="*/ 1089966 h 1089966"/>
              <a:gd name="connsiteX4" fmla="*/ 1258216 w 3664916"/>
              <a:gd name="connsiteY4" fmla="*/ 877825 h 1089966"/>
              <a:gd name="connsiteX5" fmla="*/ 1389889 w 3664916"/>
              <a:gd name="connsiteY5" fmla="*/ 1060704 h 1089966"/>
              <a:gd name="connsiteX6" fmla="*/ 1609344 w 3664916"/>
              <a:gd name="connsiteY6" fmla="*/ 0 h 1089966"/>
              <a:gd name="connsiteX7" fmla="*/ 1865376 w 3664916"/>
              <a:gd name="connsiteY7" fmla="*/ 1024128 h 1089966"/>
              <a:gd name="connsiteX8" fmla="*/ 1982420 w 3664916"/>
              <a:gd name="connsiteY8" fmla="*/ 870509 h 1089966"/>
              <a:gd name="connsiteX9" fmla="*/ 2040942 w 3664916"/>
              <a:gd name="connsiteY9" fmla="*/ 1016813 h 1089966"/>
              <a:gd name="connsiteX10" fmla="*/ 2172614 w 3664916"/>
              <a:gd name="connsiteY10" fmla="*/ 892455 h 1089966"/>
              <a:gd name="connsiteX11" fmla="*/ 2275028 w 3664916"/>
              <a:gd name="connsiteY11" fmla="*/ 994868 h 1089966"/>
              <a:gd name="connsiteX12" fmla="*/ 2457908 w 3664916"/>
              <a:gd name="connsiteY12" fmla="*/ 570586 h 1089966"/>
              <a:gd name="connsiteX13" fmla="*/ 2626156 w 3664916"/>
              <a:gd name="connsiteY13" fmla="*/ 929030 h 1089966"/>
              <a:gd name="connsiteX14" fmla="*/ 2772461 w 3664916"/>
              <a:gd name="connsiteY14" fmla="*/ 790042 h 1089966"/>
              <a:gd name="connsiteX15" fmla="*/ 2896819 w 3664916"/>
              <a:gd name="connsiteY15" fmla="*/ 987552 h 1089966"/>
              <a:gd name="connsiteX16" fmla="*/ 3664916 w 3664916"/>
              <a:gd name="connsiteY16" fmla="*/ 943661 h 1089966"/>
              <a:gd name="connsiteX0" fmla="*/ 0 w 3686861"/>
              <a:gd name="connsiteY0" fmla="*/ 1031444 h 1089966"/>
              <a:gd name="connsiteX1" fmla="*/ 512064 w 3686861"/>
              <a:gd name="connsiteY1" fmla="*/ 1031444 h 1089966"/>
              <a:gd name="connsiteX2" fmla="*/ 797357 w 3686861"/>
              <a:gd name="connsiteY2" fmla="*/ 643738 h 1089966"/>
              <a:gd name="connsiteX3" fmla="*/ 1097280 w 3686861"/>
              <a:gd name="connsiteY3" fmla="*/ 1089966 h 1089966"/>
              <a:gd name="connsiteX4" fmla="*/ 1258216 w 3686861"/>
              <a:gd name="connsiteY4" fmla="*/ 877825 h 1089966"/>
              <a:gd name="connsiteX5" fmla="*/ 1389889 w 3686861"/>
              <a:gd name="connsiteY5" fmla="*/ 1060704 h 1089966"/>
              <a:gd name="connsiteX6" fmla="*/ 1609344 w 3686861"/>
              <a:gd name="connsiteY6" fmla="*/ 0 h 1089966"/>
              <a:gd name="connsiteX7" fmla="*/ 1865376 w 3686861"/>
              <a:gd name="connsiteY7" fmla="*/ 1024128 h 1089966"/>
              <a:gd name="connsiteX8" fmla="*/ 1982420 w 3686861"/>
              <a:gd name="connsiteY8" fmla="*/ 870509 h 1089966"/>
              <a:gd name="connsiteX9" fmla="*/ 2040942 w 3686861"/>
              <a:gd name="connsiteY9" fmla="*/ 1016813 h 1089966"/>
              <a:gd name="connsiteX10" fmla="*/ 2172614 w 3686861"/>
              <a:gd name="connsiteY10" fmla="*/ 892455 h 1089966"/>
              <a:gd name="connsiteX11" fmla="*/ 2275028 w 3686861"/>
              <a:gd name="connsiteY11" fmla="*/ 994868 h 1089966"/>
              <a:gd name="connsiteX12" fmla="*/ 2457908 w 3686861"/>
              <a:gd name="connsiteY12" fmla="*/ 570586 h 1089966"/>
              <a:gd name="connsiteX13" fmla="*/ 2626156 w 3686861"/>
              <a:gd name="connsiteY13" fmla="*/ 929030 h 1089966"/>
              <a:gd name="connsiteX14" fmla="*/ 2772461 w 3686861"/>
              <a:gd name="connsiteY14" fmla="*/ 790042 h 1089966"/>
              <a:gd name="connsiteX15" fmla="*/ 2896819 w 3686861"/>
              <a:gd name="connsiteY15" fmla="*/ 987552 h 1089966"/>
              <a:gd name="connsiteX16" fmla="*/ 3686861 w 3686861"/>
              <a:gd name="connsiteY16" fmla="*/ 972922 h 1089966"/>
              <a:gd name="connsiteX0" fmla="*/ 0 w 3686861"/>
              <a:gd name="connsiteY0" fmla="*/ 1031444 h 1352359"/>
              <a:gd name="connsiteX1" fmla="*/ 512064 w 3686861"/>
              <a:gd name="connsiteY1" fmla="*/ 1031444 h 1352359"/>
              <a:gd name="connsiteX2" fmla="*/ 797357 w 3686861"/>
              <a:gd name="connsiteY2" fmla="*/ 643738 h 1352359"/>
              <a:gd name="connsiteX3" fmla="*/ 962108 w 3686861"/>
              <a:gd name="connsiteY3" fmla="*/ 1352359 h 1352359"/>
              <a:gd name="connsiteX4" fmla="*/ 1258216 w 3686861"/>
              <a:gd name="connsiteY4" fmla="*/ 877825 h 1352359"/>
              <a:gd name="connsiteX5" fmla="*/ 1389889 w 3686861"/>
              <a:gd name="connsiteY5" fmla="*/ 1060704 h 1352359"/>
              <a:gd name="connsiteX6" fmla="*/ 1609344 w 3686861"/>
              <a:gd name="connsiteY6" fmla="*/ 0 h 1352359"/>
              <a:gd name="connsiteX7" fmla="*/ 1865376 w 3686861"/>
              <a:gd name="connsiteY7" fmla="*/ 1024128 h 1352359"/>
              <a:gd name="connsiteX8" fmla="*/ 1982420 w 3686861"/>
              <a:gd name="connsiteY8" fmla="*/ 870509 h 1352359"/>
              <a:gd name="connsiteX9" fmla="*/ 2040942 w 3686861"/>
              <a:gd name="connsiteY9" fmla="*/ 1016813 h 1352359"/>
              <a:gd name="connsiteX10" fmla="*/ 2172614 w 3686861"/>
              <a:gd name="connsiteY10" fmla="*/ 892455 h 1352359"/>
              <a:gd name="connsiteX11" fmla="*/ 2275028 w 3686861"/>
              <a:gd name="connsiteY11" fmla="*/ 994868 h 1352359"/>
              <a:gd name="connsiteX12" fmla="*/ 2457908 w 3686861"/>
              <a:gd name="connsiteY12" fmla="*/ 570586 h 1352359"/>
              <a:gd name="connsiteX13" fmla="*/ 2626156 w 3686861"/>
              <a:gd name="connsiteY13" fmla="*/ 929030 h 1352359"/>
              <a:gd name="connsiteX14" fmla="*/ 2772461 w 3686861"/>
              <a:gd name="connsiteY14" fmla="*/ 790042 h 1352359"/>
              <a:gd name="connsiteX15" fmla="*/ 2896819 w 3686861"/>
              <a:gd name="connsiteY15" fmla="*/ 987552 h 1352359"/>
              <a:gd name="connsiteX16" fmla="*/ 3686861 w 3686861"/>
              <a:gd name="connsiteY16" fmla="*/ 972922 h 1352359"/>
              <a:gd name="connsiteX0" fmla="*/ 0 w 3686861"/>
              <a:gd name="connsiteY0" fmla="*/ 1031444 h 1352359"/>
              <a:gd name="connsiteX1" fmla="*/ 512064 w 3686861"/>
              <a:gd name="connsiteY1" fmla="*/ 1031444 h 1352359"/>
              <a:gd name="connsiteX2" fmla="*/ 717844 w 3686861"/>
              <a:gd name="connsiteY2" fmla="*/ 619884 h 1352359"/>
              <a:gd name="connsiteX3" fmla="*/ 962108 w 3686861"/>
              <a:gd name="connsiteY3" fmla="*/ 1352359 h 1352359"/>
              <a:gd name="connsiteX4" fmla="*/ 1258216 w 3686861"/>
              <a:gd name="connsiteY4" fmla="*/ 877825 h 1352359"/>
              <a:gd name="connsiteX5" fmla="*/ 1389889 w 3686861"/>
              <a:gd name="connsiteY5" fmla="*/ 1060704 h 1352359"/>
              <a:gd name="connsiteX6" fmla="*/ 1609344 w 3686861"/>
              <a:gd name="connsiteY6" fmla="*/ 0 h 1352359"/>
              <a:gd name="connsiteX7" fmla="*/ 1865376 w 3686861"/>
              <a:gd name="connsiteY7" fmla="*/ 1024128 h 1352359"/>
              <a:gd name="connsiteX8" fmla="*/ 1982420 w 3686861"/>
              <a:gd name="connsiteY8" fmla="*/ 870509 h 1352359"/>
              <a:gd name="connsiteX9" fmla="*/ 2040942 w 3686861"/>
              <a:gd name="connsiteY9" fmla="*/ 1016813 h 1352359"/>
              <a:gd name="connsiteX10" fmla="*/ 2172614 w 3686861"/>
              <a:gd name="connsiteY10" fmla="*/ 892455 h 1352359"/>
              <a:gd name="connsiteX11" fmla="*/ 2275028 w 3686861"/>
              <a:gd name="connsiteY11" fmla="*/ 994868 h 1352359"/>
              <a:gd name="connsiteX12" fmla="*/ 2457908 w 3686861"/>
              <a:gd name="connsiteY12" fmla="*/ 570586 h 1352359"/>
              <a:gd name="connsiteX13" fmla="*/ 2626156 w 3686861"/>
              <a:gd name="connsiteY13" fmla="*/ 929030 h 1352359"/>
              <a:gd name="connsiteX14" fmla="*/ 2772461 w 3686861"/>
              <a:gd name="connsiteY14" fmla="*/ 790042 h 1352359"/>
              <a:gd name="connsiteX15" fmla="*/ 2896819 w 3686861"/>
              <a:gd name="connsiteY15" fmla="*/ 987552 h 1352359"/>
              <a:gd name="connsiteX16" fmla="*/ 3686861 w 3686861"/>
              <a:gd name="connsiteY16" fmla="*/ 972922 h 1352359"/>
              <a:gd name="connsiteX0" fmla="*/ 0 w 3686861"/>
              <a:gd name="connsiteY0" fmla="*/ 1031444 h 1352359"/>
              <a:gd name="connsiteX1" fmla="*/ 512064 w 3686861"/>
              <a:gd name="connsiteY1" fmla="*/ 1031444 h 1352359"/>
              <a:gd name="connsiteX2" fmla="*/ 717844 w 3686861"/>
              <a:gd name="connsiteY2" fmla="*/ 619884 h 1352359"/>
              <a:gd name="connsiteX3" fmla="*/ 962108 w 3686861"/>
              <a:gd name="connsiteY3" fmla="*/ 1352359 h 1352359"/>
              <a:gd name="connsiteX4" fmla="*/ 1091239 w 3686861"/>
              <a:gd name="connsiteY4" fmla="*/ 814215 h 1352359"/>
              <a:gd name="connsiteX5" fmla="*/ 1389889 w 3686861"/>
              <a:gd name="connsiteY5" fmla="*/ 1060704 h 1352359"/>
              <a:gd name="connsiteX6" fmla="*/ 1609344 w 3686861"/>
              <a:gd name="connsiteY6" fmla="*/ 0 h 1352359"/>
              <a:gd name="connsiteX7" fmla="*/ 1865376 w 3686861"/>
              <a:gd name="connsiteY7" fmla="*/ 1024128 h 1352359"/>
              <a:gd name="connsiteX8" fmla="*/ 1982420 w 3686861"/>
              <a:gd name="connsiteY8" fmla="*/ 870509 h 1352359"/>
              <a:gd name="connsiteX9" fmla="*/ 2040942 w 3686861"/>
              <a:gd name="connsiteY9" fmla="*/ 1016813 h 1352359"/>
              <a:gd name="connsiteX10" fmla="*/ 2172614 w 3686861"/>
              <a:gd name="connsiteY10" fmla="*/ 892455 h 1352359"/>
              <a:gd name="connsiteX11" fmla="*/ 2275028 w 3686861"/>
              <a:gd name="connsiteY11" fmla="*/ 994868 h 1352359"/>
              <a:gd name="connsiteX12" fmla="*/ 2457908 w 3686861"/>
              <a:gd name="connsiteY12" fmla="*/ 570586 h 1352359"/>
              <a:gd name="connsiteX13" fmla="*/ 2626156 w 3686861"/>
              <a:gd name="connsiteY13" fmla="*/ 929030 h 1352359"/>
              <a:gd name="connsiteX14" fmla="*/ 2772461 w 3686861"/>
              <a:gd name="connsiteY14" fmla="*/ 790042 h 1352359"/>
              <a:gd name="connsiteX15" fmla="*/ 2896819 w 3686861"/>
              <a:gd name="connsiteY15" fmla="*/ 987552 h 1352359"/>
              <a:gd name="connsiteX16" fmla="*/ 3686861 w 3686861"/>
              <a:gd name="connsiteY16" fmla="*/ 972922 h 1352359"/>
              <a:gd name="connsiteX0" fmla="*/ 0 w 3686861"/>
              <a:gd name="connsiteY0" fmla="*/ 1031444 h 1328505"/>
              <a:gd name="connsiteX1" fmla="*/ 512064 w 3686861"/>
              <a:gd name="connsiteY1" fmla="*/ 1031444 h 1328505"/>
              <a:gd name="connsiteX2" fmla="*/ 717844 w 3686861"/>
              <a:gd name="connsiteY2" fmla="*/ 619884 h 1328505"/>
              <a:gd name="connsiteX3" fmla="*/ 834887 w 3686861"/>
              <a:gd name="connsiteY3" fmla="*/ 1328505 h 1328505"/>
              <a:gd name="connsiteX4" fmla="*/ 1091239 w 3686861"/>
              <a:gd name="connsiteY4" fmla="*/ 814215 h 1328505"/>
              <a:gd name="connsiteX5" fmla="*/ 1389889 w 3686861"/>
              <a:gd name="connsiteY5" fmla="*/ 1060704 h 1328505"/>
              <a:gd name="connsiteX6" fmla="*/ 1609344 w 3686861"/>
              <a:gd name="connsiteY6" fmla="*/ 0 h 1328505"/>
              <a:gd name="connsiteX7" fmla="*/ 1865376 w 3686861"/>
              <a:gd name="connsiteY7" fmla="*/ 1024128 h 1328505"/>
              <a:gd name="connsiteX8" fmla="*/ 1982420 w 3686861"/>
              <a:gd name="connsiteY8" fmla="*/ 870509 h 1328505"/>
              <a:gd name="connsiteX9" fmla="*/ 2040942 w 3686861"/>
              <a:gd name="connsiteY9" fmla="*/ 1016813 h 1328505"/>
              <a:gd name="connsiteX10" fmla="*/ 2172614 w 3686861"/>
              <a:gd name="connsiteY10" fmla="*/ 892455 h 1328505"/>
              <a:gd name="connsiteX11" fmla="*/ 2275028 w 3686861"/>
              <a:gd name="connsiteY11" fmla="*/ 994868 h 1328505"/>
              <a:gd name="connsiteX12" fmla="*/ 2457908 w 3686861"/>
              <a:gd name="connsiteY12" fmla="*/ 570586 h 1328505"/>
              <a:gd name="connsiteX13" fmla="*/ 2626156 w 3686861"/>
              <a:gd name="connsiteY13" fmla="*/ 929030 h 1328505"/>
              <a:gd name="connsiteX14" fmla="*/ 2772461 w 3686861"/>
              <a:gd name="connsiteY14" fmla="*/ 790042 h 1328505"/>
              <a:gd name="connsiteX15" fmla="*/ 2896819 w 3686861"/>
              <a:gd name="connsiteY15" fmla="*/ 987552 h 1328505"/>
              <a:gd name="connsiteX16" fmla="*/ 3686861 w 3686861"/>
              <a:gd name="connsiteY16" fmla="*/ 972922 h 1328505"/>
              <a:gd name="connsiteX0" fmla="*/ 0 w 3686861"/>
              <a:gd name="connsiteY0" fmla="*/ 1031444 h 1328505"/>
              <a:gd name="connsiteX1" fmla="*/ 512064 w 3686861"/>
              <a:gd name="connsiteY1" fmla="*/ 1031444 h 1328505"/>
              <a:gd name="connsiteX2" fmla="*/ 717844 w 3686861"/>
              <a:gd name="connsiteY2" fmla="*/ 619884 h 1328505"/>
              <a:gd name="connsiteX3" fmla="*/ 834887 w 3686861"/>
              <a:gd name="connsiteY3" fmla="*/ 1328505 h 1328505"/>
              <a:gd name="connsiteX4" fmla="*/ 1091239 w 3686861"/>
              <a:gd name="connsiteY4" fmla="*/ 814215 h 1328505"/>
              <a:gd name="connsiteX5" fmla="*/ 1238814 w 3686861"/>
              <a:gd name="connsiteY5" fmla="*/ 1076607 h 1328505"/>
              <a:gd name="connsiteX6" fmla="*/ 1609344 w 3686861"/>
              <a:gd name="connsiteY6" fmla="*/ 0 h 1328505"/>
              <a:gd name="connsiteX7" fmla="*/ 1865376 w 3686861"/>
              <a:gd name="connsiteY7" fmla="*/ 1024128 h 1328505"/>
              <a:gd name="connsiteX8" fmla="*/ 1982420 w 3686861"/>
              <a:gd name="connsiteY8" fmla="*/ 870509 h 1328505"/>
              <a:gd name="connsiteX9" fmla="*/ 2040942 w 3686861"/>
              <a:gd name="connsiteY9" fmla="*/ 1016813 h 1328505"/>
              <a:gd name="connsiteX10" fmla="*/ 2172614 w 3686861"/>
              <a:gd name="connsiteY10" fmla="*/ 892455 h 1328505"/>
              <a:gd name="connsiteX11" fmla="*/ 2275028 w 3686861"/>
              <a:gd name="connsiteY11" fmla="*/ 994868 h 1328505"/>
              <a:gd name="connsiteX12" fmla="*/ 2457908 w 3686861"/>
              <a:gd name="connsiteY12" fmla="*/ 570586 h 1328505"/>
              <a:gd name="connsiteX13" fmla="*/ 2626156 w 3686861"/>
              <a:gd name="connsiteY13" fmla="*/ 929030 h 1328505"/>
              <a:gd name="connsiteX14" fmla="*/ 2772461 w 3686861"/>
              <a:gd name="connsiteY14" fmla="*/ 790042 h 1328505"/>
              <a:gd name="connsiteX15" fmla="*/ 2896819 w 3686861"/>
              <a:gd name="connsiteY15" fmla="*/ 987552 h 1328505"/>
              <a:gd name="connsiteX16" fmla="*/ 3686861 w 3686861"/>
              <a:gd name="connsiteY16" fmla="*/ 972922 h 1328505"/>
              <a:gd name="connsiteX0" fmla="*/ 0 w 3686861"/>
              <a:gd name="connsiteY0" fmla="*/ 1031444 h 1328505"/>
              <a:gd name="connsiteX1" fmla="*/ 512064 w 3686861"/>
              <a:gd name="connsiteY1" fmla="*/ 1031444 h 1328505"/>
              <a:gd name="connsiteX2" fmla="*/ 717844 w 3686861"/>
              <a:gd name="connsiteY2" fmla="*/ 619884 h 1328505"/>
              <a:gd name="connsiteX3" fmla="*/ 834887 w 3686861"/>
              <a:gd name="connsiteY3" fmla="*/ 1328505 h 1328505"/>
              <a:gd name="connsiteX4" fmla="*/ 1059434 w 3686861"/>
              <a:gd name="connsiteY4" fmla="*/ 798313 h 1328505"/>
              <a:gd name="connsiteX5" fmla="*/ 1238814 w 3686861"/>
              <a:gd name="connsiteY5" fmla="*/ 1076607 h 1328505"/>
              <a:gd name="connsiteX6" fmla="*/ 1609344 w 3686861"/>
              <a:gd name="connsiteY6" fmla="*/ 0 h 1328505"/>
              <a:gd name="connsiteX7" fmla="*/ 1865376 w 3686861"/>
              <a:gd name="connsiteY7" fmla="*/ 1024128 h 1328505"/>
              <a:gd name="connsiteX8" fmla="*/ 1982420 w 3686861"/>
              <a:gd name="connsiteY8" fmla="*/ 870509 h 1328505"/>
              <a:gd name="connsiteX9" fmla="*/ 2040942 w 3686861"/>
              <a:gd name="connsiteY9" fmla="*/ 1016813 h 1328505"/>
              <a:gd name="connsiteX10" fmla="*/ 2172614 w 3686861"/>
              <a:gd name="connsiteY10" fmla="*/ 892455 h 1328505"/>
              <a:gd name="connsiteX11" fmla="*/ 2275028 w 3686861"/>
              <a:gd name="connsiteY11" fmla="*/ 994868 h 1328505"/>
              <a:gd name="connsiteX12" fmla="*/ 2457908 w 3686861"/>
              <a:gd name="connsiteY12" fmla="*/ 570586 h 1328505"/>
              <a:gd name="connsiteX13" fmla="*/ 2626156 w 3686861"/>
              <a:gd name="connsiteY13" fmla="*/ 929030 h 1328505"/>
              <a:gd name="connsiteX14" fmla="*/ 2772461 w 3686861"/>
              <a:gd name="connsiteY14" fmla="*/ 790042 h 1328505"/>
              <a:gd name="connsiteX15" fmla="*/ 2896819 w 3686861"/>
              <a:gd name="connsiteY15" fmla="*/ 987552 h 1328505"/>
              <a:gd name="connsiteX16" fmla="*/ 3686861 w 3686861"/>
              <a:gd name="connsiteY16" fmla="*/ 972922 h 1328505"/>
              <a:gd name="connsiteX0" fmla="*/ 0 w 3686861"/>
              <a:gd name="connsiteY0" fmla="*/ 1031444 h 1328505"/>
              <a:gd name="connsiteX1" fmla="*/ 512064 w 3686861"/>
              <a:gd name="connsiteY1" fmla="*/ 1031444 h 1328505"/>
              <a:gd name="connsiteX2" fmla="*/ 717844 w 3686861"/>
              <a:gd name="connsiteY2" fmla="*/ 619884 h 1328505"/>
              <a:gd name="connsiteX3" fmla="*/ 834887 w 3686861"/>
              <a:gd name="connsiteY3" fmla="*/ 1328505 h 1328505"/>
              <a:gd name="connsiteX4" fmla="*/ 1059434 w 3686861"/>
              <a:gd name="connsiteY4" fmla="*/ 798313 h 1328505"/>
              <a:gd name="connsiteX5" fmla="*/ 1119544 w 3686861"/>
              <a:gd name="connsiteY5" fmla="*/ 1076607 h 1328505"/>
              <a:gd name="connsiteX6" fmla="*/ 1609344 w 3686861"/>
              <a:gd name="connsiteY6" fmla="*/ 0 h 1328505"/>
              <a:gd name="connsiteX7" fmla="*/ 1865376 w 3686861"/>
              <a:gd name="connsiteY7" fmla="*/ 1024128 h 1328505"/>
              <a:gd name="connsiteX8" fmla="*/ 1982420 w 3686861"/>
              <a:gd name="connsiteY8" fmla="*/ 870509 h 1328505"/>
              <a:gd name="connsiteX9" fmla="*/ 2040942 w 3686861"/>
              <a:gd name="connsiteY9" fmla="*/ 1016813 h 1328505"/>
              <a:gd name="connsiteX10" fmla="*/ 2172614 w 3686861"/>
              <a:gd name="connsiteY10" fmla="*/ 892455 h 1328505"/>
              <a:gd name="connsiteX11" fmla="*/ 2275028 w 3686861"/>
              <a:gd name="connsiteY11" fmla="*/ 994868 h 1328505"/>
              <a:gd name="connsiteX12" fmla="*/ 2457908 w 3686861"/>
              <a:gd name="connsiteY12" fmla="*/ 570586 h 1328505"/>
              <a:gd name="connsiteX13" fmla="*/ 2626156 w 3686861"/>
              <a:gd name="connsiteY13" fmla="*/ 929030 h 1328505"/>
              <a:gd name="connsiteX14" fmla="*/ 2772461 w 3686861"/>
              <a:gd name="connsiteY14" fmla="*/ 790042 h 1328505"/>
              <a:gd name="connsiteX15" fmla="*/ 2896819 w 3686861"/>
              <a:gd name="connsiteY15" fmla="*/ 987552 h 1328505"/>
              <a:gd name="connsiteX16" fmla="*/ 3686861 w 3686861"/>
              <a:gd name="connsiteY16" fmla="*/ 972922 h 1328505"/>
              <a:gd name="connsiteX0" fmla="*/ 0 w 3686861"/>
              <a:gd name="connsiteY0" fmla="*/ 1031444 h 1328505"/>
              <a:gd name="connsiteX1" fmla="*/ 512064 w 3686861"/>
              <a:gd name="connsiteY1" fmla="*/ 1031444 h 1328505"/>
              <a:gd name="connsiteX2" fmla="*/ 717844 w 3686861"/>
              <a:gd name="connsiteY2" fmla="*/ 619884 h 1328505"/>
              <a:gd name="connsiteX3" fmla="*/ 834887 w 3686861"/>
              <a:gd name="connsiteY3" fmla="*/ 1328505 h 1328505"/>
              <a:gd name="connsiteX4" fmla="*/ 1027628 w 3686861"/>
              <a:gd name="connsiteY4" fmla="*/ 806265 h 1328505"/>
              <a:gd name="connsiteX5" fmla="*/ 1119544 w 3686861"/>
              <a:gd name="connsiteY5" fmla="*/ 1076607 h 1328505"/>
              <a:gd name="connsiteX6" fmla="*/ 1609344 w 3686861"/>
              <a:gd name="connsiteY6" fmla="*/ 0 h 1328505"/>
              <a:gd name="connsiteX7" fmla="*/ 1865376 w 3686861"/>
              <a:gd name="connsiteY7" fmla="*/ 1024128 h 1328505"/>
              <a:gd name="connsiteX8" fmla="*/ 1982420 w 3686861"/>
              <a:gd name="connsiteY8" fmla="*/ 870509 h 1328505"/>
              <a:gd name="connsiteX9" fmla="*/ 2040942 w 3686861"/>
              <a:gd name="connsiteY9" fmla="*/ 1016813 h 1328505"/>
              <a:gd name="connsiteX10" fmla="*/ 2172614 w 3686861"/>
              <a:gd name="connsiteY10" fmla="*/ 892455 h 1328505"/>
              <a:gd name="connsiteX11" fmla="*/ 2275028 w 3686861"/>
              <a:gd name="connsiteY11" fmla="*/ 994868 h 1328505"/>
              <a:gd name="connsiteX12" fmla="*/ 2457908 w 3686861"/>
              <a:gd name="connsiteY12" fmla="*/ 570586 h 1328505"/>
              <a:gd name="connsiteX13" fmla="*/ 2626156 w 3686861"/>
              <a:gd name="connsiteY13" fmla="*/ 929030 h 1328505"/>
              <a:gd name="connsiteX14" fmla="*/ 2772461 w 3686861"/>
              <a:gd name="connsiteY14" fmla="*/ 790042 h 1328505"/>
              <a:gd name="connsiteX15" fmla="*/ 2896819 w 3686861"/>
              <a:gd name="connsiteY15" fmla="*/ 987552 h 1328505"/>
              <a:gd name="connsiteX16" fmla="*/ 3686861 w 3686861"/>
              <a:gd name="connsiteY16" fmla="*/ 972922 h 1328505"/>
              <a:gd name="connsiteX0" fmla="*/ 0 w 3686861"/>
              <a:gd name="connsiteY0" fmla="*/ 1031444 h 1328505"/>
              <a:gd name="connsiteX1" fmla="*/ 512064 w 3686861"/>
              <a:gd name="connsiteY1" fmla="*/ 1031444 h 1328505"/>
              <a:gd name="connsiteX2" fmla="*/ 693990 w 3686861"/>
              <a:gd name="connsiteY2" fmla="*/ 619884 h 1328505"/>
              <a:gd name="connsiteX3" fmla="*/ 834887 w 3686861"/>
              <a:gd name="connsiteY3" fmla="*/ 1328505 h 1328505"/>
              <a:gd name="connsiteX4" fmla="*/ 1027628 w 3686861"/>
              <a:gd name="connsiteY4" fmla="*/ 806265 h 1328505"/>
              <a:gd name="connsiteX5" fmla="*/ 1119544 w 3686861"/>
              <a:gd name="connsiteY5" fmla="*/ 1076607 h 1328505"/>
              <a:gd name="connsiteX6" fmla="*/ 1609344 w 3686861"/>
              <a:gd name="connsiteY6" fmla="*/ 0 h 1328505"/>
              <a:gd name="connsiteX7" fmla="*/ 1865376 w 3686861"/>
              <a:gd name="connsiteY7" fmla="*/ 1024128 h 1328505"/>
              <a:gd name="connsiteX8" fmla="*/ 1982420 w 3686861"/>
              <a:gd name="connsiteY8" fmla="*/ 870509 h 1328505"/>
              <a:gd name="connsiteX9" fmla="*/ 2040942 w 3686861"/>
              <a:gd name="connsiteY9" fmla="*/ 1016813 h 1328505"/>
              <a:gd name="connsiteX10" fmla="*/ 2172614 w 3686861"/>
              <a:gd name="connsiteY10" fmla="*/ 892455 h 1328505"/>
              <a:gd name="connsiteX11" fmla="*/ 2275028 w 3686861"/>
              <a:gd name="connsiteY11" fmla="*/ 994868 h 1328505"/>
              <a:gd name="connsiteX12" fmla="*/ 2457908 w 3686861"/>
              <a:gd name="connsiteY12" fmla="*/ 570586 h 1328505"/>
              <a:gd name="connsiteX13" fmla="*/ 2626156 w 3686861"/>
              <a:gd name="connsiteY13" fmla="*/ 929030 h 1328505"/>
              <a:gd name="connsiteX14" fmla="*/ 2772461 w 3686861"/>
              <a:gd name="connsiteY14" fmla="*/ 790042 h 1328505"/>
              <a:gd name="connsiteX15" fmla="*/ 2896819 w 3686861"/>
              <a:gd name="connsiteY15" fmla="*/ 987552 h 1328505"/>
              <a:gd name="connsiteX16" fmla="*/ 3686861 w 3686861"/>
              <a:gd name="connsiteY16" fmla="*/ 972922 h 1328505"/>
              <a:gd name="connsiteX0" fmla="*/ 0 w 3686861"/>
              <a:gd name="connsiteY0" fmla="*/ 1047347 h 1344408"/>
              <a:gd name="connsiteX1" fmla="*/ 512064 w 3686861"/>
              <a:gd name="connsiteY1" fmla="*/ 1047347 h 1344408"/>
              <a:gd name="connsiteX2" fmla="*/ 693990 w 3686861"/>
              <a:gd name="connsiteY2" fmla="*/ 635787 h 1344408"/>
              <a:gd name="connsiteX3" fmla="*/ 834887 w 3686861"/>
              <a:gd name="connsiteY3" fmla="*/ 1344408 h 1344408"/>
              <a:gd name="connsiteX4" fmla="*/ 1027628 w 3686861"/>
              <a:gd name="connsiteY4" fmla="*/ 822168 h 1344408"/>
              <a:gd name="connsiteX5" fmla="*/ 1119544 w 3686861"/>
              <a:gd name="connsiteY5" fmla="*/ 1092510 h 1344408"/>
              <a:gd name="connsiteX6" fmla="*/ 1402610 w 3686861"/>
              <a:gd name="connsiteY6" fmla="*/ 0 h 1344408"/>
              <a:gd name="connsiteX7" fmla="*/ 1865376 w 3686861"/>
              <a:gd name="connsiteY7" fmla="*/ 1040031 h 1344408"/>
              <a:gd name="connsiteX8" fmla="*/ 1982420 w 3686861"/>
              <a:gd name="connsiteY8" fmla="*/ 886412 h 1344408"/>
              <a:gd name="connsiteX9" fmla="*/ 2040942 w 3686861"/>
              <a:gd name="connsiteY9" fmla="*/ 1032716 h 1344408"/>
              <a:gd name="connsiteX10" fmla="*/ 2172614 w 3686861"/>
              <a:gd name="connsiteY10" fmla="*/ 908358 h 1344408"/>
              <a:gd name="connsiteX11" fmla="*/ 2275028 w 3686861"/>
              <a:gd name="connsiteY11" fmla="*/ 1010771 h 1344408"/>
              <a:gd name="connsiteX12" fmla="*/ 2457908 w 3686861"/>
              <a:gd name="connsiteY12" fmla="*/ 586489 h 1344408"/>
              <a:gd name="connsiteX13" fmla="*/ 2626156 w 3686861"/>
              <a:gd name="connsiteY13" fmla="*/ 944933 h 1344408"/>
              <a:gd name="connsiteX14" fmla="*/ 2772461 w 3686861"/>
              <a:gd name="connsiteY14" fmla="*/ 805945 h 1344408"/>
              <a:gd name="connsiteX15" fmla="*/ 2896819 w 3686861"/>
              <a:gd name="connsiteY15" fmla="*/ 1003455 h 1344408"/>
              <a:gd name="connsiteX16" fmla="*/ 3686861 w 3686861"/>
              <a:gd name="connsiteY16" fmla="*/ 988825 h 1344408"/>
              <a:gd name="connsiteX0" fmla="*/ 0 w 3686861"/>
              <a:gd name="connsiteY0" fmla="*/ 1047347 h 1344408"/>
              <a:gd name="connsiteX1" fmla="*/ 512064 w 3686861"/>
              <a:gd name="connsiteY1" fmla="*/ 1047347 h 1344408"/>
              <a:gd name="connsiteX2" fmla="*/ 693990 w 3686861"/>
              <a:gd name="connsiteY2" fmla="*/ 635787 h 1344408"/>
              <a:gd name="connsiteX3" fmla="*/ 834887 w 3686861"/>
              <a:gd name="connsiteY3" fmla="*/ 1344408 h 1344408"/>
              <a:gd name="connsiteX4" fmla="*/ 1027628 w 3686861"/>
              <a:gd name="connsiteY4" fmla="*/ 822168 h 1344408"/>
              <a:gd name="connsiteX5" fmla="*/ 1119544 w 3686861"/>
              <a:gd name="connsiteY5" fmla="*/ 1092510 h 1344408"/>
              <a:gd name="connsiteX6" fmla="*/ 1402610 w 3686861"/>
              <a:gd name="connsiteY6" fmla="*/ 0 h 1344408"/>
              <a:gd name="connsiteX7" fmla="*/ 1571178 w 3686861"/>
              <a:gd name="connsiteY7" fmla="*/ 1127496 h 1344408"/>
              <a:gd name="connsiteX8" fmla="*/ 1982420 w 3686861"/>
              <a:gd name="connsiteY8" fmla="*/ 886412 h 1344408"/>
              <a:gd name="connsiteX9" fmla="*/ 2040942 w 3686861"/>
              <a:gd name="connsiteY9" fmla="*/ 1032716 h 1344408"/>
              <a:gd name="connsiteX10" fmla="*/ 2172614 w 3686861"/>
              <a:gd name="connsiteY10" fmla="*/ 908358 h 1344408"/>
              <a:gd name="connsiteX11" fmla="*/ 2275028 w 3686861"/>
              <a:gd name="connsiteY11" fmla="*/ 1010771 h 1344408"/>
              <a:gd name="connsiteX12" fmla="*/ 2457908 w 3686861"/>
              <a:gd name="connsiteY12" fmla="*/ 586489 h 1344408"/>
              <a:gd name="connsiteX13" fmla="*/ 2626156 w 3686861"/>
              <a:gd name="connsiteY13" fmla="*/ 944933 h 1344408"/>
              <a:gd name="connsiteX14" fmla="*/ 2772461 w 3686861"/>
              <a:gd name="connsiteY14" fmla="*/ 805945 h 1344408"/>
              <a:gd name="connsiteX15" fmla="*/ 2896819 w 3686861"/>
              <a:gd name="connsiteY15" fmla="*/ 1003455 h 1344408"/>
              <a:gd name="connsiteX16" fmla="*/ 3686861 w 3686861"/>
              <a:gd name="connsiteY16" fmla="*/ 988825 h 1344408"/>
              <a:gd name="connsiteX0" fmla="*/ 0 w 3686861"/>
              <a:gd name="connsiteY0" fmla="*/ 1055298 h 1352359"/>
              <a:gd name="connsiteX1" fmla="*/ 512064 w 3686861"/>
              <a:gd name="connsiteY1" fmla="*/ 1055298 h 1352359"/>
              <a:gd name="connsiteX2" fmla="*/ 693990 w 3686861"/>
              <a:gd name="connsiteY2" fmla="*/ 643738 h 1352359"/>
              <a:gd name="connsiteX3" fmla="*/ 834887 w 3686861"/>
              <a:gd name="connsiteY3" fmla="*/ 1352359 h 1352359"/>
              <a:gd name="connsiteX4" fmla="*/ 1027628 w 3686861"/>
              <a:gd name="connsiteY4" fmla="*/ 830119 h 1352359"/>
              <a:gd name="connsiteX5" fmla="*/ 1119544 w 3686861"/>
              <a:gd name="connsiteY5" fmla="*/ 1100461 h 1352359"/>
              <a:gd name="connsiteX6" fmla="*/ 1370805 w 3686861"/>
              <a:gd name="connsiteY6" fmla="*/ 0 h 1352359"/>
              <a:gd name="connsiteX7" fmla="*/ 1571178 w 3686861"/>
              <a:gd name="connsiteY7" fmla="*/ 1135447 h 1352359"/>
              <a:gd name="connsiteX8" fmla="*/ 1982420 w 3686861"/>
              <a:gd name="connsiteY8" fmla="*/ 894363 h 1352359"/>
              <a:gd name="connsiteX9" fmla="*/ 2040942 w 3686861"/>
              <a:gd name="connsiteY9" fmla="*/ 1040667 h 1352359"/>
              <a:gd name="connsiteX10" fmla="*/ 2172614 w 3686861"/>
              <a:gd name="connsiteY10" fmla="*/ 916309 h 1352359"/>
              <a:gd name="connsiteX11" fmla="*/ 2275028 w 3686861"/>
              <a:gd name="connsiteY11" fmla="*/ 1018722 h 1352359"/>
              <a:gd name="connsiteX12" fmla="*/ 2457908 w 3686861"/>
              <a:gd name="connsiteY12" fmla="*/ 594440 h 1352359"/>
              <a:gd name="connsiteX13" fmla="*/ 2626156 w 3686861"/>
              <a:gd name="connsiteY13" fmla="*/ 952884 h 1352359"/>
              <a:gd name="connsiteX14" fmla="*/ 2772461 w 3686861"/>
              <a:gd name="connsiteY14" fmla="*/ 813896 h 1352359"/>
              <a:gd name="connsiteX15" fmla="*/ 2896819 w 3686861"/>
              <a:gd name="connsiteY15" fmla="*/ 1011406 h 1352359"/>
              <a:gd name="connsiteX16" fmla="*/ 3686861 w 3686861"/>
              <a:gd name="connsiteY16" fmla="*/ 996776 h 1352359"/>
              <a:gd name="connsiteX0" fmla="*/ 0 w 3686861"/>
              <a:gd name="connsiteY0" fmla="*/ 1055298 h 1352359"/>
              <a:gd name="connsiteX1" fmla="*/ 512064 w 3686861"/>
              <a:gd name="connsiteY1" fmla="*/ 1055298 h 1352359"/>
              <a:gd name="connsiteX2" fmla="*/ 693990 w 3686861"/>
              <a:gd name="connsiteY2" fmla="*/ 643738 h 1352359"/>
              <a:gd name="connsiteX3" fmla="*/ 834887 w 3686861"/>
              <a:gd name="connsiteY3" fmla="*/ 1352359 h 1352359"/>
              <a:gd name="connsiteX4" fmla="*/ 1027628 w 3686861"/>
              <a:gd name="connsiteY4" fmla="*/ 830119 h 1352359"/>
              <a:gd name="connsiteX5" fmla="*/ 1119544 w 3686861"/>
              <a:gd name="connsiteY5" fmla="*/ 1100461 h 1352359"/>
              <a:gd name="connsiteX6" fmla="*/ 1370805 w 3686861"/>
              <a:gd name="connsiteY6" fmla="*/ 0 h 1352359"/>
              <a:gd name="connsiteX7" fmla="*/ 1459860 w 3686861"/>
              <a:gd name="connsiteY7" fmla="*/ 1262668 h 1352359"/>
              <a:gd name="connsiteX8" fmla="*/ 1982420 w 3686861"/>
              <a:gd name="connsiteY8" fmla="*/ 894363 h 1352359"/>
              <a:gd name="connsiteX9" fmla="*/ 2040942 w 3686861"/>
              <a:gd name="connsiteY9" fmla="*/ 1040667 h 1352359"/>
              <a:gd name="connsiteX10" fmla="*/ 2172614 w 3686861"/>
              <a:gd name="connsiteY10" fmla="*/ 916309 h 1352359"/>
              <a:gd name="connsiteX11" fmla="*/ 2275028 w 3686861"/>
              <a:gd name="connsiteY11" fmla="*/ 1018722 h 1352359"/>
              <a:gd name="connsiteX12" fmla="*/ 2457908 w 3686861"/>
              <a:gd name="connsiteY12" fmla="*/ 594440 h 1352359"/>
              <a:gd name="connsiteX13" fmla="*/ 2626156 w 3686861"/>
              <a:gd name="connsiteY13" fmla="*/ 952884 h 1352359"/>
              <a:gd name="connsiteX14" fmla="*/ 2772461 w 3686861"/>
              <a:gd name="connsiteY14" fmla="*/ 813896 h 1352359"/>
              <a:gd name="connsiteX15" fmla="*/ 2896819 w 3686861"/>
              <a:gd name="connsiteY15" fmla="*/ 1011406 h 1352359"/>
              <a:gd name="connsiteX16" fmla="*/ 3686861 w 3686861"/>
              <a:gd name="connsiteY16" fmla="*/ 996776 h 1352359"/>
              <a:gd name="connsiteX0" fmla="*/ 0 w 3686861"/>
              <a:gd name="connsiteY0" fmla="*/ 1055298 h 1352359"/>
              <a:gd name="connsiteX1" fmla="*/ 512064 w 3686861"/>
              <a:gd name="connsiteY1" fmla="*/ 1055298 h 1352359"/>
              <a:gd name="connsiteX2" fmla="*/ 693990 w 3686861"/>
              <a:gd name="connsiteY2" fmla="*/ 643738 h 1352359"/>
              <a:gd name="connsiteX3" fmla="*/ 834887 w 3686861"/>
              <a:gd name="connsiteY3" fmla="*/ 1352359 h 1352359"/>
              <a:gd name="connsiteX4" fmla="*/ 1027628 w 3686861"/>
              <a:gd name="connsiteY4" fmla="*/ 830119 h 1352359"/>
              <a:gd name="connsiteX5" fmla="*/ 1119544 w 3686861"/>
              <a:gd name="connsiteY5" fmla="*/ 1100461 h 1352359"/>
              <a:gd name="connsiteX6" fmla="*/ 1370805 w 3686861"/>
              <a:gd name="connsiteY6" fmla="*/ 0 h 1352359"/>
              <a:gd name="connsiteX7" fmla="*/ 1459860 w 3686861"/>
              <a:gd name="connsiteY7" fmla="*/ 1262668 h 1352359"/>
              <a:gd name="connsiteX8" fmla="*/ 1672319 w 3686861"/>
              <a:gd name="connsiteY8" fmla="*/ 814850 h 1352359"/>
              <a:gd name="connsiteX9" fmla="*/ 2040942 w 3686861"/>
              <a:gd name="connsiteY9" fmla="*/ 1040667 h 1352359"/>
              <a:gd name="connsiteX10" fmla="*/ 2172614 w 3686861"/>
              <a:gd name="connsiteY10" fmla="*/ 916309 h 1352359"/>
              <a:gd name="connsiteX11" fmla="*/ 2275028 w 3686861"/>
              <a:gd name="connsiteY11" fmla="*/ 1018722 h 1352359"/>
              <a:gd name="connsiteX12" fmla="*/ 2457908 w 3686861"/>
              <a:gd name="connsiteY12" fmla="*/ 594440 h 1352359"/>
              <a:gd name="connsiteX13" fmla="*/ 2626156 w 3686861"/>
              <a:gd name="connsiteY13" fmla="*/ 952884 h 1352359"/>
              <a:gd name="connsiteX14" fmla="*/ 2772461 w 3686861"/>
              <a:gd name="connsiteY14" fmla="*/ 813896 h 1352359"/>
              <a:gd name="connsiteX15" fmla="*/ 2896819 w 3686861"/>
              <a:gd name="connsiteY15" fmla="*/ 1011406 h 1352359"/>
              <a:gd name="connsiteX16" fmla="*/ 3686861 w 3686861"/>
              <a:gd name="connsiteY16" fmla="*/ 996776 h 1352359"/>
              <a:gd name="connsiteX0" fmla="*/ 0 w 3686861"/>
              <a:gd name="connsiteY0" fmla="*/ 1055298 h 1352359"/>
              <a:gd name="connsiteX1" fmla="*/ 512064 w 3686861"/>
              <a:gd name="connsiteY1" fmla="*/ 1055298 h 1352359"/>
              <a:gd name="connsiteX2" fmla="*/ 693990 w 3686861"/>
              <a:gd name="connsiteY2" fmla="*/ 643738 h 1352359"/>
              <a:gd name="connsiteX3" fmla="*/ 834887 w 3686861"/>
              <a:gd name="connsiteY3" fmla="*/ 1352359 h 1352359"/>
              <a:gd name="connsiteX4" fmla="*/ 1027628 w 3686861"/>
              <a:gd name="connsiteY4" fmla="*/ 830119 h 1352359"/>
              <a:gd name="connsiteX5" fmla="*/ 1119544 w 3686861"/>
              <a:gd name="connsiteY5" fmla="*/ 1100461 h 1352359"/>
              <a:gd name="connsiteX6" fmla="*/ 1370805 w 3686861"/>
              <a:gd name="connsiteY6" fmla="*/ 0 h 1352359"/>
              <a:gd name="connsiteX7" fmla="*/ 1459860 w 3686861"/>
              <a:gd name="connsiteY7" fmla="*/ 1262668 h 1352359"/>
              <a:gd name="connsiteX8" fmla="*/ 1672319 w 3686861"/>
              <a:gd name="connsiteY8" fmla="*/ 814850 h 1352359"/>
              <a:gd name="connsiteX9" fmla="*/ 1770597 w 3686861"/>
              <a:gd name="connsiteY9" fmla="*/ 1064521 h 1352359"/>
              <a:gd name="connsiteX10" fmla="*/ 2172614 w 3686861"/>
              <a:gd name="connsiteY10" fmla="*/ 916309 h 1352359"/>
              <a:gd name="connsiteX11" fmla="*/ 2275028 w 3686861"/>
              <a:gd name="connsiteY11" fmla="*/ 1018722 h 1352359"/>
              <a:gd name="connsiteX12" fmla="*/ 2457908 w 3686861"/>
              <a:gd name="connsiteY12" fmla="*/ 594440 h 1352359"/>
              <a:gd name="connsiteX13" fmla="*/ 2626156 w 3686861"/>
              <a:gd name="connsiteY13" fmla="*/ 952884 h 1352359"/>
              <a:gd name="connsiteX14" fmla="*/ 2772461 w 3686861"/>
              <a:gd name="connsiteY14" fmla="*/ 813896 h 1352359"/>
              <a:gd name="connsiteX15" fmla="*/ 2896819 w 3686861"/>
              <a:gd name="connsiteY15" fmla="*/ 1011406 h 1352359"/>
              <a:gd name="connsiteX16" fmla="*/ 3686861 w 3686861"/>
              <a:gd name="connsiteY16" fmla="*/ 996776 h 1352359"/>
              <a:gd name="connsiteX0" fmla="*/ 0 w 3686861"/>
              <a:gd name="connsiteY0" fmla="*/ 1055298 h 1352359"/>
              <a:gd name="connsiteX1" fmla="*/ 512064 w 3686861"/>
              <a:gd name="connsiteY1" fmla="*/ 1055298 h 1352359"/>
              <a:gd name="connsiteX2" fmla="*/ 693990 w 3686861"/>
              <a:gd name="connsiteY2" fmla="*/ 643738 h 1352359"/>
              <a:gd name="connsiteX3" fmla="*/ 834887 w 3686861"/>
              <a:gd name="connsiteY3" fmla="*/ 1352359 h 1352359"/>
              <a:gd name="connsiteX4" fmla="*/ 1119544 w 3686861"/>
              <a:gd name="connsiteY4" fmla="*/ 1100461 h 1352359"/>
              <a:gd name="connsiteX5" fmla="*/ 1370805 w 3686861"/>
              <a:gd name="connsiteY5" fmla="*/ 0 h 1352359"/>
              <a:gd name="connsiteX6" fmla="*/ 1459860 w 3686861"/>
              <a:gd name="connsiteY6" fmla="*/ 1262668 h 1352359"/>
              <a:gd name="connsiteX7" fmla="*/ 1672319 w 3686861"/>
              <a:gd name="connsiteY7" fmla="*/ 814850 h 1352359"/>
              <a:gd name="connsiteX8" fmla="*/ 1770597 w 3686861"/>
              <a:gd name="connsiteY8" fmla="*/ 1064521 h 1352359"/>
              <a:gd name="connsiteX9" fmla="*/ 2172614 w 3686861"/>
              <a:gd name="connsiteY9" fmla="*/ 916309 h 1352359"/>
              <a:gd name="connsiteX10" fmla="*/ 2275028 w 3686861"/>
              <a:gd name="connsiteY10" fmla="*/ 1018722 h 1352359"/>
              <a:gd name="connsiteX11" fmla="*/ 2457908 w 3686861"/>
              <a:gd name="connsiteY11" fmla="*/ 594440 h 1352359"/>
              <a:gd name="connsiteX12" fmla="*/ 2626156 w 3686861"/>
              <a:gd name="connsiteY12" fmla="*/ 952884 h 1352359"/>
              <a:gd name="connsiteX13" fmla="*/ 2772461 w 3686861"/>
              <a:gd name="connsiteY13" fmla="*/ 813896 h 1352359"/>
              <a:gd name="connsiteX14" fmla="*/ 2896819 w 3686861"/>
              <a:gd name="connsiteY14" fmla="*/ 1011406 h 1352359"/>
              <a:gd name="connsiteX15" fmla="*/ 3686861 w 3686861"/>
              <a:gd name="connsiteY15" fmla="*/ 996776 h 1352359"/>
              <a:gd name="connsiteX0" fmla="*/ 0 w 3686861"/>
              <a:gd name="connsiteY0" fmla="*/ 1055298 h 1352359"/>
              <a:gd name="connsiteX1" fmla="*/ 512064 w 3686861"/>
              <a:gd name="connsiteY1" fmla="*/ 1055298 h 1352359"/>
              <a:gd name="connsiteX2" fmla="*/ 693990 w 3686861"/>
              <a:gd name="connsiteY2" fmla="*/ 643738 h 1352359"/>
              <a:gd name="connsiteX3" fmla="*/ 834887 w 3686861"/>
              <a:gd name="connsiteY3" fmla="*/ 1352359 h 1352359"/>
              <a:gd name="connsiteX4" fmla="*/ 1370805 w 3686861"/>
              <a:gd name="connsiteY4" fmla="*/ 0 h 1352359"/>
              <a:gd name="connsiteX5" fmla="*/ 1459860 w 3686861"/>
              <a:gd name="connsiteY5" fmla="*/ 1262668 h 1352359"/>
              <a:gd name="connsiteX6" fmla="*/ 1672319 w 3686861"/>
              <a:gd name="connsiteY6" fmla="*/ 814850 h 1352359"/>
              <a:gd name="connsiteX7" fmla="*/ 1770597 w 3686861"/>
              <a:gd name="connsiteY7" fmla="*/ 1064521 h 1352359"/>
              <a:gd name="connsiteX8" fmla="*/ 2172614 w 3686861"/>
              <a:gd name="connsiteY8" fmla="*/ 916309 h 1352359"/>
              <a:gd name="connsiteX9" fmla="*/ 2275028 w 3686861"/>
              <a:gd name="connsiteY9" fmla="*/ 1018722 h 1352359"/>
              <a:gd name="connsiteX10" fmla="*/ 2457908 w 3686861"/>
              <a:gd name="connsiteY10" fmla="*/ 594440 h 1352359"/>
              <a:gd name="connsiteX11" fmla="*/ 2626156 w 3686861"/>
              <a:gd name="connsiteY11" fmla="*/ 952884 h 1352359"/>
              <a:gd name="connsiteX12" fmla="*/ 2772461 w 3686861"/>
              <a:gd name="connsiteY12" fmla="*/ 813896 h 1352359"/>
              <a:gd name="connsiteX13" fmla="*/ 2896819 w 3686861"/>
              <a:gd name="connsiteY13" fmla="*/ 1011406 h 1352359"/>
              <a:gd name="connsiteX14" fmla="*/ 3686861 w 3686861"/>
              <a:gd name="connsiteY14" fmla="*/ 996776 h 1352359"/>
              <a:gd name="connsiteX0" fmla="*/ 0 w 3686861"/>
              <a:gd name="connsiteY0" fmla="*/ 1079152 h 1376213"/>
              <a:gd name="connsiteX1" fmla="*/ 512064 w 3686861"/>
              <a:gd name="connsiteY1" fmla="*/ 1079152 h 1376213"/>
              <a:gd name="connsiteX2" fmla="*/ 693990 w 3686861"/>
              <a:gd name="connsiteY2" fmla="*/ 667592 h 1376213"/>
              <a:gd name="connsiteX3" fmla="*/ 834887 w 3686861"/>
              <a:gd name="connsiteY3" fmla="*/ 1376213 h 1376213"/>
              <a:gd name="connsiteX4" fmla="*/ 1124315 w 3686861"/>
              <a:gd name="connsiteY4" fmla="*/ 0 h 1376213"/>
              <a:gd name="connsiteX5" fmla="*/ 1459860 w 3686861"/>
              <a:gd name="connsiteY5" fmla="*/ 1286522 h 1376213"/>
              <a:gd name="connsiteX6" fmla="*/ 1672319 w 3686861"/>
              <a:gd name="connsiteY6" fmla="*/ 838704 h 1376213"/>
              <a:gd name="connsiteX7" fmla="*/ 1770597 w 3686861"/>
              <a:gd name="connsiteY7" fmla="*/ 1088375 h 1376213"/>
              <a:gd name="connsiteX8" fmla="*/ 2172614 w 3686861"/>
              <a:gd name="connsiteY8" fmla="*/ 940163 h 1376213"/>
              <a:gd name="connsiteX9" fmla="*/ 2275028 w 3686861"/>
              <a:gd name="connsiteY9" fmla="*/ 1042576 h 1376213"/>
              <a:gd name="connsiteX10" fmla="*/ 2457908 w 3686861"/>
              <a:gd name="connsiteY10" fmla="*/ 618294 h 1376213"/>
              <a:gd name="connsiteX11" fmla="*/ 2626156 w 3686861"/>
              <a:gd name="connsiteY11" fmla="*/ 976738 h 1376213"/>
              <a:gd name="connsiteX12" fmla="*/ 2772461 w 3686861"/>
              <a:gd name="connsiteY12" fmla="*/ 837750 h 1376213"/>
              <a:gd name="connsiteX13" fmla="*/ 2896819 w 3686861"/>
              <a:gd name="connsiteY13" fmla="*/ 1035260 h 1376213"/>
              <a:gd name="connsiteX14" fmla="*/ 3686861 w 3686861"/>
              <a:gd name="connsiteY14" fmla="*/ 1020630 h 1376213"/>
              <a:gd name="connsiteX0" fmla="*/ 0 w 3686861"/>
              <a:gd name="connsiteY0" fmla="*/ 1079152 h 1376213"/>
              <a:gd name="connsiteX1" fmla="*/ 512064 w 3686861"/>
              <a:gd name="connsiteY1" fmla="*/ 1079152 h 1376213"/>
              <a:gd name="connsiteX2" fmla="*/ 693990 w 3686861"/>
              <a:gd name="connsiteY2" fmla="*/ 667592 h 1376213"/>
              <a:gd name="connsiteX3" fmla="*/ 834887 w 3686861"/>
              <a:gd name="connsiteY3" fmla="*/ 1376213 h 1376213"/>
              <a:gd name="connsiteX4" fmla="*/ 1124315 w 3686861"/>
              <a:gd name="connsiteY4" fmla="*/ 0 h 1376213"/>
              <a:gd name="connsiteX5" fmla="*/ 1221321 w 3686861"/>
              <a:gd name="connsiteY5" fmla="*/ 1175204 h 1376213"/>
              <a:gd name="connsiteX6" fmla="*/ 1672319 w 3686861"/>
              <a:gd name="connsiteY6" fmla="*/ 838704 h 1376213"/>
              <a:gd name="connsiteX7" fmla="*/ 1770597 w 3686861"/>
              <a:gd name="connsiteY7" fmla="*/ 1088375 h 1376213"/>
              <a:gd name="connsiteX8" fmla="*/ 2172614 w 3686861"/>
              <a:gd name="connsiteY8" fmla="*/ 940163 h 1376213"/>
              <a:gd name="connsiteX9" fmla="*/ 2275028 w 3686861"/>
              <a:gd name="connsiteY9" fmla="*/ 1042576 h 1376213"/>
              <a:gd name="connsiteX10" fmla="*/ 2457908 w 3686861"/>
              <a:gd name="connsiteY10" fmla="*/ 618294 h 1376213"/>
              <a:gd name="connsiteX11" fmla="*/ 2626156 w 3686861"/>
              <a:gd name="connsiteY11" fmla="*/ 976738 h 1376213"/>
              <a:gd name="connsiteX12" fmla="*/ 2772461 w 3686861"/>
              <a:gd name="connsiteY12" fmla="*/ 837750 h 1376213"/>
              <a:gd name="connsiteX13" fmla="*/ 2896819 w 3686861"/>
              <a:gd name="connsiteY13" fmla="*/ 1035260 h 1376213"/>
              <a:gd name="connsiteX14" fmla="*/ 3686861 w 3686861"/>
              <a:gd name="connsiteY14" fmla="*/ 1020630 h 1376213"/>
              <a:gd name="connsiteX0" fmla="*/ 0 w 3686861"/>
              <a:gd name="connsiteY0" fmla="*/ 1079152 h 1376213"/>
              <a:gd name="connsiteX1" fmla="*/ 512064 w 3686861"/>
              <a:gd name="connsiteY1" fmla="*/ 1079152 h 1376213"/>
              <a:gd name="connsiteX2" fmla="*/ 693990 w 3686861"/>
              <a:gd name="connsiteY2" fmla="*/ 667592 h 1376213"/>
              <a:gd name="connsiteX3" fmla="*/ 834887 w 3686861"/>
              <a:gd name="connsiteY3" fmla="*/ 1376213 h 1376213"/>
              <a:gd name="connsiteX4" fmla="*/ 1068656 w 3686861"/>
              <a:gd name="connsiteY4" fmla="*/ 0 h 1376213"/>
              <a:gd name="connsiteX5" fmla="*/ 1221321 w 3686861"/>
              <a:gd name="connsiteY5" fmla="*/ 1175204 h 1376213"/>
              <a:gd name="connsiteX6" fmla="*/ 1672319 w 3686861"/>
              <a:gd name="connsiteY6" fmla="*/ 838704 h 1376213"/>
              <a:gd name="connsiteX7" fmla="*/ 1770597 w 3686861"/>
              <a:gd name="connsiteY7" fmla="*/ 1088375 h 1376213"/>
              <a:gd name="connsiteX8" fmla="*/ 2172614 w 3686861"/>
              <a:gd name="connsiteY8" fmla="*/ 940163 h 1376213"/>
              <a:gd name="connsiteX9" fmla="*/ 2275028 w 3686861"/>
              <a:gd name="connsiteY9" fmla="*/ 1042576 h 1376213"/>
              <a:gd name="connsiteX10" fmla="*/ 2457908 w 3686861"/>
              <a:gd name="connsiteY10" fmla="*/ 618294 h 1376213"/>
              <a:gd name="connsiteX11" fmla="*/ 2626156 w 3686861"/>
              <a:gd name="connsiteY11" fmla="*/ 976738 h 1376213"/>
              <a:gd name="connsiteX12" fmla="*/ 2772461 w 3686861"/>
              <a:gd name="connsiteY12" fmla="*/ 837750 h 1376213"/>
              <a:gd name="connsiteX13" fmla="*/ 2896819 w 3686861"/>
              <a:gd name="connsiteY13" fmla="*/ 1035260 h 1376213"/>
              <a:gd name="connsiteX14" fmla="*/ 3686861 w 3686861"/>
              <a:gd name="connsiteY14" fmla="*/ 1020630 h 1376213"/>
              <a:gd name="connsiteX0" fmla="*/ 0 w 3686861"/>
              <a:gd name="connsiteY0" fmla="*/ 777002 h 1074063"/>
              <a:gd name="connsiteX1" fmla="*/ 512064 w 3686861"/>
              <a:gd name="connsiteY1" fmla="*/ 777002 h 1074063"/>
              <a:gd name="connsiteX2" fmla="*/ 693990 w 3686861"/>
              <a:gd name="connsiteY2" fmla="*/ 365442 h 1074063"/>
              <a:gd name="connsiteX3" fmla="*/ 834887 w 3686861"/>
              <a:gd name="connsiteY3" fmla="*/ 1074063 h 1074063"/>
              <a:gd name="connsiteX4" fmla="*/ 1068656 w 3686861"/>
              <a:gd name="connsiteY4" fmla="*/ 0 h 1074063"/>
              <a:gd name="connsiteX5" fmla="*/ 1221321 w 3686861"/>
              <a:gd name="connsiteY5" fmla="*/ 873054 h 1074063"/>
              <a:gd name="connsiteX6" fmla="*/ 1672319 w 3686861"/>
              <a:gd name="connsiteY6" fmla="*/ 536554 h 1074063"/>
              <a:gd name="connsiteX7" fmla="*/ 1770597 w 3686861"/>
              <a:gd name="connsiteY7" fmla="*/ 786225 h 1074063"/>
              <a:gd name="connsiteX8" fmla="*/ 2172614 w 3686861"/>
              <a:gd name="connsiteY8" fmla="*/ 638013 h 1074063"/>
              <a:gd name="connsiteX9" fmla="*/ 2275028 w 3686861"/>
              <a:gd name="connsiteY9" fmla="*/ 740426 h 1074063"/>
              <a:gd name="connsiteX10" fmla="*/ 2457908 w 3686861"/>
              <a:gd name="connsiteY10" fmla="*/ 316144 h 1074063"/>
              <a:gd name="connsiteX11" fmla="*/ 2626156 w 3686861"/>
              <a:gd name="connsiteY11" fmla="*/ 674588 h 1074063"/>
              <a:gd name="connsiteX12" fmla="*/ 2772461 w 3686861"/>
              <a:gd name="connsiteY12" fmla="*/ 535600 h 1074063"/>
              <a:gd name="connsiteX13" fmla="*/ 2896819 w 3686861"/>
              <a:gd name="connsiteY13" fmla="*/ 733110 h 1074063"/>
              <a:gd name="connsiteX14" fmla="*/ 3686861 w 3686861"/>
              <a:gd name="connsiteY14" fmla="*/ 718480 h 1074063"/>
              <a:gd name="connsiteX0" fmla="*/ 0 w 3686861"/>
              <a:gd name="connsiteY0" fmla="*/ 777002 h 1074063"/>
              <a:gd name="connsiteX1" fmla="*/ 512064 w 3686861"/>
              <a:gd name="connsiteY1" fmla="*/ 777002 h 1074063"/>
              <a:gd name="connsiteX2" fmla="*/ 693990 w 3686861"/>
              <a:gd name="connsiteY2" fmla="*/ 365442 h 1074063"/>
              <a:gd name="connsiteX3" fmla="*/ 834887 w 3686861"/>
              <a:gd name="connsiteY3" fmla="*/ 1074063 h 1074063"/>
              <a:gd name="connsiteX4" fmla="*/ 1068656 w 3686861"/>
              <a:gd name="connsiteY4" fmla="*/ 0 h 1074063"/>
              <a:gd name="connsiteX5" fmla="*/ 1221321 w 3686861"/>
              <a:gd name="connsiteY5" fmla="*/ 873054 h 1074063"/>
              <a:gd name="connsiteX6" fmla="*/ 1298608 w 3686861"/>
              <a:gd name="connsiteY6" fmla="*/ 488846 h 1074063"/>
              <a:gd name="connsiteX7" fmla="*/ 1770597 w 3686861"/>
              <a:gd name="connsiteY7" fmla="*/ 786225 h 1074063"/>
              <a:gd name="connsiteX8" fmla="*/ 2172614 w 3686861"/>
              <a:gd name="connsiteY8" fmla="*/ 638013 h 1074063"/>
              <a:gd name="connsiteX9" fmla="*/ 2275028 w 3686861"/>
              <a:gd name="connsiteY9" fmla="*/ 740426 h 1074063"/>
              <a:gd name="connsiteX10" fmla="*/ 2457908 w 3686861"/>
              <a:gd name="connsiteY10" fmla="*/ 316144 h 1074063"/>
              <a:gd name="connsiteX11" fmla="*/ 2626156 w 3686861"/>
              <a:gd name="connsiteY11" fmla="*/ 674588 h 1074063"/>
              <a:gd name="connsiteX12" fmla="*/ 2772461 w 3686861"/>
              <a:gd name="connsiteY12" fmla="*/ 535600 h 1074063"/>
              <a:gd name="connsiteX13" fmla="*/ 2896819 w 3686861"/>
              <a:gd name="connsiteY13" fmla="*/ 733110 h 1074063"/>
              <a:gd name="connsiteX14" fmla="*/ 3686861 w 3686861"/>
              <a:gd name="connsiteY14" fmla="*/ 718480 h 1074063"/>
              <a:gd name="connsiteX0" fmla="*/ 0 w 3686861"/>
              <a:gd name="connsiteY0" fmla="*/ 777002 h 1074063"/>
              <a:gd name="connsiteX1" fmla="*/ 512064 w 3686861"/>
              <a:gd name="connsiteY1" fmla="*/ 777002 h 1074063"/>
              <a:gd name="connsiteX2" fmla="*/ 693990 w 3686861"/>
              <a:gd name="connsiteY2" fmla="*/ 365442 h 1074063"/>
              <a:gd name="connsiteX3" fmla="*/ 834887 w 3686861"/>
              <a:gd name="connsiteY3" fmla="*/ 1074063 h 1074063"/>
              <a:gd name="connsiteX4" fmla="*/ 1068656 w 3686861"/>
              <a:gd name="connsiteY4" fmla="*/ 0 h 1074063"/>
              <a:gd name="connsiteX5" fmla="*/ 1221321 w 3686861"/>
              <a:gd name="connsiteY5" fmla="*/ 873054 h 1074063"/>
              <a:gd name="connsiteX6" fmla="*/ 1298608 w 3686861"/>
              <a:gd name="connsiteY6" fmla="*/ 488846 h 1074063"/>
              <a:gd name="connsiteX7" fmla="*/ 1349178 w 3686861"/>
              <a:gd name="connsiteY7" fmla="*/ 802128 h 1074063"/>
              <a:gd name="connsiteX8" fmla="*/ 2172614 w 3686861"/>
              <a:gd name="connsiteY8" fmla="*/ 638013 h 1074063"/>
              <a:gd name="connsiteX9" fmla="*/ 2275028 w 3686861"/>
              <a:gd name="connsiteY9" fmla="*/ 740426 h 1074063"/>
              <a:gd name="connsiteX10" fmla="*/ 2457908 w 3686861"/>
              <a:gd name="connsiteY10" fmla="*/ 316144 h 1074063"/>
              <a:gd name="connsiteX11" fmla="*/ 2626156 w 3686861"/>
              <a:gd name="connsiteY11" fmla="*/ 674588 h 1074063"/>
              <a:gd name="connsiteX12" fmla="*/ 2772461 w 3686861"/>
              <a:gd name="connsiteY12" fmla="*/ 535600 h 1074063"/>
              <a:gd name="connsiteX13" fmla="*/ 2896819 w 3686861"/>
              <a:gd name="connsiteY13" fmla="*/ 733110 h 1074063"/>
              <a:gd name="connsiteX14" fmla="*/ 3686861 w 3686861"/>
              <a:gd name="connsiteY14" fmla="*/ 718480 h 1074063"/>
              <a:gd name="connsiteX0" fmla="*/ 0 w 3686861"/>
              <a:gd name="connsiteY0" fmla="*/ 777002 h 1074063"/>
              <a:gd name="connsiteX1" fmla="*/ 512064 w 3686861"/>
              <a:gd name="connsiteY1" fmla="*/ 777002 h 1074063"/>
              <a:gd name="connsiteX2" fmla="*/ 693990 w 3686861"/>
              <a:gd name="connsiteY2" fmla="*/ 365442 h 1074063"/>
              <a:gd name="connsiteX3" fmla="*/ 834887 w 3686861"/>
              <a:gd name="connsiteY3" fmla="*/ 1074063 h 1074063"/>
              <a:gd name="connsiteX4" fmla="*/ 1068656 w 3686861"/>
              <a:gd name="connsiteY4" fmla="*/ 0 h 1074063"/>
              <a:gd name="connsiteX5" fmla="*/ 1221321 w 3686861"/>
              <a:gd name="connsiteY5" fmla="*/ 873054 h 1074063"/>
              <a:gd name="connsiteX6" fmla="*/ 1298608 w 3686861"/>
              <a:gd name="connsiteY6" fmla="*/ 488846 h 1074063"/>
              <a:gd name="connsiteX7" fmla="*/ 1349178 w 3686861"/>
              <a:gd name="connsiteY7" fmla="*/ 802128 h 1074063"/>
              <a:gd name="connsiteX8" fmla="*/ 2148760 w 3686861"/>
              <a:gd name="connsiteY8" fmla="*/ 820893 h 1074063"/>
              <a:gd name="connsiteX9" fmla="*/ 2275028 w 3686861"/>
              <a:gd name="connsiteY9" fmla="*/ 740426 h 1074063"/>
              <a:gd name="connsiteX10" fmla="*/ 2457908 w 3686861"/>
              <a:gd name="connsiteY10" fmla="*/ 316144 h 1074063"/>
              <a:gd name="connsiteX11" fmla="*/ 2626156 w 3686861"/>
              <a:gd name="connsiteY11" fmla="*/ 674588 h 1074063"/>
              <a:gd name="connsiteX12" fmla="*/ 2772461 w 3686861"/>
              <a:gd name="connsiteY12" fmla="*/ 535600 h 1074063"/>
              <a:gd name="connsiteX13" fmla="*/ 2896819 w 3686861"/>
              <a:gd name="connsiteY13" fmla="*/ 733110 h 1074063"/>
              <a:gd name="connsiteX14" fmla="*/ 3686861 w 3686861"/>
              <a:gd name="connsiteY14" fmla="*/ 718480 h 1074063"/>
              <a:gd name="connsiteX0" fmla="*/ 0 w 3686861"/>
              <a:gd name="connsiteY0" fmla="*/ 777002 h 1074063"/>
              <a:gd name="connsiteX1" fmla="*/ 512064 w 3686861"/>
              <a:gd name="connsiteY1" fmla="*/ 777002 h 1074063"/>
              <a:gd name="connsiteX2" fmla="*/ 693990 w 3686861"/>
              <a:gd name="connsiteY2" fmla="*/ 365442 h 1074063"/>
              <a:gd name="connsiteX3" fmla="*/ 834887 w 3686861"/>
              <a:gd name="connsiteY3" fmla="*/ 1074063 h 1074063"/>
              <a:gd name="connsiteX4" fmla="*/ 1068656 w 3686861"/>
              <a:gd name="connsiteY4" fmla="*/ 0 h 1074063"/>
              <a:gd name="connsiteX5" fmla="*/ 1221321 w 3686861"/>
              <a:gd name="connsiteY5" fmla="*/ 944616 h 1074063"/>
              <a:gd name="connsiteX6" fmla="*/ 1298608 w 3686861"/>
              <a:gd name="connsiteY6" fmla="*/ 488846 h 1074063"/>
              <a:gd name="connsiteX7" fmla="*/ 1349178 w 3686861"/>
              <a:gd name="connsiteY7" fmla="*/ 802128 h 1074063"/>
              <a:gd name="connsiteX8" fmla="*/ 2148760 w 3686861"/>
              <a:gd name="connsiteY8" fmla="*/ 820893 h 1074063"/>
              <a:gd name="connsiteX9" fmla="*/ 2275028 w 3686861"/>
              <a:gd name="connsiteY9" fmla="*/ 740426 h 1074063"/>
              <a:gd name="connsiteX10" fmla="*/ 2457908 w 3686861"/>
              <a:gd name="connsiteY10" fmla="*/ 316144 h 1074063"/>
              <a:gd name="connsiteX11" fmla="*/ 2626156 w 3686861"/>
              <a:gd name="connsiteY11" fmla="*/ 674588 h 1074063"/>
              <a:gd name="connsiteX12" fmla="*/ 2772461 w 3686861"/>
              <a:gd name="connsiteY12" fmla="*/ 535600 h 1074063"/>
              <a:gd name="connsiteX13" fmla="*/ 2896819 w 3686861"/>
              <a:gd name="connsiteY13" fmla="*/ 733110 h 1074063"/>
              <a:gd name="connsiteX14" fmla="*/ 3686861 w 3686861"/>
              <a:gd name="connsiteY14" fmla="*/ 718480 h 1074063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298608 w 3686861"/>
              <a:gd name="connsiteY6" fmla="*/ 496797 h 1082014"/>
              <a:gd name="connsiteX7" fmla="*/ 1349178 w 3686861"/>
              <a:gd name="connsiteY7" fmla="*/ 810079 h 1082014"/>
              <a:gd name="connsiteX8" fmla="*/ 2148760 w 3686861"/>
              <a:gd name="connsiteY8" fmla="*/ 828844 h 1082014"/>
              <a:gd name="connsiteX9" fmla="*/ 2275028 w 3686861"/>
              <a:gd name="connsiteY9" fmla="*/ 748377 h 1082014"/>
              <a:gd name="connsiteX10" fmla="*/ 2457908 w 3686861"/>
              <a:gd name="connsiteY10" fmla="*/ 324095 h 1082014"/>
              <a:gd name="connsiteX11" fmla="*/ 2626156 w 3686861"/>
              <a:gd name="connsiteY11" fmla="*/ 682539 h 1082014"/>
              <a:gd name="connsiteX12" fmla="*/ 2772461 w 3686861"/>
              <a:gd name="connsiteY12" fmla="*/ 543551 h 1082014"/>
              <a:gd name="connsiteX13" fmla="*/ 2896819 w 3686861"/>
              <a:gd name="connsiteY13" fmla="*/ 741061 h 1082014"/>
              <a:gd name="connsiteX14" fmla="*/ 3686861 w 3686861"/>
              <a:gd name="connsiteY14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298608 w 3686861"/>
              <a:gd name="connsiteY6" fmla="*/ 496797 h 1082014"/>
              <a:gd name="connsiteX7" fmla="*/ 1404837 w 3686861"/>
              <a:gd name="connsiteY7" fmla="*/ 786225 h 1082014"/>
              <a:gd name="connsiteX8" fmla="*/ 2148760 w 3686861"/>
              <a:gd name="connsiteY8" fmla="*/ 828844 h 1082014"/>
              <a:gd name="connsiteX9" fmla="*/ 2275028 w 3686861"/>
              <a:gd name="connsiteY9" fmla="*/ 748377 h 1082014"/>
              <a:gd name="connsiteX10" fmla="*/ 2457908 w 3686861"/>
              <a:gd name="connsiteY10" fmla="*/ 324095 h 1082014"/>
              <a:gd name="connsiteX11" fmla="*/ 2626156 w 3686861"/>
              <a:gd name="connsiteY11" fmla="*/ 682539 h 1082014"/>
              <a:gd name="connsiteX12" fmla="*/ 2772461 w 3686861"/>
              <a:gd name="connsiteY12" fmla="*/ 543551 h 1082014"/>
              <a:gd name="connsiteX13" fmla="*/ 2896819 w 3686861"/>
              <a:gd name="connsiteY13" fmla="*/ 741061 h 1082014"/>
              <a:gd name="connsiteX14" fmla="*/ 3686861 w 3686861"/>
              <a:gd name="connsiteY14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322462 w 3686861"/>
              <a:gd name="connsiteY6" fmla="*/ 496797 h 1082014"/>
              <a:gd name="connsiteX7" fmla="*/ 1404837 w 3686861"/>
              <a:gd name="connsiteY7" fmla="*/ 786225 h 1082014"/>
              <a:gd name="connsiteX8" fmla="*/ 2148760 w 3686861"/>
              <a:gd name="connsiteY8" fmla="*/ 828844 h 1082014"/>
              <a:gd name="connsiteX9" fmla="*/ 2275028 w 3686861"/>
              <a:gd name="connsiteY9" fmla="*/ 748377 h 1082014"/>
              <a:gd name="connsiteX10" fmla="*/ 2457908 w 3686861"/>
              <a:gd name="connsiteY10" fmla="*/ 324095 h 1082014"/>
              <a:gd name="connsiteX11" fmla="*/ 2626156 w 3686861"/>
              <a:gd name="connsiteY11" fmla="*/ 682539 h 1082014"/>
              <a:gd name="connsiteX12" fmla="*/ 2772461 w 3686861"/>
              <a:gd name="connsiteY12" fmla="*/ 543551 h 1082014"/>
              <a:gd name="connsiteX13" fmla="*/ 2896819 w 3686861"/>
              <a:gd name="connsiteY13" fmla="*/ 741061 h 1082014"/>
              <a:gd name="connsiteX14" fmla="*/ 3686861 w 3686861"/>
              <a:gd name="connsiteY14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322462 w 3686861"/>
              <a:gd name="connsiteY6" fmla="*/ 496797 h 1082014"/>
              <a:gd name="connsiteX7" fmla="*/ 1404837 w 3686861"/>
              <a:gd name="connsiteY7" fmla="*/ 786225 h 1082014"/>
              <a:gd name="connsiteX8" fmla="*/ 1759146 w 3686861"/>
              <a:gd name="connsiteY8" fmla="*/ 781136 h 1082014"/>
              <a:gd name="connsiteX9" fmla="*/ 2275028 w 3686861"/>
              <a:gd name="connsiteY9" fmla="*/ 748377 h 1082014"/>
              <a:gd name="connsiteX10" fmla="*/ 2457908 w 3686861"/>
              <a:gd name="connsiteY10" fmla="*/ 324095 h 1082014"/>
              <a:gd name="connsiteX11" fmla="*/ 2626156 w 3686861"/>
              <a:gd name="connsiteY11" fmla="*/ 682539 h 1082014"/>
              <a:gd name="connsiteX12" fmla="*/ 2772461 w 3686861"/>
              <a:gd name="connsiteY12" fmla="*/ 543551 h 1082014"/>
              <a:gd name="connsiteX13" fmla="*/ 2896819 w 3686861"/>
              <a:gd name="connsiteY13" fmla="*/ 741061 h 1082014"/>
              <a:gd name="connsiteX14" fmla="*/ 3686861 w 3686861"/>
              <a:gd name="connsiteY14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322462 w 3686861"/>
              <a:gd name="connsiteY6" fmla="*/ 496797 h 1082014"/>
              <a:gd name="connsiteX7" fmla="*/ 1404837 w 3686861"/>
              <a:gd name="connsiteY7" fmla="*/ 786225 h 1082014"/>
              <a:gd name="connsiteX8" fmla="*/ 2275028 w 3686861"/>
              <a:gd name="connsiteY8" fmla="*/ 748377 h 1082014"/>
              <a:gd name="connsiteX9" fmla="*/ 2457908 w 3686861"/>
              <a:gd name="connsiteY9" fmla="*/ 324095 h 1082014"/>
              <a:gd name="connsiteX10" fmla="*/ 2626156 w 3686861"/>
              <a:gd name="connsiteY10" fmla="*/ 682539 h 1082014"/>
              <a:gd name="connsiteX11" fmla="*/ 2772461 w 3686861"/>
              <a:gd name="connsiteY11" fmla="*/ 543551 h 1082014"/>
              <a:gd name="connsiteX12" fmla="*/ 2896819 w 3686861"/>
              <a:gd name="connsiteY12" fmla="*/ 741061 h 1082014"/>
              <a:gd name="connsiteX13" fmla="*/ 3686861 w 3686861"/>
              <a:gd name="connsiteY13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322462 w 3686861"/>
              <a:gd name="connsiteY6" fmla="*/ 496797 h 1082014"/>
              <a:gd name="connsiteX7" fmla="*/ 1404837 w 3686861"/>
              <a:gd name="connsiteY7" fmla="*/ 786225 h 1082014"/>
              <a:gd name="connsiteX8" fmla="*/ 2028538 w 3686861"/>
              <a:gd name="connsiteY8" fmla="*/ 764279 h 1082014"/>
              <a:gd name="connsiteX9" fmla="*/ 2457908 w 3686861"/>
              <a:gd name="connsiteY9" fmla="*/ 324095 h 1082014"/>
              <a:gd name="connsiteX10" fmla="*/ 2626156 w 3686861"/>
              <a:gd name="connsiteY10" fmla="*/ 682539 h 1082014"/>
              <a:gd name="connsiteX11" fmla="*/ 2772461 w 3686861"/>
              <a:gd name="connsiteY11" fmla="*/ 543551 h 1082014"/>
              <a:gd name="connsiteX12" fmla="*/ 2896819 w 3686861"/>
              <a:gd name="connsiteY12" fmla="*/ 741061 h 1082014"/>
              <a:gd name="connsiteX13" fmla="*/ 3686861 w 3686861"/>
              <a:gd name="connsiteY13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322462 w 3686861"/>
              <a:gd name="connsiteY6" fmla="*/ 496797 h 1082014"/>
              <a:gd name="connsiteX7" fmla="*/ 1404837 w 3686861"/>
              <a:gd name="connsiteY7" fmla="*/ 762372 h 1082014"/>
              <a:gd name="connsiteX8" fmla="*/ 2028538 w 3686861"/>
              <a:gd name="connsiteY8" fmla="*/ 764279 h 1082014"/>
              <a:gd name="connsiteX9" fmla="*/ 2457908 w 3686861"/>
              <a:gd name="connsiteY9" fmla="*/ 324095 h 1082014"/>
              <a:gd name="connsiteX10" fmla="*/ 2626156 w 3686861"/>
              <a:gd name="connsiteY10" fmla="*/ 682539 h 1082014"/>
              <a:gd name="connsiteX11" fmla="*/ 2772461 w 3686861"/>
              <a:gd name="connsiteY11" fmla="*/ 543551 h 1082014"/>
              <a:gd name="connsiteX12" fmla="*/ 2896819 w 3686861"/>
              <a:gd name="connsiteY12" fmla="*/ 741061 h 1082014"/>
              <a:gd name="connsiteX13" fmla="*/ 3686861 w 3686861"/>
              <a:gd name="connsiteY13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322462 w 3686861"/>
              <a:gd name="connsiteY6" fmla="*/ 496797 h 1082014"/>
              <a:gd name="connsiteX7" fmla="*/ 1404837 w 3686861"/>
              <a:gd name="connsiteY7" fmla="*/ 762372 h 1082014"/>
              <a:gd name="connsiteX8" fmla="*/ 2028538 w 3686861"/>
              <a:gd name="connsiteY8" fmla="*/ 764279 h 1082014"/>
              <a:gd name="connsiteX9" fmla="*/ 2179613 w 3686861"/>
              <a:gd name="connsiteY9" fmla="*/ 324095 h 1082014"/>
              <a:gd name="connsiteX10" fmla="*/ 2626156 w 3686861"/>
              <a:gd name="connsiteY10" fmla="*/ 682539 h 1082014"/>
              <a:gd name="connsiteX11" fmla="*/ 2772461 w 3686861"/>
              <a:gd name="connsiteY11" fmla="*/ 543551 h 1082014"/>
              <a:gd name="connsiteX12" fmla="*/ 2896819 w 3686861"/>
              <a:gd name="connsiteY12" fmla="*/ 741061 h 1082014"/>
              <a:gd name="connsiteX13" fmla="*/ 3686861 w 3686861"/>
              <a:gd name="connsiteY13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322462 w 3686861"/>
              <a:gd name="connsiteY6" fmla="*/ 496797 h 1082014"/>
              <a:gd name="connsiteX7" fmla="*/ 1404837 w 3686861"/>
              <a:gd name="connsiteY7" fmla="*/ 762372 h 1082014"/>
              <a:gd name="connsiteX8" fmla="*/ 2028538 w 3686861"/>
              <a:gd name="connsiteY8" fmla="*/ 764279 h 1082014"/>
              <a:gd name="connsiteX9" fmla="*/ 2179613 w 3686861"/>
              <a:gd name="connsiteY9" fmla="*/ 324095 h 1082014"/>
              <a:gd name="connsiteX10" fmla="*/ 2300152 w 3686861"/>
              <a:gd name="connsiteY10" fmla="*/ 1064201 h 1082014"/>
              <a:gd name="connsiteX11" fmla="*/ 2772461 w 3686861"/>
              <a:gd name="connsiteY11" fmla="*/ 543551 h 1082014"/>
              <a:gd name="connsiteX12" fmla="*/ 2896819 w 3686861"/>
              <a:gd name="connsiteY12" fmla="*/ 741061 h 1082014"/>
              <a:gd name="connsiteX13" fmla="*/ 3686861 w 3686861"/>
              <a:gd name="connsiteY13" fmla="*/ 726431 h 1082014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896819 w 3686861"/>
              <a:gd name="connsiteY12" fmla="*/ 777956 h 1118909"/>
              <a:gd name="connsiteX13" fmla="*/ 3686861 w 3686861"/>
              <a:gd name="connsiteY13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3686861 w 3686861"/>
              <a:gd name="connsiteY13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950578 w 3686861"/>
              <a:gd name="connsiteY13" fmla="*/ 544607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950578 w 3686861"/>
              <a:gd name="connsiteY13" fmla="*/ 544607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950578 w 3686861"/>
              <a:gd name="connsiteY13" fmla="*/ 544607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902871 w 3686861"/>
              <a:gd name="connsiteY13" fmla="*/ 504851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902871 w 3686861"/>
              <a:gd name="connsiteY13" fmla="*/ 504851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863114 w 3686861"/>
              <a:gd name="connsiteY13" fmla="*/ 480997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863114 w 3686861"/>
              <a:gd name="connsiteY13" fmla="*/ 480997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863114 w 3686861"/>
              <a:gd name="connsiteY13" fmla="*/ 480997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863114 w 3686861"/>
              <a:gd name="connsiteY13" fmla="*/ 480997 h 1118909"/>
              <a:gd name="connsiteX14" fmla="*/ 3686861 w 3686861"/>
              <a:gd name="connsiteY14" fmla="*/ 76332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863114 w 3575543"/>
              <a:gd name="connsiteY13" fmla="*/ 480997 h 1118909"/>
              <a:gd name="connsiteX14" fmla="*/ 3575543 w 3575543"/>
              <a:gd name="connsiteY14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863114 w 3575543"/>
              <a:gd name="connsiteY13" fmla="*/ 480997 h 1118909"/>
              <a:gd name="connsiteX14" fmla="*/ 3077799 w 3575543"/>
              <a:gd name="connsiteY14" fmla="*/ 878562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863114 w 3575543"/>
              <a:gd name="connsiteY13" fmla="*/ 480997 h 1118909"/>
              <a:gd name="connsiteX14" fmla="*/ 3077799 w 3575543"/>
              <a:gd name="connsiteY14" fmla="*/ 878562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77799 w 3575543"/>
              <a:gd name="connsiteY14" fmla="*/ 878562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77799 w 3575543"/>
              <a:gd name="connsiteY14" fmla="*/ 878562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77799 w 3575543"/>
              <a:gd name="connsiteY14" fmla="*/ 878562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77799 w 3575543"/>
              <a:gd name="connsiteY14" fmla="*/ 878562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77799 w 3575543"/>
              <a:gd name="connsiteY14" fmla="*/ 878562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06238 w 3575543"/>
              <a:gd name="connsiteY14" fmla="*/ 862660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06238 w 3575543"/>
              <a:gd name="connsiteY14" fmla="*/ 862660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06238 w 3575543"/>
              <a:gd name="connsiteY14" fmla="*/ 862660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06238 w 3575543"/>
              <a:gd name="connsiteY14" fmla="*/ 862660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2926725 w 3575543"/>
              <a:gd name="connsiteY14" fmla="*/ 854709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2926725 w 3575543"/>
              <a:gd name="connsiteY14" fmla="*/ 854709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2926725 w 3575543"/>
              <a:gd name="connsiteY14" fmla="*/ 807001 h 1118909"/>
              <a:gd name="connsiteX15" fmla="*/ 3575543 w 3575543"/>
              <a:gd name="connsiteY15" fmla="*/ 882596 h 1118909"/>
              <a:gd name="connsiteX0" fmla="*/ 0 w 3591446"/>
              <a:gd name="connsiteY0" fmla="*/ 821848 h 1118909"/>
              <a:gd name="connsiteX1" fmla="*/ 512064 w 3591446"/>
              <a:gd name="connsiteY1" fmla="*/ 821848 h 1118909"/>
              <a:gd name="connsiteX2" fmla="*/ 693990 w 3591446"/>
              <a:gd name="connsiteY2" fmla="*/ 410288 h 1118909"/>
              <a:gd name="connsiteX3" fmla="*/ 834887 w 3591446"/>
              <a:gd name="connsiteY3" fmla="*/ 1118909 h 1118909"/>
              <a:gd name="connsiteX4" fmla="*/ 1005045 w 3591446"/>
              <a:gd name="connsiteY4" fmla="*/ 36895 h 1118909"/>
              <a:gd name="connsiteX5" fmla="*/ 1221321 w 3591446"/>
              <a:gd name="connsiteY5" fmla="*/ 989462 h 1118909"/>
              <a:gd name="connsiteX6" fmla="*/ 1322462 w 3591446"/>
              <a:gd name="connsiteY6" fmla="*/ 533692 h 1118909"/>
              <a:gd name="connsiteX7" fmla="*/ 1404837 w 3591446"/>
              <a:gd name="connsiteY7" fmla="*/ 799267 h 1118909"/>
              <a:gd name="connsiteX8" fmla="*/ 2028538 w 3591446"/>
              <a:gd name="connsiteY8" fmla="*/ 801174 h 1118909"/>
              <a:gd name="connsiteX9" fmla="*/ 2179613 w 3591446"/>
              <a:gd name="connsiteY9" fmla="*/ 360990 h 1118909"/>
              <a:gd name="connsiteX10" fmla="*/ 2300152 w 3591446"/>
              <a:gd name="connsiteY10" fmla="*/ 1101096 h 1118909"/>
              <a:gd name="connsiteX11" fmla="*/ 2541873 w 3591446"/>
              <a:gd name="connsiteY11" fmla="*/ 0 h 1118909"/>
              <a:gd name="connsiteX12" fmla="*/ 2658279 w 3591446"/>
              <a:gd name="connsiteY12" fmla="*/ 897226 h 1118909"/>
              <a:gd name="connsiteX13" fmla="*/ 2799504 w 3591446"/>
              <a:gd name="connsiteY13" fmla="*/ 473046 h 1118909"/>
              <a:gd name="connsiteX14" fmla="*/ 2926725 w 3591446"/>
              <a:gd name="connsiteY14" fmla="*/ 807001 h 1118909"/>
              <a:gd name="connsiteX15" fmla="*/ 3591446 w 3591446"/>
              <a:gd name="connsiteY15" fmla="*/ 795131 h 1118909"/>
              <a:gd name="connsiteX0" fmla="*/ 0 w 3591446"/>
              <a:gd name="connsiteY0" fmla="*/ 821848 h 1118909"/>
              <a:gd name="connsiteX1" fmla="*/ 512064 w 3591446"/>
              <a:gd name="connsiteY1" fmla="*/ 821848 h 1118909"/>
              <a:gd name="connsiteX2" fmla="*/ 693990 w 3591446"/>
              <a:gd name="connsiteY2" fmla="*/ 410288 h 1118909"/>
              <a:gd name="connsiteX3" fmla="*/ 834887 w 3591446"/>
              <a:gd name="connsiteY3" fmla="*/ 1118909 h 1118909"/>
              <a:gd name="connsiteX4" fmla="*/ 1005045 w 3591446"/>
              <a:gd name="connsiteY4" fmla="*/ 36895 h 1118909"/>
              <a:gd name="connsiteX5" fmla="*/ 1221321 w 3591446"/>
              <a:gd name="connsiteY5" fmla="*/ 989462 h 1118909"/>
              <a:gd name="connsiteX6" fmla="*/ 1322462 w 3591446"/>
              <a:gd name="connsiteY6" fmla="*/ 533692 h 1118909"/>
              <a:gd name="connsiteX7" fmla="*/ 1404837 w 3591446"/>
              <a:gd name="connsiteY7" fmla="*/ 799267 h 1118909"/>
              <a:gd name="connsiteX8" fmla="*/ 2028538 w 3591446"/>
              <a:gd name="connsiteY8" fmla="*/ 801174 h 1118909"/>
              <a:gd name="connsiteX9" fmla="*/ 2179613 w 3591446"/>
              <a:gd name="connsiteY9" fmla="*/ 360990 h 1118909"/>
              <a:gd name="connsiteX10" fmla="*/ 2300152 w 3591446"/>
              <a:gd name="connsiteY10" fmla="*/ 1101096 h 1118909"/>
              <a:gd name="connsiteX11" fmla="*/ 2541873 w 3591446"/>
              <a:gd name="connsiteY11" fmla="*/ 0 h 1118909"/>
              <a:gd name="connsiteX12" fmla="*/ 2658279 w 3591446"/>
              <a:gd name="connsiteY12" fmla="*/ 897226 h 1118909"/>
              <a:gd name="connsiteX13" fmla="*/ 2799504 w 3591446"/>
              <a:gd name="connsiteY13" fmla="*/ 473046 h 1118909"/>
              <a:gd name="connsiteX14" fmla="*/ 2926725 w 3591446"/>
              <a:gd name="connsiteY14" fmla="*/ 807001 h 1118909"/>
              <a:gd name="connsiteX15" fmla="*/ 3591446 w 3591446"/>
              <a:gd name="connsiteY15" fmla="*/ 795131 h 1118909"/>
              <a:gd name="connsiteX0" fmla="*/ 0 w 3599397"/>
              <a:gd name="connsiteY0" fmla="*/ 821848 h 1118909"/>
              <a:gd name="connsiteX1" fmla="*/ 512064 w 3599397"/>
              <a:gd name="connsiteY1" fmla="*/ 821848 h 1118909"/>
              <a:gd name="connsiteX2" fmla="*/ 693990 w 3599397"/>
              <a:gd name="connsiteY2" fmla="*/ 410288 h 1118909"/>
              <a:gd name="connsiteX3" fmla="*/ 834887 w 3599397"/>
              <a:gd name="connsiteY3" fmla="*/ 1118909 h 1118909"/>
              <a:gd name="connsiteX4" fmla="*/ 1005045 w 3599397"/>
              <a:gd name="connsiteY4" fmla="*/ 36895 h 1118909"/>
              <a:gd name="connsiteX5" fmla="*/ 1221321 w 3599397"/>
              <a:gd name="connsiteY5" fmla="*/ 989462 h 1118909"/>
              <a:gd name="connsiteX6" fmla="*/ 1322462 w 3599397"/>
              <a:gd name="connsiteY6" fmla="*/ 533692 h 1118909"/>
              <a:gd name="connsiteX7" fmla="*/ 1404837 w 3599397"/>
              <a:gd name="connsiteY7" fmla="*/ 799267 h 1118909"/>
              <a:gd name="connsiteX8" fmla="*/ 2028538 w 3599397"/>
              <a:gd name="connsiteY8" fmla="*/ 801174 h 1118909"/>
              <a:gd name="connsiteX9" fmla="*/ 2179613 w 3599397"/>
              <a:gd name="connsiteY9" fmla="*/ 360990 h 1118909"/>
              <a:gd name="connsiteX10" fmla="*/ 2300152 w 3599397"/>
              <a:gd name="connsiteY10" fmla="*/ 1101096 h 1118909"/>
              <a:gd name="connsiteX11" fmla="*/ 2541873 w 3599397"/>
              <a:gd name="connsiteY11" fmla="*/ 0 h 1118909"/>
              <a:gd name="connsiteX12" fmla="*/ 2658279 w 3599397"/>
              <a:gd name="connsiteY12" fmla="*/ 897226 h 1118909"/>
              <a:gd name="connsiteX13" fmla="*/ 2799504 w 3599397"/>
              <a:gd name="connsiteY13" fmla="*/ 473046 h 1118909"/>
              <a:gd name="connsiteX14" fmla="*/ 2926725 w 3599397"/>
              <a:gd name="connsiteY14" fmla="*/ 807001 h 1118909"/>
              <a:gd name="connsiteX15" fmla="*/ 3599397 w 3599397"/>
              <a:gd name="connsiteY15" fmla="*/ 818985 h 1118909"/>
              <a:gd name="connsiteX0" fmla="*/ 0 w 3599397"/>
              <a:gd name="connsiteY0" fmla="*/ 821848 h 1118909"/>
              <a:gd name="connsiteX1" fmla="*/ 512064 w 3599397"/>
              <a:gd name="connsiteY1" fmla="*/ 821848 h 1118909"/>
              <a:gd name="connsiteX2" fmla="*/ 693990 w 3599397"/>
              <a:gd name="connsiteY2" fmla="*/ 410288 h 1118909"/>
              <a:gd name="connsiteX3" fmla="*/ 834887 w 3599397"/>
              <a:gd name="connsiteY3" fmla="*/ 1118909 h 1118909"/>
              <a:gd name="connsiteX4" fmla="*/ 1005045 w 3599397"/>
              <a:gd name="connsiteY4" fmla="*/ 36895 h 1118909"/>
              <a:gd name="connsiteX5" fmla="*/ 1221321 w 3599397"/>
              <a:gd name="connsiteY5" fmla="*/ 989462 h 1118909"/>
              <a:gd name="connsiteX6" fmla="*/ 1322462 w 3599397"/>
              <a:gd name="connsiteY6" fmla="*/ 533692 h 1118909"/>
              <a:gd name="connsiteX7" fmla="*/ 1404837 w 3599397"/>
              <a:gd name="connsiteY7" fmla="*/ 799267 h 1118909"/>
              <a:gd name="connsiteX8" fmla="*/ 2028538 w 3599397"/>
              <a:gd name="connsiteY8" fmla="*/ 801174 h 1118909"/>
              <a:gd name="connsiteX9" fmla="*/ 2179613 w 3599397"/>
              <a:gd name="connsiteY9" fmla="*/ 360990 h 1118909"/>
              <a:gd name="connsiteX10" fmla="*/ 2300152 w 3599397"/>
              <a:gd name="connsiteY10" fmla="*/ 1101096 h 1118909"/>
              <a:gd name="connsiteX11" fmla="*/ 2541873 w 3599397"/>
              <a:gd name="connsiteY11" fmla="*/ 0 h 1118909"/>
              <a:gd name="connsiteX12" fmla="*/ 2658279 w 3599397"/>
              <a:gd name="connsiteY12" fmla="*/ 897226 h 1118909"/>
              <a:gd name="connsiteX13" fmla="*/ 2799504 w 3599397"/>
              <a:gd name="connsiteY13" fmla="*/ 473046 h 1118909"/>
              <a:gd name="connsiteX14" fmla="*/ 2926725 w 3599397"/>
              <a:gd name="connsiteY14" fmla="*/ 807001 h 1118909"/>
              <a:gd name="connsiteX15" fmla="*/ 3599397 w 3599397"/>
              <a:gd name="connsiteY15" fmla="*/ 818985 h 1118909"/>
              <a:gd name="connsiteX0" fmla="*/ 0 w 3615299"/>
              <a:gd name="connsiteY0" fmla="*/ 821848 h 1118909"/>
              <a:gd name="connsiteX1" fmla="*/ 512064 w 3615299"/>
              <a:gd name="connsiteY1" fmla="*/ 821848 h 1118909"/>
              <a:gd name="connsiteX2" fmla="*/ 693990 w 3615299"/>
              <a:gd name="connsiteY2" fmla="*/ 410288 h 1118909"/>
              <a:gd name="connsiteX3" fmla="*/ 834887 w 3615299"/>
              <a:gd name="connsiteY3" fmla="*/ 1118909 h 1118909"/>
              <a:gd name="connsiteX4" fmla="*/ 1005045 w 3615299"/>
              <a:gd name="connsiteY4" fmla="*/ 36895 h 1118909"/>
              <a:gd name="connsiteX5" fmla="*/ 1221321 w 3615299"/>
              <a:gd name="connsiteY5" fmla="*/ 989462 h 1118909"/>
              <a:gd name="connsiteX6" fmla="*/ 1322462 w 3615299"/>
              <a:gd name="connsiteY6" fmla="*/ 533692 h 1118909"/>
              <a:gd name="connsiteX7" fmla="*/ 1404837 w 3615299"/>
              <a:gd name="connsiteY7" fmla="*/ 799267 h 1118909"/>
              <a:gd name="connsiteX8" fmla="*/ 2028538 w 3615299"/>
              <a:gd name="connsiteY8" fmla="*/ 801174 h 1118909"/>
              <a:gd name="connsiteX9" fmla="*/ 2179613 w 3615299"/>
              <a:gd name="connsiteY9" fmla="*/ 360990 h 1118909"/>
              <a:gd name="connsiteX10" fmla="*/ 2300152 w 3615299"/>
              <a:gd name="connsiteY10" fmla="*/ 1101096 h 1118909"/>
              <a:gd name="connsiteX11" fmla="*/ 2541873 w 3615299"/>
              <a:gd name="connsiteY11" fmla="*/ 0 h 1118909"/>
              <a:gd name="connsiteX12" fmla="*/ 2658279 w 3615299"/>
              <a:gd name="connsiteY12" fmla="*/ 897226 h 1118909"/>
              <a:gd name="connsiteX13" fmla="*/ 2799504 w 3615299"/>
              <a:gd name="connsiteY13" fmla="*/ 473046 h 1118909"/>
              <a:gd name="connsiteX14" fmla="*/ 2926725 w 3615299"/>
              <a:gd name="connsiteY14" fmla="*/ 807001 h 1118909"/>
              <a:gd name="connsiteX15" fmla="*/ 3615299 w 3615299"/>
              <a:gd name="connsiteY15" fmla="*/ 795131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26725 w 3639153"/>
              <a:gd name="connsiteY14" fmla="*/ 807001 h 1118909"/>
              <a:gd name="connsiteX15" fmla="*/ 3639153 w 3639153"/>
              <a:gd name="connsiteY15" fmla="*/ 818985 h 1118909"/>
              <a:gd name="connsiteX0" fmla="*/ 0 w 3641958"/>
              <a:gd name="connsiteY0" fmla="*/ 821848 h 1118909"/>
              <a:gd name="connsiteX1" fmla="*/ 512064 w 3641958"/>
              <a:gd name="connsiteY1" fmla="*/ 821848 h 1118909"/>
              <a:gd name="connsiteX2" fmla="*/ 693990 w 3641958"/>
              <a:gd name="connsiteY2" fmla="*/ 410288 h 1118909"/>
              <a:gd name="connsiteX3" fmla="*/ 834887 w 3641958"/>
              <a:gd name="connsiteY3" fmla="*/ 1118909 h 1118909"/>
              <a:gd name="connsiteX4" fmla="*/ 1005045 w 3641958"/>
              <a:gd name="connsiteY4" fmla="*/ 36895 h 1118909"/>
              <a:gd name="connsiteX5" fmla="*/ 1221321 w 3641958"/>
              <a:gd name="connsiteY5" fmla="*/ 989462 h 1118909"/>
              <a:gd name="connsiteX6" fmla="*/ 1322462 w 3641958"/>
              <a:gd name="connsiteY6" fmla="*/ 533692 h 1118909"/>
              <a:gd name="connsiteX7" fmla="*/ 1404837 w 3641958"/>
              <a:gd name="connsiteY7" fmla="*/ 799267 h 1118909"/>
              <a:gd name="connsiteX8" fmla="*/ 2028538 w 3641958"/>
              <a:gd name="connsiteY8" fmla="*/ 801174 h 1118909"/>
              <a:gd name="connsiteX9" fmla="*/ 2179613 w 3641958"/>
              <a:gd name="connsiteY9" fmla="*/ 360990 h 1118909"/>
              <a:gd name="connsiteX10" fmla="*/ 2300152 w 3641958"/>
              <a:gd name="connsiteY10" fmla="*/ 1101096 h 1118909"/>
              <a:gd name="connsiteX11" fmla="*/ 2541873 w 3641958"/>
              <a:gd name="connsiteY11" fmla="*/ 0 h 1118909"/>
              <a:gd name="connsiteX12" fmla="*/ 2658279 w 3641958"/>
              <a:gd name="connsiteY12" fmla="*/ 897226 h 1118909"/>
              <a:gd name="connsiteX13" fmla="*/ 2799504 w 3641958"/>
              <a:gd name="connsiteY13" fmla="*/ 473046 h 1118909"/>
              <a:gd name="connsiteX14" fmla="*/ 2926725 w 3641958"/>
              <a:gd name="connsiteY14" fmla="*/ 807001 h 1118909"/>
              <a:gd name="connsiteX15" fmla="*/ 3641958 w 3641958"/>
              <a:gd name="connsiteY15" fmla="*/ 799351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26725 w 3639153"/>
              <a:gd name="connsiteY14" fmla="*/ 807001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26725 w 3639153"/>
              <a:gd name="connsiteY14" fmla="*/ 807001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26725 w 3639153"/>
              <a:gd name="connsiteY14" fmla="*/ 807001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32335 w 3639153"/>
              <a:gd name="connsiteY14" fmla="*/ 818220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37945 w 3639153"/>
              <a:gd name="connsiteY14" fmla="*/ 807001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35140 w 3639153"/>
              <a:gd name="connsiteY14" fmla="*/ 821025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37945 w 3639153"/>
              <a:gd name="connsiteY14" fmla="*/ 809806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37945 w 3639153"/>
              <a:gd name="connsiteY14" fmla="*/ 818220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43555 w 3639153"/>
              <a:gd name="connsiteY14" fmla="*/ 809806 h 1118909"/>
              <a:gd name="connsiteX15" fmla="*/ 3639153 w 3639153"/>
              <a:gd name="connsiteY15" fmla="*/ 813376 h 1118909"/>
              <a:gd name="connsiteX0" fmla="*/ 0 w 3861789"/>
              <a:gd name="connsiteY0" fmla="*/ 813897 h 1118909"/>
              <a:gd name="connsiteX1" fmla="*/ 734700 w 3861789"/>
              <a:gd name="connsiteY1" fmla="*/ 821848 h 1118909"/>
              <a:gd name="connsiteX2" fmla="*/ 916626 w 3861789"/>
              <a:gd name="connsiteY2" fmla="*/ 410288 h 1118909"/>
              <a:gd name="connsiteX3" fmla="*/ 1057523 w 3861789"/>
              <a:gd name="connsiteY3" fmla="*/ 1118909 h 1118909"/>
              <a:gd name="connsiteX4" fmla="*/ 1227681 w 3861789"/>
              <a:gd name="connsiteY4" fmla="*/ 36895 h 1118909"/>
              <a:gd name="connsiteX5" fmla="*/ 1443957 w 3861789"/>
              <a:gd name="connsiteY5" fmla="*/ 989462 h 1118909"/>
              <a:gd name="connsiteX6" fmla="*/ 1545098 w 3861789"/>
              <a:gd name="connsiteY6" fmla="*/ 533692 h 1118909"/>
              <a:gd name="connsiteX7" fmla="*/ 1627473 w 3861789"/>
              <a:gd name="connsiteY7" fmla="*/ 799267 h 1118909"/>
              <a:gd name="connsiteX8" fmla="*/ 2251174 w 3861789"/>
              <a:gd name="connsiteY8" fmla="*/ 801174 h 1118909"/>
              <a:gd name="connsiteX9" fmla="*/ 2402249 w 3861789"/>
              <a:gd name="connsiteY9" fmla="*/ 360990 h 1118909"/>
              <a:gd name="connsiteX10" fmla="*/ 2522788 w 3861789"/>
              <a:gd name="connsiteY10" fmla="*/ 1101096 h 1118909"/>
              <a:gd name="connsiteX11" fmla="*/ 2764509 w 3861789"/>
              <a:gd name="connsiteY11" fmla="*/ 0 h 1118909"/>
              <a:gd name="connsiteX12" fmla="*/ 2880915 w 3861789"/>
              <a:gd name="connsiteY12" fmla="*/ 897226 h 1118909"/>
              <a:gd name="connsiteX13" fmla="*/ 3022140 w 3861789"/>
              <a:gd name="connsiteY13" fmla="*/ 473046 h 1118909"/>
              <a:gd name="connsiteX14" fmla="*/ 3166191 w 3861789"/>
              <a:gd name="connsiteY14" fmla="*/ 809806 h 1118909"/>
              <a:gd name="connsiteX15" fmla="*/ 3861789 w 3861789"/>
              <a:gd name="connsiteY15" fmla="*/ 813376 h 1118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861789" h="1118909">
                <a:moveTo>
                  <a:pt x="0" y="813897"/>
                </a:moveTo>
                <a:lnTo>
                  <a:pt x="734700" y="821848"/>
                </a:lnTo>
                <a:lnTo>
                  <a:pt x="916626" y="410288"/>
                </a:lnTo>
                <a:lnTo>
                  <a:pt x="1057523" y="1118909"/>
                </a:lnTo>
                <a:lnTo>
                  <a:pt x="1227681" y="36895"/>
                </a:lnTo>
                <a:lnTo>
                  <a:pt x="1443957" y="989462"/>
                </a:lnTo>
                <a:lnTo>
                  <a:pt x="1545098" y="533692"/>
                </a:lnTo>
                <a:lnTo>
                  <a:pt x="1627473" y="799267"/>
                </a:lnTo>
                <a:lnTo>
                  <a:pt x="2251174" y="801174"/>
                </a:lnTo>
                <a:lnTo>
                  <a:pt x="2402249" y="360990"/>
                </a:lnTo>
                <a:lnTo>
                  <a:pt x="2522788" y="1101096"/>
                </a:lnTo>
                <a:lnTo>
                  <a:pt x="2764509" y="0"/>
                </a:lnTo>
                <a:lnTo>
                  <a:pt x="2880915" y="897226"/>
                </a:lnTo>
                <a:cubicBezTo>
                  <a:pt x="2939757" y="775959"/>
                  <a:pt x="2969978" y="622585"/>
                  <a:pt x="3022140" y="473046"/>
                </a:cubicBezTo>
                <a:cubicBezTo>
                  <a:pt x="3070857" y="597157"/>
                  <a:pt x="3111063" y="695166"/>
                  <a:pt x="3166191" y="809806"/>
                </a:cubicBezTo>
                <a:lnTo>
                  <a:pt x="3861789" y="813376"/>
                </a:lnTo>
              </a:path>
            </a:pathLst>
          </a:cu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59" name="Circle: Hollow 25">
            <a:extLst>
              <a:ext uri="{FF2B5EF4-FFF2-40B4-BE49-F238E27FC236}">
                <a16:creationId xmlns:a16="http://schemas.microsoft.com/office/drawing/2014/main" id="{85BED2A7-1B6C-415A-B871-8E5587E6EBAA}"/>
              </a:ext>
            </a:extLst>
          </p:cNvPr>
          <p:cNvSpPr/>
          <p:nvPr/>
        </p:nvSpPr>
        <p:spPr>
          <a:xfrm>
            <a:off x="4140498" y="2055208"/>
            <a:ext cx="3911004" cy="3911002"/>
          </a:xfrm>
          <a:prstGeom prst="donut">
            <a:avLst>
              <a:gd name="adj" fmla="val 1028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0" name="Group 32">
            <a:extLst>
              <a:ext uri="{FF2B5EF4-FFF2-40B4-BE49-F238E27FC236}">
                <a16:creationId xmlns:a16="http://schemas.microsoft.com/office/drawing/2014/main" id="{A65A2609-2CF0-4028-AC72-9FF24873662F}"/>
              </a:ext>
            </a:extLst>
          </p:cNvPr>
          <p:cNvGrpSpPr/>
          <p:nvPr/>
        </p:nvGrpSpPr>
        <p:grpSpPr>
          <a:xfrm>
            <a:off x="8669924" y="2052355"/>
            <a:ext cx="2974086" cy="1107996"/>
            <a:chOff x="2551706" y="4283314"/>
            <a:chExt cx="2076660" cy="1107996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1E028692-D9AA-469B-80AD-EB487E0088F9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3B1FDDD-F647-4EB6-BD12-163ADD4FE274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35">
            <a:extLst>
              <a:ext uri="{FF2B5EF4-FFF2-40B4-BE49-F238E27FC236}">
                <a16:creationId xmlns:a16="http://schemas.microsoft.com/office/drawing/2014/main" id="{CCCE8A0F-87B8-4459-B292-14B886A813C4}"/>
              </a:ext>
            </a:extLst>
          </p:cNvPr>
          <p:cNvGrpSpPr/>
          <p:nvPr/>
        </p:nvGrpSpPr>
        <p:grpSpPr>
          <a:xfrm>
            <a:off x="8669924" y="4840769"/>
            <a:ext cx="2974086" cy="1107996"/>
            <a:chOff x="2551706" y="4283314"/>
            <a:chExt cx="2076660" cy="1107996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E20709A2-0418-4690-8B66-4DF832CEE1EA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938E1017-7CBD-4623-BD58-EC28C74C0FCE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38">
            <a:extLst>
              <a:ext uri="{FF2B5EF4-FFF2-40B4-BE49-F238E27FC236}">
                <a16:creationId xmlns:a16="http://schemas.microsoft.com/office/drawing/2014/main" id="{B9AF923D-8DE0-4CD5-8548-1D99B5D2698E}"/>
              </a:ext>
            </a:extLst>
          </p:cNvPr>
          <p:cNvGrpSpPr/>
          <p:nvPr/>
        </p:nvGrpSpPr>
        <p:grpSpPr>
          <a:xfrm>
            <a:off x="547990" y="2052355"/>
            <a:ext cx="2974086" cy="1107996"/>
            <a:chOff x="2551706" y="4283314"/>
            <a:chExt cx="2076660" cy="1107996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EEA0D04D-5443-4A72-8F07-F0748A400C13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14BC33BA-D01F-4D54-BBC0-434E278A2C7B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41">
            <a:extLst>
              <a:ext uri="{FF2B5EF4-FFF2-40B4-BE49-F238E27FC236}">
                <a16:creationId xmlns:a16="http://schemas.microsoft.com/office/drawing/2014/main" id="{A7DB578E-E9DF-4E8D-84C7-E49998DE9094}"/>
              </a:ext>
            </a:extLst>
          </p:cNvPr>
          <p:cNvGrpSpPr/>
          <p:nvPr/>
        </p:nvGrpSpPr>
        <p:grpSpPr>
          <a:xfrm>
            <a:off x="547990" y="4840769"/>
            <a:ext cx="2974086" cy="1107996"/>
            <a:chOff x="2551706" y="4283314"/>
            <a:chExt cx="2076660" cy="1107996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CBC1BDC9-29D0-4EB1-91B0-BEECAA80679F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68B6C631-C6A8-453B-9216-83B68188A98A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707FAB23-209F-45F3-9B7A-019F06666556}"/>
              </a:ext>
            </a:extLst>
          </p:cNvPr>
          <p:cNvGrpSpPr/>
          <p:nvPr/>
        </p:nvGrpSpPr>
        <p:grpSpPr>
          <a:xfrm>
            <a:off x="5577834" y="3172868"/>
            <a:ext cx="1036331" cy="1688194"/>
            <a:chOff x="1879751" y="2029353"/>
            <a:chExt cx="1282698" cy="2089528"/>
          </a:xfrm>
        </p:grpSpPr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D1718771-9FEF-4850-B489-7912FEFEBDDE}"/>
                </a:ext>
              </a:extLst>
            </p:cNvPr>
            <p:cNvSpPr/>
            <p:nvPr/>
          </p:nvSpPr>
          <p:spPr>
            <a:xfrm>
              <a:off x="1879751" y="2029354"/>
              <a:ext cx="641349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25000">
                  <a:schemeClr val="accent1">
                    <a:lumMod val="80000"/>
                  </a:schemeClr>
                </a:gs>
                <a:gs pos="0">
                  <a:schemeClr val="accent1">
                    <a:lumMod val="75000"/>
                  </a:schemeClr>
                </a:gs>
                <a:gs pos="100000">
                  <a:schemeClr val="accent1">
                    <a:lumMod val="90000"/>
                  </a:schemeClr>
                </a:gs>
              </a:gsLst>
              <a:lin ang="10800000" scaled="1"/>
              <a:tileRect/>
            </a:gradFill>
            <a:ln w="6350"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7D474858-EBC8-4EAF-91EC-383618975429}"/>
                </a:ext>
              </a:extLst>
            </p:cNvPr>
            <p:cNvSpPr/>
            <p:nvPr/>
          </p:nvSpPr>
          <p:spPr>
            <a:xfrm flipH="1">
              <a:off x="2521100" y="2029354"/>
              <a:ext cx="641349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75000">
                  <a:schemeClr val="accent1">
                    <a:lumMod val="80000"/>
                  </a:schemeClr>
                </a:gs>
                <a:gs pos="0">
                  <a:schemeClr val="accent1">
                    <a:lumMod val="9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0" scaled="1"/>
              <a:tileRect/>
            </a:gradFill>
            <a:ln w="6350"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3291E9-5CD8-42ED-975F-5B5CBFD17B91}"/>
                </a:ext>
              </a:extLst>
            </p:cNvPr>
            <p:cNvSpPr/>
            <p:nvPr/>
          </p:nvSpPr>
          <p:spPr>
            <a:xfrm>
              <a:off x="2081778" y="2029354"/>
              <a:ext cx="439323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40000">
                  <a:schemeClr val="accent1"/>
                </a:gs>
                <a:gs pos="0">
                  <a:schemeClr val="accent1">
                    <a:lumMod val="85000"/>
                  </a:schemeClr>
                </a:gs>
                <a:gs pos="100000">
                  <a:schemeClr val="accent1"/>
                </a:gs>
              </a:gsLst>
              <a:lin ang="10800000" scaled="1"/>
              <a:tileRect/>
            </a:gradFill>
            <a:ln w="4445">
              <a:gradFill>
                <a:gsLst>
                  <a:gs pos="0">
                    <a:schemeClr val="accent1">
                      <a:lumMod val="60000"/>
                      <a:lumOff val="40000"/>
                      <a:alpha val="0"/>
                    </a:schemeClr>
                  </a:gs>
                  <a:gs pos="100000">
                    <a:schemeClr val="accent1">
                      <a:lumMod val="60000"/>
                      <a:lumOff val="40000"/>
                      <a:alpha val="90000"/>
                    </a:schemeClr>
                  </a:gs>
                </a:gsLst>
                <a:lin ang="5400000" scaled="1"/>
              </a:gra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8973059-EAEF-4DFF-B7C8-13389C123EA2}"/>
                </a:ext>
              </a:extLst>
            </p:cNvPr>
            <p:cNvSpPr/>
            <p:nvPr/>
          </p:nvSpPr>
          <p:spPr>
            <a:xfrm flipH="1">
              <a:off x="2521101" y="2029353"/>
              <a:ext cx="439323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40000">
                  <a:schemeClr val="accent1"/>
                </a:gs>
                <a:gs pos="0">
                  <a:schemeClr val="accent1">
                    <a:alpha val="90000"/>
                  </a:schemeClr>
                </a:gs>
                <a:gs pos="100000">
                  <a:schemeClr val="accent1">
                    <a:lumMod val="80000"/>
                  </a:schemeClr>
                </a:gs>
              </a:gsLst>
              <a:lin ang="0" scaled="1"/>
              <a:tileRect/>
            </a:gradFill>
            <a:ln w="4445"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60000"/>
                      <a:lumOff val="40000"/>
                      <a:alpha val="0"/>
                    </a:schemeClr>
                  </a:gs>
                </a:gsLst>
                <a:lin ang="0" scaled="1"/>
                <a:tileRect/>
              </a:gra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 144">
            <a:extLst>
              <a:ext uri="{FF2B5EF4-FFF2-40B4-BE49-F238E27FC236}">
                <a16:creationId xmlns:a16="http://schemas.microsoft.com/office/drawing/2014/main" id="{90838005-31B9-4D76-8A37-40BA56DC6AAF}"/>
              </a:ext>
            </a:extLst>
          </p:cNvPr>
          <p:cNvGrpSpPr/>
          <p:nvPr/>
        </p:nvGrpSpPr>
        <p:grpSpPr>
          <a:xfrm flipH="1">
            <a:off x="1837653" y="4174949"/>
            <a:ext cx="7668297" cy="2041942"/>
            <a:chOff x="1984003" y="1874575"/>
            <a:chExt cx="8762022" cy="2333185"/>
          </a:xfrm>
        </p:grpSpPr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63F3781E-BB26-4D56-9237-0C7535B31C4F}"/>
                </a:ext>
              </a:extLst>
            </p:cNvPr>
            <p:cNvSpPr/>
            <p:nvPr/>
          </p:nvSpPr>
          <p:spPr>
            <a:xfrm>
              <a:off x="5781153" y="2202714"/>
              <a:ext cx="46690" cy="146873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3">
              <a:extLst>
                <a:ext uri="{FF2B5EF4-FFF2-40B4-BE49-F238E27FC236}">
                  <a16:creationId xmlns:a16="http://schemas.microsoft.com/office/drawing/2014/main" id="{A04C44FF-838B-443E-9628-6534924DD4EA}"/>
                </a:ext>
              </a:extLst>
            </p:cNvPr>
            <p:cNvSpPr/>
            <p:nvPr/>
          </p:nvSpPr>
          <p:spPr>
            <a:xfrm>
              <a:off x="7420547" y="2202714"/>
              <a:ext cx="46690" cy="146873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64">
              <a:extLst>
                <a:ext uri="{FF2B5EF4-FFF2-40B4-BE49-F238E27FC236}">
                  <a16:creationId xmlns:a16="http://schemas.microsoft.com/office/drawing/2014/main" id="{9481DA24-38FB-4AD7-8A71-B6FBB489A46E}"/>
                </a:ext>
              </a:extLst>
            </p:cNvPr>
            <p:cNvSpPr/>
            <p:nvPr/>
          </p:nvSpPr>
          <p:spPr>
            <a:xfrm>
              <a:off x="9059941" y="2202714"/>
              <a:ext cx="46690" cy="146873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65">
              <a:extLst>
                <a:ext uri="{FF2B5EF4-FFF2-40B4-BE49-F238E27FC236}">
                  <a16:creationId xmlns:a16="http://schemas.microsoft.com/office/drawing/2014/main" id="{DFDE381B-F646-4E9F-BA68-1744032C8A86}"/>
                </a:ext>
              </a:extLst>
            </p:cNvPr>
            <p:cNvSpPr/>
            <p:nvPr/>
          </p:nvSpPr>
          <p:spPr>
            <a:xfrm>
              <a:off x="10699335" y="2202714"/>
              <a:ext cx="46690" cy="146873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0" name="Group 90">
              <a:extLst>
                <a:ext uri="{FF2B5EF4-FFF2-40B4-BE49-F238E27FC236}">
                  <a16:creationId xmlns:a16="http://schemas.microsoft.com/office/drawing/2014/main" id="{B9BE98DC-C67A-48BC-AFF0-40588211B5C5}"/>
                </a:ext>
              </a:extLst>
            </p:cNvPr>
            <p:cNvGrpSpPr/>
            <p:nvPr/>
          </p:nvGrpSpPr>
          <p:grpSpPr>
            <a:xfrm>
              <a:off x="1984003" y="1874575"/>
              <a:ext cx="8758101" cy="2333185"/>
              <a:chOff x="1984003" y="1874575"/>
              <a:chExt cx="8758101" cy="2333185"/>
            </a:xfrm>
          </p:grpSpPr>
          <p:sp>
            <p:nvSpPr>
              <p:cNvPr id="61" name="Freeform: Shape 62">
                <a:extLst>
                  <a:ext uri="{FF2B5EF4-FFF2-40B4-BE49-F238E27FC236}">
                    <a16:creationId xmlns:a16="http://schemas.microsoft.com/office/drawing/2014/main" id="{E8E1A11A-2BB8-4A3F-8727-81DB95A5B5B8}"/>
                  </a:ext>
                </a:extLst>
              </p:cNvPr>
              <p:cNvSpPr/>
              <p:nvPr/>
            </p:nvSpPr>
            <p:spPr>
              <a:xfrm rot="10800000" flipV="1">
                <a:off x="2733812" y="3060295"/>
                <a:ext cx="3080708" cy="1147465"/>
              </a:xfrm>
              <a:custGeom>
                <a:avLst/>
                <a:gdLst>
                  <a:gd name="connsiteX0" fmla="*/ 876020 w 3080708"/>
                  <a:gd name="connsiteY0" fmla="*/ 1147435 h 1147465"/>
                  <a:gd name="connsiteX1" fmla="*/ 898068 w 3080708"/>
                  <a:gd name="connsiteY1" fmla="*/ 1125933 h 1147465"/>
                  <a:gd name="connsiteX2" fmla="*/ 900781 w 3080708"/>
                  <a:gd name="connsiteY2" fmla="*/ 1104431 h 1147465"/>
                  <a:gd name="connsiteX3" fmla="*/ 946571 w 3080708"/>
                  <a:gd name="connsiteY3" fmla="*/ 682243 h 1147465"/>
                  <a:gd name="connsiteX4" fmla="*/ 988970 w 3080708"/>
                  <a:gd name="connsiteY4" fmla="*/ 300443 h 1147465"/>
                  <a:gd name="connsiteX5" fmla="*/ 998127 w 3080708"/>
                  <a:gd name="connsiteY5" fmla="*/ 220248 h 1147465"/>
                  <a:gd name="connsiteX6" fmla="*/ 1027977 w 3080708"/>
                  <a:gd name="connsiteY6" fmla="*/ 434684 h 1147465"/>
                  <a:gd name="connsiteX7" fmla="*/ 1061896 w 3080708"/>
                  <a:gd name="connsiteY7" fmla="*/ 702292 h 1147465"/>
                  <a:gd name="connsiteX8" fmla="*/ 1100225 w 3080708"/>
                  <a:gd name="connsiteY8" fmla="*/ 717111 h 1147465"/>
                  <a:gd name="connsiteX9" fmla="*/ 1123628 w 3080708"/>
                  <a:gd name="connsiteY9" fmla="*/ 694447 h 1147465"/>
                  <a:gd name="connsiteX10" fmla="*/ 1176880 w 3080708"/>
                  <a:gd name="connsiteY10" fmla="*/ 622096 h 1147465"/>
                  <a:gd name="connsiteX11" fmla="*/ 1206390 w 3080708"/>
                  <a:gd name="connsiteY11" fmla="*/ 608150 h 1147465"/>
                  <a:gd name="connsiteX12" fmla="*/ 2091673 w 3080708"/>
                  <a:gd name="connsiteY12" fmla="*/ 608440 h 1147465"/>
                  <a:gd name="connsiteX13" fmla="*/ 2130341 w 3080708"/>
                  <a:gd name="connsiteY13" fmla="*/ 583742 h 1147465"/>
                  <a:gd name="connsiteX14" fmla="*/ 2159171 w 3080708"/>
                  <a:gd name="connsiteY14" fmla="*/ 506161 h 1147465"/>
                  <a:gd name="connsiteX15" fmla="*/ 2162225 w 3080708"/>
                  <a:gd name="connsiteY15" fmla="*/ 518655 h 1147465"/>
                  <a:gd name="connsiteX16" fmla="*/ 2252787 w 3080708"/>
                  <a:gd name="connsiteY16" fmla="*/ 947817 h 1147465"/>
                  <a:gd name="connsiteX17" fmla="*/ 2290777 w 3080708"/>
                  <a:gd name="connsiteY17" fmla="*/ 1127386 h 1147465"/>
                  <a:gd name="connsiteX18" fmla="*/ 2321304 w 3080708"/>
                  <a:gd name="connsiteY18" fmla="*/ 1146563 h 1147465"/>
                  <a:gd name="connsiteX19" fmla="*/ 2338602 w 3080708"/>
                  <a:gd name="connsiteY19" fmla="*/ 1120994 h 1147465"/>
                  <a:gd name="connsiteX20" fmla="*/ 2362685 w 3080708"/>
                  <a:gd name="connsiteY20" fmla="*/ 901909 h 1147465"/>
                  <a:gd name="connsiteX21" fmla="*/ 2396266 w 3080708"/>
                  <a:gd name="connsiteY21" fmla="*/ 599433 h 1147465"/>
                  <a:gd name="connsiteX22" fmla="*/ 2425435 w 3080708"/>
                  <a:gd name="connsiteY22" fmla="*/ 329790 h 1147465"/>
                  <a:gd name="connsiteX23" fmla="*/ 2437985 w 3080708"/>
                  <a:gd name="connsiteY23" fmla="*/ 219376 h 1147465"/>
                  <a:gd name="connsiteX24" fmla="*/ 2441716 w 3080708"/>
                  <a:gd name="connsiteY24" fmla="*/ 225769 h 1147465"/>
                  <a:gd name="connsiteX25" fmla="*/ 2476313 w 3080708"/>
                  <a:gd name="connsiteY25" fmla="*/ 500641 h 1147465"/>
                  <a:gd name="connsiteX26" fmla="*/ 2501753 w 3080708"/>
                  <a:gd name="connsiteY26" fmla="*/ 700548 h 1147465"/>
                  <a:gd name="connsiteX27" fmla="*/ 2542116 w 3080708"/>
                  <a:gd name="connsiteY27" fmla="*/ 715367 h 1147465"/>
                  <a:gd name="connsiteX28" fmla="*/ 2564164 w 3080708"/>
                  <a:gd name="connsiteY28" fmla="*/ 693575 h 1147465"/>
                  <a:gd name="connsiteX29" fmla="*/ 2618434 w 3080708"/>
                  <a:gd name="connsiteY29" fmla="*/ 619772 h 1147465"/>
                  <a:gd name="connsiteX30" fmla="*/ 2643872 w 3080708"/>
                  <a:gd name="connsiteY30" fmla="*/ 607568 h 1147465"/>
                  <a:gd name="connsiteX31" fmla="*/ 2974582 w 3080708"/>
                  <a:gd name="connsiteY31" fmla="*/ 607859 h 1147465"/>
                  <a:gd name="connsiteX32" fmla="*/ 3066162 w 3080708"/>
                  <a:gd name="connsiteY32" fmla="*/ 607859 h 1147465"/>
                  <a:gd name="connsiteX33" fmla="*/ 3079392 w 3080708"/>
                  <a:gd name="connsiteY33" fmla="*/ 604372 h 1147465"/>
                  <a:gd name="connsiteX34" fmla="*/ 3078713 w 3080708"/>
                  <a:gd name="connsiteY34" fmla="*/ 578512 h 1147465"/>
                  <a:gd name="connsiteX35" fmla="*/ 3060057 w 3080708"/>
                  <a:gd name="connsiteY35" fmla="*/ 575897 h 1147465"/>
                  <a:gd name="connsiteX36" fmla="*/ 2624200 w 3080708"/>
                  <a:gd name="connsiteY36" fmla="*/ 575316 h 1147465"/>
                  <a:gd name="connsiteX37" fmla="*/ 2585871 w 3080708"/>
                  <a:gd name="connsiteY37" fmla="*/ 593622 h 1147465"/>
                  <a:gd name="connsiteX38" fmla="*/ 2542455 w 3080708"/>
                  <a:gd name="connsiteY38" fmla="*/ 652315 h 1147465"/>
                  <a:gd name="connsiteX39" fmla="*/ 2541098 w 3080708"/>
                  <a:gd name="connsiteY39" fmla="*/ 643599 h 1147465"/>
                  <a:gd name="connsiteX40" fmla="*/ 2512946 w 3080708"/>
                  <a:gd name="connsiteY40" fmla="*/ 424804 h 1147465"/>
                  <a:gd name="connsiteX41" fmla="*/ 2483097 w 3080708"/>
                  <a:gd name="connsiteY41" fmla="*/ 188867 h 1147465"/>
                  <a:gd name="connsiteX42" fmla="*/ 2461390 w 3080708"/>
                  <a:gd name="connsiteY42" fmla="*/ 19178 h 1147465"/>
                  <a:gd name="connsiteX43" fmla="*/ 2435611 w 3080708"/>
                  <a:gd name="connsiteY43" fmla="*/ 291 h 1147465"/>
                  <a:gd name="connsiteX44" fmla="*/ 2413902 w 3080708"/>
                  <a:gd name="connsiteY44" fmla="*/ 22956 h 1147465"/>
                  <a:gd name="connsiteX45" fmla="*/ 2396604 w 3080708"/>
                  <a:gd name="connsiteY45" fmla="*/ 180150 h 1147465"/>
                  <a:gd name="connsiteX46" fmla="*/ 2360990 w 3080708"/>
                  <a:gd name="connsiteY46" fmla="*/ 507324 h 1147465"/>
                  <a:gd name="connsiteX47" fmla="*/ 2321983 w 3080708"/>
                  <a:gd name="connsiteY47" fmla="*/ 854547 h 1147465"/>
                  <a:gd name="connsiteX48" fmla="*/ 2308415 w 3080708"/>
                  <a:gd name="connsiteY48" fmla="*/ 979199 h 1147465"/>
                  <a:gd name="connsiteX49" fmla="*/ 2304005 w 3080708"/>
                  <a:gd name="connsiteY49" fmla="*/ 974840 h 1147465"/>
                  <a:gd name="connsiteX50" fmla="*/ 2265338 w 3080708"/>
                  <a:gd name="connsiteY50" fmla="*/ 788008 h 1147465"/>
                  <a:gd name="connsiteX51" fmla="*/ 2190377 w 3080708"/>
                  <a:gd name="connsiteY51" fmla="*/ 431487 h 1147465"/>
                  <a:gd name="connsiteX52" fmla="*/ 2165956 w 3080708"/>
                  <a:gd name="connsiteY52" fmla="*/ 406498 h 1147465"/>
                  <a:gd name="connsiteX53" fmla="*/ 2139159 w 3080708"/>
                  <a:gd name="connsiteY53" fmla="*/ 429743 h 1147465"/>
                  <a:gd name="connsiteX54" fmla="*/ 2092352 w 3080708"/>
                  <a:gd name="connsiteY54" fmla="*/ 559916 h 1147465"/>
                  <a:gd name="connsiteX55" fmla="*/ 2066573 w 3080708"/>
                  <a:gd name="connsiteY55" fmla="*/ 575897 h 1147465"/>
                  <a:gd name="connsiteX56" fmla="*/ 1186379 w 3080708"/>
                  <a:gd name="connsiteY56" fmla="*/ 575025 h 1147465"/>
                  <a:gd name="connsiteX57" fmla="*/ 1143980 w 3080708"/>
                  <a:gd name="connsiteY57" fmla="*/ 595074 h 1147465"/>
                  <a:gd name="connsiteX58" fmla="*/ 1101920 w 3080708"/>
                  <a:gd name="connsiteY58" fmla="*/ 652315 h 1147465"/>
                  <a:gd name="connsiteX59" fmla="*/ 1094457 w 3080708"/>
                  <a:gd name="connsiteY59" fmla="*/ 596237 h 1147465"/>
                  <a:gd name="connsiteX60" fmla="*/ 1021193 w 3080708"/>
                  <a:gd name="connsiteY60" fmla="*/ 20630 h 1147465"/>
                  <a:gd name="connsiteX61" fmla="*/ 997450 w 3080708"/>
                  <a:gd name="connsiteY61" fmla="*/ 0 h 1147465"/>
                  <a:gd name="connsiteX62" fmla="*/ 973707 w 3080708"/>
                  <a:gd name="connsiteY62" fmla="*/ 20921 h 1147465"/>
                  <a:gd name="connsiteX63" fmla="*/ 961495 w 3080708"/>
                  <a:gd name="connsiteY63" fmla="*/ 133369 h 1147465"/>
                  <a:gd name="connsiteX64" fmla="*/ 922490 w 3080708"/>
                  <a:gd name="connsiteY64" fmla="*/ 492214 h 1147465"/>
                  <a:gd name="connsiteX65" fmla="*/ 878733 w 3080708"/>
                  <a:gd name="connsiteY65" fmla="*/ 887090 h 1147465"/>
                  <a:gd name="connsiteX66" fmla="*/ 868218 w 3080708"/>
                  <a:gd name="connsiteY66" fmla="*/ 979199 h 1147465"/>
                  <a:gd name="connsiteX67" fmla="*/ 858043 w 3080708"/>
                  <a:gd name="connsiteY67" fmla="*/ 940845 h 1147465"/>
                  <a:gd name="connsiteX68" fmla="*/ 749503 w 3080708"/>
                  <a:gd name="connsiteY68" fmla="*/ 425967 h 1147465"/>
                  <a:gd name="connsiteX69" fmla="*/ 726776 w 3080708"/>
                  <a:gd name="connsiteY69" fmla="*/ 406208 h 1147465"/>
                  <a:gd name="connsiteX70" fmla="*/ 701338 w 3080708"/>
                  <a:gd name="connsiteY70" fmla="*/ 423642 h 1147465"/>
                  <a:gd name="connsiteX71" fmla="*/ 652494 w 3080708"/>
                  <a:gd name="connsiteY71" fmla="*/ 559625 h 1147465"/>
                  <a:gd name="connsiteX72" fmla="*/ 627056 w 3080708"/>
                  <a:gd name="connsiteY72" fmla="*/ 575897 h 1147465"/>
                  <a:gd name="connsiteX73" fmla="*/ 0 w 3080708"/>
                  <a:gd name="connsiteY73" fmla="*/ 575097 h 1147465"/>
                  <a:gd name="connsiteX74" fmla="*/ 0 w 3080708"/>
                  <a:gd name="connsiteY74" fmla="*/ 607876 h 1147465"/>
                  <a:gd name="connsiteX75" fmla="*/ 649103 w 3080708"/>
                  <a:gd name="connsiteY75" fmla="*/ 608150 h 1147465"/>
                  <a:gd name="connsiteX76" fmla="*/ 691501 w 3080708"/>
                  <a:gd name="connsiteY76" fmla="*/ 581709 h 1147465"/>
                  <a:gd name="connsiteX77" fmla="*/ 717279 w 3080708"/>
                  <a:gd name="connsiteY77" fmla="*/ 511392 h 1147465"/>
                  <a:gd name="connsiteX78" fmla="*/ 737970 w 3080708"/>
                  <a:gd name="connsiteY78" fmla="*/ 594203 h 1147465"/>
                  <a:gd name="connsiteX79" fmla="*/ 823785 w 3080708"/>
                  <a:gd name="connsiteY79" fmla="*/ 998957 h 1147465"/>
                  <a:gd name="connsiteX80" fmla="*/ 850580 w 3080708"/>
                  <a:gd name="connsiteY80" fmla="*/ 1127386 h 1147465"/>
                  <a:gd name="connsiteX81" fmla="*/ 876020 w 3080708"/>
                  <a:gd name="connsiteY81" fmla="*/ 1147435 h 1147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3080708" h="1147465">
                    <a:moveTo>
                      <a:pt x="876020" y="1147435"/>
                    </a:moveTo>
                    <a:cubicBezTo>
                      <a:pt x="891961" y="1146854"/>
                      <a:pt x="896710" y="1137555"/>
                      <a:pt x="898068" y="1125933"/>
                    </a:cubicBezTo>
                    <a:cubicBezTo>
                      <a:pt x="899084" y="1118669"/>
                      <a:pt x="900102" y="1111696"/>
                      <a:pt x="900781" y="1104431"/>
                    </a:cubicBezTo>
                    <a:cubicBezTo>
                      <a:pt x="916044" y="963799"/>
                      <a:pt x="930969" y="822876"/>
                      <a:pt x="946571" y="682243"/>
                    </a:cubicBezTo>
                    <a:cubicBezTo>
                      <a:pt x="960477" y="554976"/>
                      <a:pt x="974724" y="427709"/>
                      <a:pt x="988970" y="300443"/>
                    </a:cubicBezTo>
                    <a:lnTo>
                      <a:pt x="998127" y="220248"/>
                    </a:lnTo>
                    <a:cubicBezTo>
                      <a:pt x="1009660" y="291726"/>
                      <a:pt x="1018819" y="363204"/>
                      <a:pt x="1027977" y="434684"/>
                    </a:cubicBezTo>
                    <a:cubicBezTo>
                      <a:pt x="1039171" y="523885"/>
                      <a:pt x="1050363" y="613089"/>
                      <a:pt x="1061896" y="702292"/>
                    </a:cubicBezTo>
                    <a:cubicBezTo>
                      <a:pt x="1063930" y="719726"/>
                      <a:pt x="1083604" y="727280"/>
                      <a:pt x="1100225" y="717111"/>
                    </a:cubicBezTo>
                    <a:cubicBezTo>
                      <a:pt x="1110061" y="711009"/>
                      <a:pt x="1117184" y="703164"/>
                      <a:pt x="1123628" y="694447"/>
                    </a:cubicBezTo>
                    <a:cubicBezTo>
                      <a:pt x="1141266" y="670330"/>
                      <a:pt x="1159921" y="646504"/>
                      <a:pt x="1176880" y="622096"/>
                    </a:cubicBezTo>
                    <a:cubicBezTo>
                      <a:pt x="1184003" y="611927"/>
                      <a:pt x="1192144" y="608150"/>
                      <a:pt x="1206390" y="608150"/>
                    </a:cubicBezTo>
                    <a:lnTo>
                      <a:pt x="2091673" y="608440"/>
                    </a:lnTo>
                    <a:cubicBezTo>
                      <a:pt x="2121183" y="608440"/>
                      <a:pt x="2121861" y="607568"/>
                      <a:pt x="2130341" y="583742"/>
                    </a:cubicBezTo>
                    <a:cubicBezTo>
                      <a:pt x="2139159" y="559044"/>
                      <a:pt x="2148658" y="534637"/>
                      <a:pt x="2159171" y="506161"/>
                    </a:cubicBezTo>
                    <a:cubicBezTo>
                      <a:pt x="2160868" y="513135"/>
                      <a:pt x="2161546" y="515750"/>
                      <a:pt x="2162225" y="518655"/>
                    </a:cubicBezTo>
                    <a:lnTo>
                      <a:pt x="2252787" y="947817"/>
                    </a:lnTo>
                    <a:cubicBezTo>
                      <a:pt x="2265338" y="1007673"/>
                      <a:pt x="2277888" y="1067530"/>
                      <a:pt x="2290777" y="1127386"/>
                    </a:cubicBezTo>
                    <a:cubicBezTo>
                      <a:pt x="2293829" y="1143076"/>
                      <a:pt x="2305702" y="1150050"/>
                      <a:pt x="2321304" y="1146563"/>
                    </a:cubicBezTo>
                    <a:cubicBezTo>
                      <a:pt x="2336907" y="1142785"/>
                      <a:pt x="2337586" y="1131454"/>
                      <a:pt x="2338602" y="1120994"/>
                    </a:cubicBezTo>
                    <a:cubicBezTo>
                      <a:pt x="2346744" y="1048062"/>
                      <a:pt x="2354545" y="974840"/>
                      <a:pt x="2362685" y="901909"/>
                    </a:cubicBezTo>
                    <a:lnTo>
                      <a:pt x="2396266" y="599433"/>
                    </a:lnTo>
                    <a:cubicBezTo>
                      <a:pt x="2406102" y="509357"/>
                      <a:pt x="2415599" y="419574"/>
                      <a:pt x="2425435" y="329790"/>
                    </a:cubicBezTo>
                    <a:cubicBezTo>
                      <a:pt x="2429506" y="293179"/>
                      <a:pt x="2433914" y="256277"/>
                      <a:pt x="2437985" y="219376"/>
                    </a:cubicBezTo>
                    <a:cubicBezTo>
                      <a:pt x="2442395" y="220828"/>
                      <a:pt x="2441377" y="223734"/>
                      <a:pt x="2441716" y="225769"/>
                    </a:cubicBezTo>
                    <a:lnTo>
                      <a:pt x="2476313" y="500641"/>
                    </a:lnTo>
                    <a:cubicBezTo>
                      <a:pt x="2484793" y="567181"/>
                      <a:pt x="2493273" y="634009"/>
                      <a:pt x="2501753" y="700548"/>
                    </a:cubicBezTo>
                    <a:cubicBezTo>
                      <a:pt x="2504466" y="720017"/>
                      <a:pt x="2524139" y="727280"/>
                      <a:pt x="2542116" y="715367"/>
                    </a:cubicBezTo>
                    <a:cubicBezTo>
                      <a:pt x="2551274" y="709556"/>
                      <a:pt x="2558057" y="701711"/>
                      <a:pt x="2564164" y="693575"/>
                    </a:cubicBezTo>
                    <a:cubicBezTo>
                      <a:pt x="2582479" y="668877"/>
                      <a:pt x="2601135" y="644760"/>
                      <a:pt x="2618434" y="619772"/>
                    </a:cubicBezTo>
                    <a:cubicBezTo>
                      <a:pt x="2624539" y="610765"/>
                      <a:pt x="2631662" y="607568"/>
                      <a:pt x="2643872" y="607568"/>
                    </a:cubicBezTo>
                    <a:lnTo>
                      <a:pt x="2974582" y="607859"/>
                    </a:lnTo>
                    <a:lnTo>
                      <a:pt x="3066162" y="607859"/>
                    </a:lnTo>
                    <a:cubicBezTo>
                      <a:pt x="3070911" y="607568"/>
                      <a:pt x="3078374" y="609893"/>
                      <a:pt x="3079392" y="604372"/>
                    </a:cubicBezTo>
                    <a:cubicBezTo>
                      <a:pt x="3080748" y="595655"/>
                      <a:pt x="3081766" y="586357"/>
                      <a:pt x="3078713" y="578512"/>
                    </a:cubicBezTo>
                    <a:cubicBezTo>
                      <a:pt x="3076677" y="572992"/>
                      <a:pt x="3066502" y="575897"/>
                      <a:pt x="3060057" y="575897"/>
                    </a:cubicBezTo>
                    <a:lnTo>
                      <a:pt x="2624200" y="575316"/>
                    </a:lnTo>
                    <a:cubicBezTo>
                      <a:pt x="2605884" y="575316"/>
                      <a:pt x="2594691" y="580546"/>
                      <a:pt x="2585871" y="593622"/>
                    </a:cubicBezTo>
                    <a:cubicBezTo>
                      <a:pt x="2572982" y="612798"/>
                      <a:pt x="2558397" y="630813"/>
                      <a:pt x="2542455" y="652315"/>
                    </a:cubicBezTo>
                    <a:cubicBezTo>
                      <a:pt x="2541437" y="647085"/>
                      <a:pt x="2541437" y="645341"/>
                      <a:pt x="2541098" y="643599"/>
                    </a:cubicBezTo>
                    <a:cubicBezTo>
                      <a:pt x="2531601" y="570667"/>
                      <a:pt x="2522104" y="497735"/>
                      <a:pt x="2512946" y="424804"/>
                    </a:cubicBezTo>
                    <a:cubicBezTo>
                      <a:pt x="2502771" y="346061"/>
                      <a:pt x="2492933" y="267610"/>
                      <a:pt x="2483097" y="188867"/>
                    </a:cubicBezTo>
                    <a:cubicBezTo>
                      <a:pt x="2475974" y="132208"/>
                      <a:pt x="2468851" y="75838"/>
                      <a:pt x="2461390" y="19178"/>
                    </a:cubicBezTo>
                    <a:cubicBezTo>
                      <a:pt x="2459354" y="4359"/>
                      <a:pt x="2452570" y="0"/>
                      <a:pt x="2435611" y="291"/>
                    </a:cubicBezTo>
                    <a:cubicBezTo>
                      <a:pt x="2417973" y="582"/>
                      <a:pt x="2415260" y="11333"/>
                      <a:pt x="2413902" y="22956"/>
                    </a:cubicBezTo>
                    <a:cubicBezTo>
                      <a:pt x="2408137" y="75548"/>
                      <a:pt x="2402371" y="127849"/>
                      <a:pt x="2396604" y="180150"/>
                    </a:cubicBezTo>
                    <a:cubicBezTo>
                      <a:pt x="2384733" y="289111"/>
                      <a:pt x="2373200" y="398363"/>
                      <a:pt x="2360990" y="507324"/>
                    </a:cubicBezTo>
                    <a:cubicBezTo>
                      <a:pt x="2348101" y="622968"/>
                      <a:pt x="2334871" y="738902"/>
                      <a:pt x="2321983" y="854547"/>
                    </a:cubicBezTo>
                    <a:cubicBezTo>
                      <a:pt x="2317235" y="896098"/>
                      <a:pt x="2312825" y="937648"/>
                      <a:pt x="2308415" y="979199"/>
                    </a:cubicBezTo>
                    <a:cubicBezTo>
                      <a:pt x="2304344" y="978617"/>
                      <a:pt x="2304344" y="976584"/>
                      <a:pt x="2304005" y="974840"/>
                    </a:cubicBezTo>
                    <a:lnTo>
                      <a:pt x="2265338" y="788008"/>
                    </a:lnTo>
                    <a:cubicBezTo>
                      <a:pt x="2240577" y="669168"/>
                      <a:pt x="2215138" y="550327"/>
                      <a:pt x="2190377" y="431487"/>
                    </a:cubicBezTo>
                    <a:cubicBezTo>
                      <a:pt x="2187664" y="418993"/>
                      <a:pt x="2184271" y="406789"/>
                      <a:pt x="2165956" y="406498"/>
                    </a:cubicBezTo>
                    <a:cubicBezTo>
                      <a:pt x="2148318" y="405917"/>
                      <a:pt x="2143569" y="417249"/>
                      <a:pt x="2139159" y="429743"/>
                    </a:cubicBezTo>
                    <a:cubicBezTo>
                      <a:pt x="2123897" y="473038"/>
                      <a:pt x="2107276" y="516332"/>
                      <a:pt x="2092352" y="559916"/>
                    </a:cubicBezTo>
                    <a:cubicBezTo>
                      <a:pt x="2088281" y="572119"/>
                      <a:pt x="2081837" y="575897"/>
                      <a:pt x="2066573" y="575897"/>
                    </a:cubicBezTo>
                    <a:lnTo>
                      <a:pt x="1186379" y="575025"/>
                    </a:lnTo>
                    <a:cubicBezTo>
                      <a:pt x="1166027" y="575025"/>
                      <a:pt x="1153816" y="580546"/>
                      <a:pt x="1143980" y="595074"/>
                    </a:cubicBezTo>
                    <a:cubicBezTo>
                      <a:pt x="1131430" y="613670"/>
                      <a:pt x="1117523" y="631394"/>
                      <a:pt x="1101920" y="652315"/>
                    </a:cubicBezTo>
                    <a:cubicBezTo>
                      <a:pt x="1099207" y="631394"/>
                      <a:pt x="1096832" y="613961"/>
                      <a:pt x="1094457" y="596237"/>
                    </a:cubicBezTo>
                    <a:cubicBezTo>
                      <a:pt x="1070037" y="404465"/>
                      <a:pt x="1045276" y="212402"/>
                      <a:pt x="1021193" y="20630"/>
                    </a:cubicBezTo>
                    <a:cubicBezTo>
                      <a:pt x="1019497" y="7846"/>
                      <a:pt x="1014410" y="0"/>
                      <a:pt x="997450" y="0"/>
                    </a:cubicBezTo>
                    <a:cubicBezTo>
                      <a:pt x="980152" y="0"/>
                      <a:pt x="975063" y="8428"/>
                      <a:pt x="973707" y="20921"/>
                    </a:cubicBezTo>
                    <a:lnTo>
                      <a:pt x="961495" y="133369"/>
                    </a:lnTo>
                    <a:cubicBezTo>
                      <a:pt x="948607" y="253081"/>
                      <a:pt x="935718" y="372503"/>
                      <a:pt x="922490" y="492214"/>
                    </a:cubicBezTo>
                    <a:lnTo>
                      <a:pt x="878733" y="887090"/>
                    </a:lnTo>
                    <a:cubicBezTo>
                      <a:pt x="875341" y="917890"/>
                      <a:pt x="871610" y="948398"/>
                      <a:pt x="868218" y="979199"/>
                    </a:cubicBezTo>
                    <a:cubicBezTo>
                      <a:pt x="863131" y="966414"/>
                      <a:pt x="860756" y="953628"/>
                      <a:pt x="858043" y="940845"/>
                    </a:cubicBezTo>
                    <a:cubicBezTo>
                      <a:pt x="821750" y="769121"/>
                      <a:pt x="785456" y="597689"/>
                      <a:pt x="749503" y="425967"/>
                    </a:cubicBezTo>
                    <a:cubicBezTo>
                      <a:pt x="747129" y="414635"/>
                      <a:pt x="740683" y="406789"/>
                      <a:pt x="726776" y="406208"/>
                    </a:cubicBezTo>
                    <a:cubicBezTo>
                      <a:pt x="713209" y="405627"/>
                      <a:pt x="705409" y="412600"/>
                      <a:pt x="701338" y="423642"/>
                    </a:cubicBezTo>
                    <a:cubicBezTo>
                      <a:pt x="685057" y="468970"/>
                      <a:pt x="667758" y="514007"/>
                      <a:pt x="652494" y="559625"/>
                    </a:cubicBezTo>
                    <a:cubicBezTo>
                      <a:pt x="648424" y="572119"/>
                      <a:pt x="641980" y="575897"/>
                      <a:pt x="627056" y="575897"/>
                    </a:cubicBezTo>
                    <a:lnTo>
                      <a:pt x="0" y="575097"/>
                    </a:lnTo>
                    <a:lnTo>
                      <a:pt x="0" y="607876"/>
                    </a:lnTo>
                    <a:lnTo>
                      <a:pt x="649103" y="608150"/>
                    </a:lnTo>
                    <a:cubicBezTo>
                      <a:pt x="682004" y="608150"/>
                      <a:pt x="682004" y="608150"/>
                      <a:pt x="691501" y="581709"/>
                    </a:cubicBezTo>
                    <a:cubicBezTo>
                      <a:pt x="699981" y="558173"/>
                      <a:pt x="708800" y="534928"/>
                      <a:pt x="717279" y="511392"/>
                    </a:cubicBezTo>
                    <a:cubicBezTo>
                      <a:pt x="726438" y="539286"/>
                      <a:pt x="732204" y="566889"/>
                      <a:pt x="737970" y="594203"/>
                    </a:cubicBezTo>
                    <a:cubicBezTo>
                      <a:pt x="766462" y="729024"/>
                      <a:pt x="795294" y="864136"/>
                      <a:pt x="823785" y="998957"/>
                    </a:cubicBezTo>
                    <a:cubicBezTo>
                      <a:pt x="832943" y="1041670"/>
                      <a:pt x="842101" y="1084673"/>
                      <a:pt x="850580" y="1127386"/>
                    </a:cubicBezTo>
                    <a:cubicBezTo>
                      <a:pt x="853295" y="1140170"/>
                      <a:pt x="859739" y="1148015"/>
                      <a:pt x="876020" y="114743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61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2" name="Rectangle 66">
                <a:extLst>
                  <a:ext uri="{FF2B5EF4-FFF2-40B4-BE49-F238E27FC236}">
                    <a16:creationId xmlns:a16="http://schemas.microsoft.com/office/drawing/2014/main" id="{773C4A0A-E136-4C33-85D1-1C3B0E87710B}"/>
                  </a:ext>
                </a:extLst>
              </p:cNvPr>
              <p:cNvSpPr/>
              <p:nvPr/>
            </p:nvSpPr>
            <p:spPr>
              <a:xfrm>
                <a:off x="5164264" y="3630931"/>
                <a:ext cx="5577840" cy="4572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Rounded Corners 68">
                <a:extLst>
                  <a:ext uri="{FF2B5EF4-FFF2-40B4-BE49-F238E27FC236}">
                    <a16:creationId xmlns:a16="http://schemas.microsoft.com/office/drawing/2014/main" id="{0B7D5D6B-F956-4BB1-8D33-2A59BE893F2F}"/>
                  </a:ext>
                </a:extLst>
              </p:cNvPr>
              <p:cNvSpPr/>
              <p:nvPr/>
            </p:nvSpPr>
            <p:spPr>
              <a:xfrm>
                <a:off x="1984003" y="3634028"/>
                <a:ext cx="1229081" cy="45720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ectangle 69">
                <a:extLst>
                  <a:ext uri="{FF2B5EF4-FFF2-40B4-BE49-F238E27FC236}">
                    <a16:creationId xmlns:a16="http://schemas.microsoft.com/office/drawing/2014/main" id="{D1993ABB-6038-4E8F-9745-FDACED445C9A}"/>
                  </a:ext>
                </a:extLst>
              </p:cNvPr>
              <p:cNvSpPr/>
              <p:nvPr/>
            </p:nvSpPr>
            <p:spPr>
              <a:xfrm rot="10800000">
                <a:off x="1984003" y="1874575"/>
                <a:ext cx="45993" cy="176879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70">
            <a:extLst>
              <a:ext uri="{FF2B5EF4-FFF2-40B4-BE49-F238E27FC236}">
                <a16:creationId xmlns:a16="http://schemas.microsoft.com/office/drawing/2014/main" id="{5FA17C33-F2AD-417A-BE37-A0BEA9A56E93}"/>
              </a:ext>
            </a:extLst>
          </p:cNvPr>
          <p:cNvGrpSpPr/>
          <p:nvPr/>
        </p:nvGrpSpPr>
        <p:grpSpPr>
          <a:xfrm>
            <a:off x="3690113" y="1889122"/>
            <a:ext cx="2045041" cy="1253465"/>
            <a:chOff x="395534" y="3681188"/>
            <a:chExt cx="3972999" cy="125346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39143D5-C4BA-49C5-B19A-03E1BD5C6278}"/>
                </a:ext>
              </a:extLst>
            </p:cNvPr>
            <p:cNvSpPr txBox="1"/>
            <p:nvPr/>
          </p:nvSpPr>
          <p:spPr>
            <a:xfrm>
              <a:off x="395534" y="3681188"/>
              <a:ext cx="3972999" cy="389513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00C6273-9BEA-4FF5-A7D0-9B59415A4C61}"/>
                </a:ext>
              </a:extLst>
            </p:cNvPr>
            <p:cNvSpPr txBox="1"/>
            <p:nvPr/>
          </p:nvSpPr>
          <p:spPr>
            <a:xfrm>
              <a:off x="395536" y="4103656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6" name="Group 73">
            <a:extLst>
              <a:ext uri="{FF2B5EF4-FFF2-40B4-BE49-F238E27FC236}">
                <a16:creationId xmlns:a16="http://schemas.microsoft.com/office/drawing/2014/main" id="{5F5FCEE9-2FE5-4CA4-BE74-AA8B3B149450}"/>
              </a:ext>
            </a:extLst>
          </p:cNvPr>
          <p:cNvGrpSpPr/>
          <p:nvPr/>
        </p:nvGrpSpPr>
        <p:grpSpPr>
          <a:xfrm>
            <a:off x="6393811" y="1889122"/>
            <a:ext cx="2045041" cy="1253465"/>
            <a:chOff x="395534" y="3681188"/>
            <a:chExt cx="3972999" cy="125346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11F5B32-FE39-465E-B22C-0A0EF935F68D}"/>
                </a:ext>
              </a:extLst>
            </p:cNvPr>
            <p:cNvSpPr txBox="1"/>
            <p:nvPr/>
          </p:nvSpPr>
          <p:spPr>
            <a:xfrm>
              <a:off x="395534" y="3681188"/>
              <a:ext cx="3972999" cy="38951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D4907B8-63F3-4A08-B277-5CB775C11550}"/>
                </a:ext>
              </a:extLst>
            </p:cNvPr>
            <p:cNvSpPr txBox="1"/>
            <p:nvPr/>
          </p:nvSpPr>
          <p:spPr>
            <a:xfrm>
              <a:off x="395536" y="4103656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9" name="Group 30">
            <a:extLst>
              <a:ext uri="{FF2B5EF4-FFF2-40B4-BE49-F238E27FC236}">
                <a16:creationId xmlns:a16="http://schemas.microsoft.com/office/drawing/2014/main" id="{0BA03C3B-ECB2-4758-A819-FF2DF0C8AC54}"/>
              </a:ext>
            </a:extLst>
          </p:cNvPr>
          <p:cNvGrpSpPr/>
          <p:nvPr/>
        </p:nvGrpSpPr>
        <p:grpSpPr>
          <a:xfrm>
            <a:off x="986415" y="1889122"/>
            <a:ext cx="2045041" cy="1253465"/>
            <a:chOff x="395534" y="3776438"/>
            <a:chExt cx="3972999" cy="125346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E120438-22A6-4F93-AE35-CD8C8A667E7D}"/>
                </a:ext>
              </a:extLst>
            </p:cNvPr>
            <p:cNvSpPr txBox="1"/>
            <p:nvPr/>
          </p:nvSpPr>
          <p:spPr>
            <a:xfrm>
              <a:off x="395534" y="3776438"/>
              <a:ext cx="3972999" cy="389513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BD61815-5732-4F15-8975-8E6A304AA889}"/>
                </a:ext>
              </a:extLst>
            </p:cNvPr>
            <p:cNvSpPr txBox="1"/>
            <p:nvPr/>
          </p:nvSpPr>
          <p:spPr>
            <a:xfrm>
              <a:off x="395536" y="4198906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5" name="Group 41">
            <a:extLst>
              <a:ext uri="{FF2B5EF4-FFF2-40B4-BE49-F238E27FC236}">
                <a16:creationId xmlns:a16="http://schemas.microsoft.com/office/drawing/2014/main" id="{6ED4903F-7916-484E-900E-4F61D1AC279E}"/>
              </a:ext>
            </a:extLst>
          </p:cNvPr>
          <p:cNvGrpSpPr/>
          <p:nvPr/>
        </p:nvGrpSpPr>
        <p:grpSpPr>
          <a:xfrm>
            <a:off x="1347871" y="3429000"/>
            <a:ext cx="1009887" cy="1907475"/>
            <a:chOff x="5361173" y="529638"/>
            <a:chExt cx="1153927" cy="2179537"/>
          </a:xfrm>
        </p:grpSpPr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89F4464C-CD85-43EE-80F5-4AD4176D674E}"/>
                </a:ext>
              </a:extLst>
            </p:cNvPr>
            <p:cNvGrpSpPr/>
            <p:nvPr/>
          </p:nvGrpSpPr>
          <p:grpSpPr>
            <a:xfrm>
              <a:off x="5361173" y="529638"/>
              <a:ext cx="1153927" cy="2179537"/>
              <a:chOff x="9406779" y="538766"/>
              <a:chExt cx="1512168" cy="2856184"/>
            </a:xfrm>
          </p:grpSpPr>
          <p:sp>
            <p:nvSpPr>
              <p:cNvPr id="23" name="Hexagon 5">
                <a:extLst>
                  <a:ext uri="{FF2B5EF4-FFF2-40B4-BE49-F238E27FC236}">
                    <a16:creationId xmlns:a16="http://schemas.microsoft.com/office/drawing/2014/main" id="{BD4741AC-F4FE-4297-A70A-3A3DDACE6EFB}"/>
                  </a:ext>
                </a:extLst>
              </p:cNvPr>
              <p:cNvSpPr/>
              <p:nvPr/>
            </p:nvSpPr>
            <p:spPr>
              <a:xfrm rot="5400000">
                <a:off x="9641312" y="1623286"/>
                <a:ext cx="1043105" cy="1215358"/>
              </a:xfrm>
              <a:custGeom>
                <a:avLst/>
                <a:gdLst/>
                <a:ahLst/>
                <a:cxnLst/>
                <a:rect l="l" t="t" r="r" b="b"/>
                <a:pathLst>
                  <a:path w="865232" h="1008112">
                    <a:moveTo>
                      <a:pt x="0" y="1008112"/>
                    </a:moveTo>
                    <a:lnTo>
                      <a:pt x="0" y="0"/>
                    </a:lnTo>
                    <a:lnTo>
                      <a:pt x="752103" y="0"/>
                    </a:lnTo>
                    <a:lnTo>
                      <a:pt x="865232" y="226258"/>
                    </a:lnTo>
                    <a:lnTo>
                      <a:pt x="865232" y="781855"/>
                    </a:lnTo>
                    <a:lnTo>
                      <a:pt x="752103" y="100811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4" name="Hexagon 5">
                <a:extLst>
                  <a:ext uri="{FF2B5EF4-FFF2-40B4-BE49-F238E27FC236}">
                    <a16:creationId xmlns:a16="http://schemas.microsoft.com/office/drawing/2014/main" id="{FF9AD047-070F-4CBC-ADB3-FE50B24DB7EB}"/>
                  </a:ext>
                </a:extLst>
              </p:cNvPr>
              <p:cNvSpPr/>
              <p:nvPr/>
            </p:nvSpPr>
            <p:spPr>
              <a:xfrm rot="5400000">
                <a:off x="8734771" y="1210774"/>
                <a:ext cx="2856184" cy="1512168"/>
              </a:xfrm>
              <a:custGeom>
                <a:avLst/>
                <a:gdLst/>
                <a:ahLst/>
                <a:cxnLst/>
                <a:rect l="l" t="t" r="r" b="b"/>
                <a:pathLst>
                  <a:path w="2856184" h="1512168">
                    <a:moveTo>
                      <a:pt x="62876" y="745441"/>
                    </a:moveTo>
                    <a:cubicBezTo>
                      <a:pt x="62876" y="775264"/>
                      <a:pt x="87053" y="799441"/>
                      <a:pt x="116876" y="799441"/>
                    </a:cubicBezTo>
                    <a:cubicBezTo>
                      <a:pt x="146699" y="799441"/>
                      <a:pt x="170876" y="775264"/>
                      <a:pt x="170876" y="745441"/>
                    </a:cubicBezTo>
                    <a:cubicBezTo>
                      <a:pt x="170876" y="715618"/>
                      <a:pt x="146699" y="691441"/>
                      <a:pt x="116876" y="691441"/>
                    </a:cubicBezTo>
                    <a:cubicBezTo>
                      <a:pt x="87053" y="691441"/>
                      <a:pt x="62876" y="715618"/>
                      <a:pt x="62876" y="745441"/>
                    </a:cubicBezTo>
                    <a:close/>
                    <a:moveTo>
                      <a:pt x="0" y="858883"/>
                    </a:moveTo>
                    <a:lnTo>
                      <a:pt x="0" y="629643"/>
                    </a:lnTo>
                    <a:cubicBezTo>
                      <a:pt x="0" y="593524"/>
                      <a:pt x="29281" y="564243"/>
                      <a:pt x="65400" y="564243"/>
                    </a:cubicBezTo>
                    <a:lnTo>
                      <a:pt x="191353" y="564243"/>
                    </a:lnTo>
                    <a:lnTo>
                      <a:pt x="191353" y="339392"/>
                    </a:lnTo>
                    <a:lnTo>
                      <a:pt x="361048" y="0"/>
                    </a:lnTo>
                    <a:lnTo>
                      <a:pt x="2157221" y="0"/>
                    </a:lnTo>
                    <a:lnTo>
                      <a:pt x="2326914" y="339386"/>
                    </a:lnTo>
                    <a:lnTo>
                      <a:pt x="2326914" y="625867"/>
                    </a:lnTo>
                    <a:lnTo>
                      <a:pt x="2856184" y="625867"/>
                    </a:lnTo>
                    <a:lnTo>
                      <a:pt x="2856184" y="886301"/>
                    </a:lnTo>
                    <a:lnTo>
                      <a:pt x="2326914" y="886301"/>
                    </a:lnTo>
                    <a:lnTo>
                      <a:pt x="2326914" y="1034706"/>
                    </a:lnTo>
                    <a:lnTo>
                      <a:pt x="2616894" y="1034706"/>
                    </a:lnTo>
                    <a:lnTo>
                      <a:pt x="2616894" y="1164923"/>
                    </a:lnTo>
                    <a:lnTo>
                      <a:pt x="2326914" y="1164923"/>
                    </a:lnTo>
                    <a:lnTo>
                      <a:pt x="2326914" y="1172782"/>
                    </a:lnTo>
                    <a:lnTo>
                      <a:pt x="2157221" y="1512168"/>
                    </a:lnTo>
                    <a:lnTo>
                      <a:pt x="361048" y="1512168"/>
                    </a:lnTo>
                    <a:lnTo>
                      <a:pt x="191353" y="1172777"/>
                    </a:lnTo>
                    <a:lnTo>
                      <a:pt x="191353" y="924283"/>
                    </a:lnTo>
                    <a:lnTo>
                      <a:pt x="65400" y="924283"/>
                    </a:lnTo>
                    <a:cubicBezTo>
                      <a:pt x="29281" y="924283"/>
                      <a:pt x="0" y="895002"/>
                      <a:pt x="0" y="858883"/>
                    </a:cubicBezTo>
                    <a:close/>
                  </a:path>
                </a:pathLst>
              </a:cu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7" name="Group 18">
              <a:extLst>
                <a:ext uri="{FF2B5EF4-FFF2-40B4-BE49-F238E27FC236}">
                  <a16:creationId xmlns:a16="http://schemas.microsoft.com/office/drawing/2014/main" id="{FA76E2D8-2E27-431F-AB49-6D9C5142A736}"/>
                </a:ext>
              </a:extLst>
            </p:cNvPr>
            <p:cNvGrpSpPr/>
            <p:nvPr/>
          </p:nvGrpSpPr>
          <p:grpSpPr>
            <a:xfrm>
              <a:off x="5577068" y="931982"/>
              <a:ext cx="722137" cy="1134788"/>
              <a:chOff x="11160727" y="482548"/>
              <a:chExt cx="381810" cy="599988"/>
            </a:xfrm>
          </p:grpSpPr>
          <p:sp>
            <p:nvSpPr>
              <p:cNvPr id="19" name="Rounded Rectangle 20">
                <a:extLst>
                  <a:ext uri="{FF2B5EF4-FFF2-40B4-BE49-F238E27FC236}">
                    <a16:creationId xmlns:a16="http://schemas.microsoft.com/office/drawing/2014/main" id="{D87EA415-1F67-480B-B27F-524C011A5022}"/>
                  </a:ext>
                </a:extLst>
              </p:cNvPr>
              <p:cNvSpPr/>
              <p:nvPr/>
            </p:nvSpPr>
            <p:spPr>
              <a:xfrm>
                <a:off x="11160727" y="482548"/>
                <a:ext cx="381810" cy="599988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" name="Teardrop 21">
                <a:extLst>
                  <a:ext uri="{FF2B5EF4-FFF2-40B4-BE49-F238E27FC236}">
                    <a16:creationId xmlns:a16="http://schemas.microsoft.com/office/drawing/2014/main" id="{D49E3FEE-E803-44E5-A5CC-238BAFB3E919}"/>
                  </a:ext>
                </a:extLst>
              </p:cNvPr>
              <p:cNvSpPr/>
              <p:nvPr/>
            </p:nvSpPr>
            <p:spPr>
              <a:xfrm rot="18900000">
                <a:off x="11254274" y="626839"/>
                <a:ext cx="194718" cy="194718"/>
              </a:xfrm>
              <a:prstGeom prst="teardrop">
                <a:avLst>
                  <a:gd name="adj" fmla="val 141646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1" name="Rectangle 22">
                <a:extLst>
                  <a:ext uri="{FF2B5EF4-FFF2-40B4-BE49-F238E27FC236}">
                    <a16:creationId xmlns:a16="http://schemas.microsoft.com/office/drawing/2014/main" id="{7E396CFE-01F9-4FA5-8A3E-802D566D8F7B}"/>
                  </a:ext>
                </a:extLst>
              </p:cNvPr>
              <p:cNvSpPr/>
              <p:nvPr/>
            </p:nvSpPr>
            <p:spPr>
              <a:xfrm>
                <a:off x="11228920" y="884133"/>
                <a:ext cx="245422" cy="27269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" name="Rectangle 23">
                <a:extLst>
                  <a:ext uri="{FF2B5EF4-FFF2-40B4-BE49-F238E27FC236}">
                    <a16:creationId xmlns:a16="http://schemas.microsoft.com/office/drawing/2014/main" id="{ABB83169-ECE9-4FE5-A04E-6908E79D83DA}"/>
                  </a:ext>
                </a:extLst>
              </p:cNvPr>
              <p:cNvSpPr/>
              <p:nvPr/>
            </p:nvSpPr>
            <p:spPr>
              <a:xfrm>
                <a:off x="11228920" y="958764"/>
                <a:ext cx="245422" cy="27269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8" name="Freeform: Shape 14">
              <a:extLst>
                <a:ext uri="{FF2B5EF4-FFF2-40B4-BE49-F238E27FC236}">
                  <a16:creationId xmlns:a16="http://schemas.microsoft.com/office/drawing/2014/main" id="{48BEC02C-A25D-4A95-A0A4-A5D926EE918D}"/>
                </a:ext>
              </a:extLst>
            </p:cNvPr>
            <p:cNvSpPr/>
            <p:nvPr/>
          </p:nvSpPr>
          <p:spPr>
            <a:xfrm>
              <a:off x="5828255" y="1245300"/>
              <a:ext cx="211386" cy="262620"/>
            </a:xfrm>
            <a:custGeom>
              <a:avLst/>
              <a:gdLst/>
              <a:ahLst/>
              <a:cxnLst/>
              <a:rect l="l" t="t" r="r" b="b"/>
              <a:pathLst>
                <a:path w="424425" h="527294">
                  <a:moveTo>
                    <a:pt x="208442" y="83582"/>
                  </a:moveTo>
                  <a:cubicBezTo>
                    <a:pt x="204942" y="100517"/>
                    <a:pt x="201143" y="118614"/>
                    <a:pt x="197043" y="137871"/>
                  </a:cubicBezTo>
                  <a:cubicBezTo>
                    <a:pt x="192943" y="157128"/>
                    <a:pt x="188972" y="174722"/>
                    <a:pt x="185130" y="190652"/>
                  </a:cubicBezTo>
                  <a:lnTo>
                    <a:pt x="153589" y="311353"/>
                  </a:lnTo>
                  <a:lnTo>
                    <a:pt x="266038" y="311353"/>
                  </a:lnTo>
                  <a:lnTo>
                    <a:pt x="234497" y="191292"/>
                  </a:lnTo>
                  <a:cubicBezTo>
                    <a:pt x="230326" y="174412"/>
                    <a:pt x="226155" y="156375"/>
                    <a:pt x="221984" y="137179"/>
                  </a:cubicBezTo>
                  <a:cubicBezTo>
                    <a:pt x="217813" y="117984"/>
                    <a:pt x="213985" y="100118"/>
                    <a:pt x="210499" y="83582"/>
                  </a:cubicBezTo>
                  <a:close/>
                  <a:moveTo>
                    <a:pt x="149475" y="0"/>
                  </a:moveTo>
                  <a:lnTo>
                    <a:pt x="277009" y="0"/>
                  </a:lnTo>
                  <a:lnTo>
                    <a:pt x="424425" y="527294"/>
                  </a:lnTo>
                  <a:lnTo>
                    <a:pt x="318148" y="527294"/>
                  </a:lnTo>
                  <a:lnTo>
                    <a:pt x="280437" y="388077"/>
                  </a:lnTo>
                  <a:lnTo>
                    <a:pt x="139190" y="388077"/>
                  </a:lnTo>
                  <a:lnTo>
                    <a:pt x="102850" y="527294"/>
                  </a:lnTo>
                  <a:lnTo>
                    <a:pt x="0" y="52729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40">
            <a:extLst>
              <a:ext uri="{FF2B5EF4-FFF2-40B4-BE49-F238E27FC236}">
                <a16:creationId xmlns:a16="http://schemas.microsoft.com/office/drawing/2014/main" id="{FE010DC4-19A0-4374-A88B-21D79E6E653E}"/>
              </a:ext>
            </a:extLst>
          </p:cNvPr>
          <p:cNvGrpSpPr/>
          <p:nvPr/>
        </p:nvGrpSpPr>
        <p:grpSpPr>
          <a:xfrm>
            <a:off x="2780256" y="3429000"/>
            <a:ext cx="1009887" cy="1907475"/>
            <a:chOff x="6866123" y="529638"/>
            <a:chExt cx="1153927" cy="2179537"/>
          </a:xfrm>
        </p:grpSpPr>
        <p:grpSp>
          <p:nvGrpSpPr>
            <p:cNvPr id="26" name="그룹 2">
              <a:extLst>
                <a:ext uri="{FF2B5EF4-FFF2-40B4-BE49-F238E27FC236}">
                  <a16:creationId xmlns:a16="http://schemas.microsoft.com/office/drawing/2014/main" id="{1474AC8A-88B7-4CC0-B3AC-D8038A11D908}"/>
                </a:ext>
              </a:extLst>
            </p:cNvPr>
            <p:cNvGrpSpPr/>
            <p:nvPr/>
          </p:nvGrpSpPr>
          <p:grpSpPr>
            <a:xfrm>
              <a:off x="6866123" y="529638"/>
              <a:ext cx="1153927" cy="2179537"/>
              <a:chOff x="9406779" y="538766"/>
              <a:chExt cx="1512168" cy="2856184"/>
            </a:xfrm>
          </p:grpSpPr>
          <p:sp>
            <p:nvSpPr>
              <p:cNvPr id="33" name="Hexagon 5">
                <a:extLst>
                  <a:ext uri="{FF2B5EF4-FFF2-40B4-BE49-F238E27FC236}">
                    <a16:creationId xmlns:a16="http://schemas.microsoft.com/office/drawing/2014/main" id="{24D9389F-B0DA-46FE-90FD-787854CAD60F}"/>
                  </a:ext>
                </a:extLst>
              </p:cNvPr>
              <p:cNvSpPr/>
              <p:nvPr/>
            </p:nvSpPr>
            <p:spPr>
              <a:xfrm rot="5400000">
                <a:off x="9641312" y="1623286"/>
                <a:ext cx="1043105" cy="1215358"/>
              </a:xfrm>
              <a:custGeom>
                <a:avLst/>
                <a:gdLst/>
                <a:ahLst/>
                <a:cxnLst/>
                <a:rect l="l" t="t" r="r" b="b"/>
                <a:pathLst>
                  <a:path w="865232" h="1008112">
                    <a:moveTo>
                      <a:pt x="0" y="1008112"/>
                    </a:moveTo>
                    <a:lnTo>
                      <a:pt x="0" y="0"/>
                    </a:lnTo>
                    <a:lnTo>
                      <a:pt x="752103" y="0"/>
                    </a:lnTo>
                    <a:lnTo>
                      <a:pt x="865232" y="226258"/>
                    </a:lnTo>
                    <a:lnTo>
                      <a:pt x="865232" y="781855"/>
                    </a:lnTo>
                    <a:lnTo>
                      <a:pt x="752103" y="100811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4" name="Hexagon 5">
                <a:extLst>
                  <a:ext uri="{FF2B5EF4-FFF2-40B4-BE49-F238E27FC236}">
                    <a16:creationId xmlns:a16="http://schemas.microsoft.com/office/drawing/2014/main" id="{4E19CB13-9D78-40FB-96F1-17ECEE3A9DB1}"/>
                  </a:ext>
                </a:extLst>
              </p:cNvPr>
              <p:cNvSpPr/>
              <p:nvPr/>
            </p:nvSpPr>
            <p:spPr>
              <a:xfrm rot="5400000">
                <a:off x="8734771" y="1210774"/>
                <a:ext cx="2856184" cy="1512168"/>
              </a:xfrm>
              <a:custGeom>
                <a:avLst/>
                <a:gdLst/>
                <a:ahLst/>
                <a:cxnLst/>
                <a:rect l="l" t="t" r="r" b="b"/>
                <a:pathLst>
                  <a:path w="2856184" h="1512168">
                    <a:moveTo>
                      <a:pt x="62876" y="745441"/>
                    </a:moveTo>
                    <a:cubicBezTo>
                      <a:pt x="62876" y="775264"/>
                      <a:pt x="87053" y="799441"/>
                      <a:pt x="116876" y="799441"/>
                    </a:cubicBezTo>
                    <a:cubicBezTo>
                      <a:pt x="146699" y="799441"/>
                      <a:pt x="170876" y="775264"/>
                      <a:pt x="170876" y="745441"/>
                    </a:cubicBezTo>
                    <a:cubicBezTo>
                      <a:pt x="170876" y="715618"/>
                      <a:pt x="146699" y="691441"/>
                      <a:pt x="116876" y="691441"/>
                    </a:cubicBezTo>
                    <a:cubicBezTo>
                      <a:pt x="87053" y="691441"/>
                      <a:pt x="62876" y="715618"/>
                      <a:pt x="62876" y="745441"/>
                    </a:cubicBezTo>
                    <a:close/>
                    <a:moveTo>
                      <a:pt x="0" y="858883"/>
                    </a:moveTo>
                    <a:lnTo>
                      <a:pt x="0" y="629643"/>
                    </a:lnTo>
                    <a:cubicBezTo>
                      <a:pt x="0" y="593524"/>
                      <a:pt x="29281" y="564243"/>
                      <a:pt x="65400" y="564243"/>
                    </a:cubicBezTo>
                    <a:lnTo>
                      <a:pt x="191353" y="564243"/>
                    </a:lnTo>
                    <a:lnTo>
                      <a:pt x="191353" y="339392"/>
                    </a:lnTo>
                    <a:lnTo>
                      <a:pt x="361048" y="0"/>
                    </a:lnTo>
                    <a:lnTo>
                      <a:pt x="2157221" y="0"/>
                    </a:lnTo>
                    <a:lnTo>
                      <a:pt x="2326914" y="339386"/>
                    </a:lnTo>
                    <a:lnTo>
                      <a:pt x="2326914" y="625867"/>
                    </a:lnTo>
                    <a:lnTo>
                      <a:pt x="2856184" y="625867"/>
                    </a:lnTo>
                    <a:lnTo>
                      <a:pt x="2856184" y="886301"/>
                    </a:lnTo>
                    <a:lnTo>
                      <a:pt x="2326914" y="886301"/>
                    </a:lnTo>
                    <a:lnTo>
                      <a:pt x="2326914" y="1034706"/>
                    </a:lnTo>
                    <a:lnTo>
                      <a:pt x="2616894" y="1034706"/>
                    </a:lnTo>
                    <a:lnTo>
                      <a:pt x="2616894" y="1164923"/>
                    </a:lnTo>
                    <a:lnTo>
                      <a:pt x="2326914" y="1164923"/>
                    </a:lnTo>
                    <a:lnTo>
                      <a:pt x="2326914" y="1172782"/>
                    </a:lnTo>
                    <a:lnTo>
                      <a:pt x="2157221" y="1512168"/>
                    </a:lnTo>
                    <a:lnTo>
                      <a:pt x="361048" y="1512168"/>
                    </a:lnTo>
                    <a:lnTo>
                      <a:pt x="191353" y="1172777"/>
                    </a:lnTo>
                    <a:lnTo>
                      <a:pt x="191353" y="924283"/>
                    </a:lnTo>
                    <a:lnTo>
                      <a:pt x="65400" y="924283"/>
                    </a:lnTo>
                    <a:cubicBezTo>
                      <a:pt x="29281" y="924283"/>
                      <a:pt x="0" y="895002"/>
                      <a:pt x="0" y="858883"/>
                    </a:cubicBezTo>
                    <a:close/>
                  </a:path>
                </a:pathLst>
              </a:cu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27" name="Group 23">
              <a:extLst>
                <a:ext uri="{FF2B5EF4-FFF2-40B4-BE49-F238E27FC236}">
                  <a16:creationId xmlns:a16="http://schemas.microsoft.com/office/drawing/2014/main" id="{8A005CA8-7133-4914-979A-BE4C908F763B}"/>
                </a:ext>
              </a:extLst>
            </p:cNvPr>
            <p:cNvGrpSpPr/>
            <p:nvPr/>
          </p:nvGrpSpPr>
          <p:grpSpPr>
            <a:xfrm>
              <a:off x="7082018" y="931982"/>
              <a:ext cx="722137" cy="1134788"/>
              <a:chOff x="11160727" y="482548"/>
              <a:chExt cx="381810" cy="599988"/>
            </a:xfrm>
          </p:grpSpPr>
          <p:sp>
            <p:nvSpPr>
              <p:cNvPr id="29" name="Rounded Rectangle 20">
                <a:extLst>
                  <a:ext uri="{FF2B5EF4-FFF2-40B4-BE49-F238E27FC236}">
                    <a16:creationId xmlns:a16="http://schemas.microsoft.com/office/drawing/2014/main" id="{A5A51508-44D9-4D73-9162-00DB95BB216D}"/>
                  </a:ext>
                </a:extLst>
              </p:cNvPr>
              <p:cNvSpPr/>
              <p:nvPr/>
            </p:nvSpPr>
            <p:spPr>
              <a:xfrm>
                <a:off x="11160727" y="482548"/>
                <a:ext cx="381810" cy="599988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0" name="Teardrop 21">
                <a:extLst>
                  <a:ext uri="{FF2B5EF4-FFF2-40B4-BE49-F238E27FC236}">
                    <a16:creationId xmlns:a16="http://schemas.microsoft.com/office/drawing/2014/main" id="{5D3F4EAB-3433-4A69-BB86-7C23CE78AE4A}"/>
                  </a:ext>
                </a:extLst>
              </p:cNvPr>
              <p:cNvSpPr/>
              <p:nvPr/>
            </p:nvSpPr>
            <p:spPr>
              <a:xfrm rot="18900000">
                <a:off x="11254274" y="626839"/>
                <a:ext cx="194718" cy="194718"/>
              </a:xfrm>
              <a:prstGeom prst="teardrop">
                <a:avLst>
                  <a:gd name="adj" fmla="val 141646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31" name="Rectangle 22">
                <a:extLst>
                  <a:ext uri="{FF2B5EF4-FFF2-40B4-BE49-F238E27FC236}">
                    <a16:creationId xmlns:a16="http://schemas.microsoft.com/office/drawing/2014/main" id="{CA80D16F-FE31-4FE4-A082-042F43FE0759}"/>
                  </a:ext>
                </a:extLst>
              </p:cNvPr>
              <p:cNvSpPr/>
              <p:nvPr/>
            </p:nvSpPr>
            <p:spPr>
              <a:xfrm>
                <a:off x="11228920" y="884133"/>
                <a:ext cx="245422" cy="27269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2" name="Rectangle 23">
                <a:extLst>
                  <a:ext uri="{FF2B5EF4-FFF2-40B4-BE49-F238E27FC236}">
                    <a16:creationId xmlns:a16="http://schemas.microsoft.com/office/drawing/2014/main" id="{15065954-F155-428D-B0F8-D916CF49BFE0}"/>
                  </a:ext>
                </a:extLst>
              </p:cNvPr>
              <p:cNvSpPr/>
              <p:nvPr/>
            </p:nvSpPr>
            <p:spPr>
              <a:xfrm>
                <a:off x="11228920" y="958764"/>
                <a:ext cx="245422" cy="27269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28" name="Freeform: Shape 15">
              <a:extLst>
                <a:ext uri="{FF2B5EF4-FFF2-40B4-BE49-F238E27FC236}">
                  <a16:creationId xmlns:a16="http://schemas.microsoft.com/office/drawing/2014/main" id="{FD2BF5B6-C902-4D3C-9AB4-5D3892FA3FE8}"/>
                </a:ext>
              </a:extLst>
            </p:cNvPr>
            <p:cNvSpPr/>
            <p:nvPr/>
          </p:nvSpPr>
          <p:spPr>
            <a:xfrm>
              <a:off x="7356180" y="1243078"/>
              <a:ext cx="173813" cy="267065"/>
            </a:xfrm>
            <a:custGeom>
              <a:avLst/>
              <a:gdLst/>
              <a:ahLst/>
              <a:cxnLst/>
              <a:rect l="l" t="t" r="r" b="b"/>
              <a:pathLst>
                <a:path w="348986" h="536220">
                  <a:moveTo>
                    <a:pt x="100727" y="292761"/>
                  </a:moveTo>
                  <a:lnTo>
                    <a:pt x="100727" y="457437"/>
                  </a:lnTo>
                  <a:cubicBezTo>
                    <a:pt x="105802" y="458452"/>
                    <a:pt x="111606" y="459167"/>
                    <a:pt x="118139" y="459581"/>
                  </a:cubicBezTo>
                  <a:cubicBezTo>
                    <a:pt x="124673" y="459996"/>
                    <a:pt x="132364" y="460196"/>
                    <a:pt x="141214" y="460182"/>
                  </a:cubicBezTo>
                  <a:cubicBezTo>
                    <a:pt x="169463" y="460396"/>
                    <a:pt x="193252" y="453792"/>
                    <a:pt x="212580" y="440369"/>
                  </a:cubicBezTo>
                  <a:cubicBezTo>
                    <a:pt x="231908" y="426946"/>
                    <a:pt x="241973" y="405418"/>
                    <a:pt x="242773" y="375785"/>
                  </a:cubicBezTo>
                  <a:cubicBezTo>
                    <a:pt x="241687" y="345608"/>
                    <a:pt x="230822" y="324137"/>
                    <a:pt x="210178" y="311372"/>
                  </a:cubicBezTo>
                  <a:cubicBezTo>
                    <a:pt x="189535" y="298607"/>
                    <a:pt x="165633" y="292403"/>
                    <a:pt x="138471" y="292761"/>
                  </a:cubicBezTo>
                  <a:close/>
                  <a:moveTo>
                    <a:pt x="145334" y="75362"/>
                  </a:moveTo>
                  <a:cubicBezTo>
                    <a:pt x="134425" y="75377"/>
                    <a:pt x="125361" y="75691"/>
                    <a:pt x="118141" y="76306"/>
                  </a:cubicBezTo>
                  <a:cubicBezTo>
                    <a:pt x="110921" y="76921"/>
                    <a:pt x="105116" y="77750"/>
                    <a:pt x="100727" y="78794"/>
                  </a:cubicBezTo>
                  <a:lnTo>
                    <a:pt x="100727" y="218780"/>
                  </a:lnTo>
                  <a:lnTo>
                    <a:pt x="137785" y="218780"/>
                  </a:lnTo>
                  <a:cubicBezTo>
                    <a:pt x="166836" y="218394"/>
                    <a:pt x="189369" y="211446"/>
                    <a:pt x="205381" y="197937"/>
                  </a:cubicBezTo>
                  <a:cubicBezTo>
                    <a:pt x="221394" y="184427"/>
                    <a:pt x="229514" y="166671"/>
                    <a:pt x="229743" y="144670"/>
                  </a:cubicBezTo>
                  <a:cubicBezTo>
                    <a:pt x="229057" y="118965"/>
                    <a:pt x="220650" y="100895"/>
                    <a:pt x="204523" y="90459"/>
                  </a:cubicBezTo>
                  <a:cubicBezTo>
                    <a:pt x="188396" y="80023"/>
                    <a:pt x="168666" y="74991"/>
                    <a:pt x="145334" y="75362"/>
                  </a:cubicBezTo>
                  <a:close/>
                  <a:moveTo>
                    <a:pt x="133667" y="10"/>
                  </a:moveTo>
                  <a:cubicBezTo>
                    <a:pt x="165378" y="-176"/>
                    <a:pt x="193052" y="2250"/>
                    <a:pt x="216687" y="7288"/>
                  </a:cubicBezTo>
                  <a:cubicBezTo>
                    <a:pt x="240323" y="12326"/>
                    <a:pt x="261120" y="21088"/>
                    <a:pt x="279078" y="33576"/>
                  </a:cubicBezTo>
                  <a:cubicBezTo>
                    <a:pt x="295009" y="44307"/>
                    <a:pt x="307515" y="58129"/>
                    <a:pt x="316594" y="75042"/>
                  </a:cubicBezTo>
                  <a:cubicBezTo>
                    <a:pt x="325673" y="91954"/>
                    <a:pt x="330298" y="111275"/>
                    <a:pt x="330470" y="133004"/>
                  </a:cubicBezTo>
                  <a:cubicBezTo>
                    <a:pt x="330469" y="157436"/>
                    <a:pt x="323446" y="179763"/>
                    <a:pt x="309401" y="199985"/>
                  </a:cubicBezTo>
                  <a:cubicBezTo>
                    <a:pt x="295355" y="220206"/>
                    <a:pt x="274288" y="235833"/>
                    <a:pt x="246199" y="246866"/>
                  </a:cubicBezTo>
                  <a:lnTo>
                    <a:pt x="246199" y="249606"/>
                  </a:lnTo>
                  <a:cubicBezTo>
                    <a:pt x="276264" y="257368"/>
                    <a:pt x="300762" y="272334"/>
                    <a:pt x="319692" y="294502"/>
                  </a:cubicBezTo>
                  <a:cubicBezTo>
                    <a:pt x="338622" y="316671"/>
                    <a:pt x="348387" y="344680"/>
                    <a:pt x="348986" y="378529"/>
                  </a:cubicBezTo>
                  <a:cubicBezTo>
                    <a:pt x="348915" y="399344"/>
                    <a:pt x="344775" y="419126"/>
                    <a:pt x="336566" y="437876"/>
                  </a:cubicBezTo>
                  <a:cubicBezTo>
                    <a:pt x="328357" y="456627"/>
                    <a:pt x="316508" y="472967"/>
                    <a:pt x="301019" y="486898"/>
                  </a:cubicBezTo>
                  <a:cubicBezTo>
                    <a:pt x="283446" y="503039"/>
                    <a:pt x="259306" y="515284"/>
                    <a:pt x="228598" y="523633"/>
                  </a:cubicBezTo>
                  <a:cubicBezTo>
                    <a:pt x="197890" y="531981"/>
                    <a:pt x="159155" y="536177"/>
                    <a:pt x="112392" y="536220"/>
                  </a:cubicBezTo>
                  <a:cubicBezTo>
                    <a:pt x="87359" y="536149"/>
                    <a:pt x="65456" y="535435"/>
                    <a:pt x="46682" y="534079"/>
                  </a:cubicBezTo>
                  <a:cubicBezTo>
                    <a:pt x="27908" y="532723"/>
                    <a:pt x="12348" y="531154"/>
                    <a:pt x="0" y="529370"/>
                  </a:cubicBezTo>
                  <a:lnTo>
                    <a:pt x="0" y="10970"/>
                  </a:lnTo>
                  <a:cubicBezTo>
                    <a:pt x="15545" y="7816"/>
                    <a:pt x="35161" y="5219"/>
                    <a:pt x="58849" y="3178"/>
                  </a:cubicBezTo>
                  <a:cubicBezTo>
                    <a:pt x="82537" y="1137"/>
                    <a:pt x="107476" y="81"/>
                    <a:pt x="133667" y="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9">
            <a:extLst>
              <a:ext uri="{FF2B5EF4-FFF2-40B4-BE49-F238E27FC236}">
                <a16:creationId xmlns:a16="http://schemas.microsoft.com/office/drawing/2014/main" id="{4E924002-A508-4653-A941-50C159637E7D}"/>
              </a:ext>
            </a:extLst>
          </p:cNvPr>
          <p:cNvGrpSpPr/>
          <p:nvPr/>
        </p:nvGrpSpPr>
        <p:grpSpPr>
          <a:xfrm>
            <a:off x="4212641" y="3429000"/>
            <a:ext cx="1009887" cy="1907475"/>
            <a:chOff x="8371073" y="529638"/>
            <a:chExt cx="1153927" cy="2179537"/>
          </a:xfrm>
        </p:grpSpPr>
        <p:grpSp>
          <p:nvGrpSpPr>
            <p:cNvPr id="36" name="그룹 2">
              <a:extLst>
                <a:ext uri="{FF2B5EF4-FFF2-40B4-BE49-F238E27FC236}">
                  <a16:creationId xmlns:a16="http://schemas.microsoft.com/office/drawing/2014/main" id="{B34E202E-A757-472C-9625-E00D33523CB9}"/>
                </a:ext>
              </a:extLst>
            </p:cNvPr>
            <p:cNvGrpSpPr/>
            <p:nvPr/>
          </p:nvGrpSpPr>
          <p:grpSpPr>
            <a:xfrm>
              <a:off x="8371073" y="529638"/>
              <a:ext cx="1153927" cy="2179537"/>
              <a:chOff x="9406779" y="538766"/>
              <a:chExt cx="1512168" cy="2856184"/>
            </a:xfrm>
          </p:grpSpPr>
          <p:sp>
            <p:nvSpPr>
              <p:cNvPr id="43" name="Hexagon 5">
                <a:extLst>
                  <a:ext uri="{FF2B5EF4-FFF2-40B4-BE49-F238E27FC236}">
                    <a16:creationId xmlns:a16="http://schemas.microsoft.com/office/drawing/2014/main" id="{BF3BC35F-139F-47BC-A092-F26AE8560915}"/>
                  </a:ext>
                </a:extLst>
              </p:cNvPr>
              <p:cNvSpPr/>
              <p:nvPr/>
            </p:nvSpPr>
            <p:spPr>
              <a:xfrm rot="5400000">
                <a:off x="9641312" y="1623286"/>
                <a:ext cx="1043105" cy="1215358"/>
              </a:xfrm>
              <a:custGeom>
                <a:avLst/>
                <a:gdLst/>
                <a:ahLst/>
                <a:cxnLst/>
                <a:rect l="l" t="t" r="r" b="b"/>
                <a:pathLst>
                  <a:path w="865232" h="1008112">
                    <a:moveTo>
                      <a:pt x="0" y="1008112"/>
                    </a:moveTo>
                    <a:lnTo>
                      <a:pt x="0" y="0"/>
                    </a:lnTo>
                    <a:lnTo>
                      <a:pt x="752103" y="0"/>
                    </a:lnTo>
                    <a:lnTo>
                      <a:pt x="865232" y="226258"/>
                    </a:lnTo>
                    <a:lnTo>
                      <a:pt x="865232" y="781855"/>
                    </a:lnTo>
                    <a:lnTo>
                      <a:pt x="752103" y="100811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4" name="Hexagon 5">
                <a:extLst>
                  <a:ext uri="{FF2B5EF4-FFF2-40B4-BE49-F238E27FC236}">
                    <a16:creationId xmlns:a16="http://schemas.microsoft.com/office/drawing/2014/main" id="{3404C8E4-A6F4-455F-8882-928DA5AF9B2D}"/>
                  </a:ext>
                </a:extLst>
              </p:cNvPr>
              <p:cNvSpPr/>
              <p:nvPr/>
            </p:nvSpPr>
            <p:spPr>
              <a:xfrm rot="5400000">
                <a:off x="8734771" y="1210774"/>
                <a:ext cx="2856184" cy="1512168"/>
              </a:xfrm>
              <a:custGeom>
                <a:avLst/>
                <a:gdLst/>
                <a:ahLst/>
                <a:cxnLst/>
                <a:rect l="l" t="t" r="r" b="b"/>
                <a:pathLst>
                  <a:path w="2856184" h="1512168">
                    <a:moveTo>
                      <a:pt x="62876" y="745441"/>
                    </a:moveTo>
                    <a:cubicBezTo>
                      <a:pt x="62876" y="775264"/>
                      <a:pt x="87053" y="799441"/>
                      <a:pt x="116876" y="799441"/>
                    </a:cubicBezTo>
                    <a:cubicBezTo>
                      <a:pt x="146699" y="799441"/>
                      <a:pt x="170876" y="775264"/>
                      <a:pt x="170876" y="745441"/>
                    </a:cubicBezTo>
                    <a:cubicBezTo>
                      <a:pt x="170876" y="715618"/>
                      <a:pt x="146699" y="691441"/>
                      <a:pt x="116876" y="691441"/>
                    </a:cubicBezTo>
                    <a:cubicBezTo>
                      <a:pt x="87053" y="691441"/>
                      <a:pt x="62876" y="715618"/>
                      <a:pt x="62876" y="745441"/>
                    </a:cubicBezTo>
                    <a:close/>
                    <a:moveTo>
                      <a:pt x="0" y="858883"/>
                    </a:moveTo>
                    <a:lnTo>
                      <a:pt x="0" y="629643"/>
                    </a:lnTo>
                    <a:cubicBezTo>
                      <a:pt x="0" y="593524"/>
                      <a:pt x="29281" y="564243"/>
                      <a:pt x="65400" y="564243"/>
                    </a:cubicBezTo>
                    <a:lnTo>
                      <a:pt x="191353" y="564243"/>
                    </a:lnTo>
                    <a:lnTo>
                      <a:pt x="191353" y="339392"/>
                    </a:lnTo>
                    <a:lnTo>
                      <a:pt x="361048" y="0"/>
                    </a:lnTo>
                    <a:lnTo>
                      <a:pt x="2157221" y="0"/>
                    </a:lnTo>
                    <a:lnTo>
                      <a:pt x="2326914" y="339386"/>
                    </a:lnTo>
                    <a:lnTo>
                      <a:pt x="2326914" y="625867"/>
                    </a:lnTo>
                    <a:lnTo>
                      <a:pt x="2856184" y="625867"/>
                    </a:lnTo>
                    <a:lnTo>
                      <a:pt x="2856184" y="886301"/>
                    </a:lnTo>
                    <a:lnTo>
                      <a:pt x="2326914" y="886301"/>
                    </a:lnTo>
                    <a:lnTo>
                      <a:pt x="2326914" y="1034706"/>
                    </a:lnTo>
                    <a:lnTo>
                      <a:pt x="2616894" y="1034706"/>
                    </a:lnTo>
                    <a:lnTo>
                      <a:pt x="2616894" y="1164923"/>
                    </a:lnTo>
                    <a:lnTo>
                      <a:pt x="2326914" y="1164923"/>
                    </a:lnTo>
                    <a:lnTo>
                      <a:pt x="2326914" y="1172782"/>
                    </a:lnTo>
                    <a:lnTo>
                      <a:pt x="2157221" y="1512168"/>
                    </a:lnTo>
                    <a:lnTo>
                      <a:pt x="361048" y="1512168"/>
                    </a:lnTo>
                    <a:lnTo>
                      <a:pt x="191353" y="1172777"/>
                    </a:lnTo>
                    <a:lnTo>
                      <a:pt x="191353" y="924283"/>
                    </a:lnTo>
                    <a:lnTo>
                      <a:pt x="65400" y="924283"/>
                    </a:lnTo>
                    <a:cubicBezTo>
                      <a:pt x="29281" y="924283"/>
                      <a:pt x="0" y="895002"/>
                      <a:pt x="0" y="858883"/>
                    </a:cubicBezTo>
                    <a:close/>
                  </a:path>
                </a:pathLst>
              </a:cu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37" name="Group 28">
              <a:extLst>
                <a:ext uri="{FF2B5EF4-FFF2-40B4-BE49-F238E27FC236}">
                  <a16:creationId xmlns:a16="http://schemas.microsoft.com/office/drawing/2014/main" id="{51A09AA6-668E-4512-92ED-CFACD16185C8}"/>
                </a:ext>
              </a:extLst>
            </p:cNvPr>
            <p:cNvGrpSpPr/>
            <p:nvPr/>
          </p:nvGrpSpPr>
          <p:grpSpPr>
            <a:xfrm>
              <a:off x="8586968" y="931982"/>
              <a:ext cx="722137" cy="1134788"/>
              <a:chOff x="11160727" y="482548"/>
              <a:chExt cx="381810" cy="599988"/>
            </a:xfrm>
          </p:grpSpPr>
          <p:sp>
            <p:nvSpPr>
              <p:cNvPr id="39" name="Rounded Rectangle 20">
                <a:extLst>
                  <a:ext uri="{FF2B5EF4-FFF2-40B4-BE49-F238E27FC236}">
                    <a16:creationId xmlns:a16="http://schemas.microsoft.com/office/drawing/2014/main" id="{1647652D-C2B6-416E-BFF3-48ADD2DB5577}"/>
                  </a:ext>
                </a:extLst>
              </p:cNvPr>
              <p:cNvSpPr/>
              <p:nvPr/>
            </p:nvSpPr>
            <p:spPr>
              <a:xfrm>
                <a:off x="11160727" y="482548"/>
                <a:ext cx="381810" cy="599988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0" name="Teardrop 21">
                <a:extLst>
                  <a:ext uri="{FF2B5EF4-FFF2-40B4-BE49-F238E27FC236}">
                    <a16:creationId xmlns:a16="http://schemas.microsoft.com/office/drawing/2014/main" id="{04361B1F-349D-4CFD-A053-C4BD5B9B1735}"/>
                  </a:ext>
                </a:extLst>
              </p:cNvPr>
              <p:cNvSpPr/>
              <p:nvPr/>
            </p:nvSpPr>
            <p:spPr>
              <a:xfrm rot="18900000">
                <a:off x="11254274" y="626839"/>
                <a:ext cx="194718" cy="194718"/>
              </a:xfrm>
              <a:prstGeom prst="teardrop">
                <a:avLst>
                  <a:gd name="adj" fmla="val 141646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41" name="Rectangle 22">
                <a:extLst>
                  <a:ext uri="{FF2B5EF4-FFF2-40B4-BE49-F238E27FC236}">
                    <a16:creationId xmlns:a16="http://schemas.microsoft.com/office/drawing/2014/main" id="{5455F352-65F0-4624-8602-6693BAB323F8}"/>
                  </a:ext>
                </a:extLst>
              </p:cNvPr>
              <p:cNvSpPr/>
              <p:nvPr/>
            </p:nvSpPr>
            <p:spPr>
              <a:xfrm>
                <a:off x="11228920" y="884133"/>
                <a:ext cx="245422" cy="27269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2" name="Rectangle 23">
                <a:extLst>
                  <a:ext uri="{FF2B5EF4-FFF2-40B4-BE49-F238E27FC236}">
                    <a16:creationId xmlns:a16="http://schemas.microsoft.com/office/drawing/2014/main" id="{7507565A-9370-4F5A-8417-38D686877646}"/>
                  </a:ext>
                </a:extLst>
              </p:cNvPr>
              <p:cNvSpPr/>
              <p:nvPr/>
            </p:nvSpPr>
            <p:spPr>
              <a:xfrm>
                <a:off x="11228920" y="958764"/>
                <a:ext cx="245422" cy="27269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38" name="Freeform: Shape 16">
              <a:extLst>
                <a:ext uri="{FF2B5EF4-FFF2-40B4-BE49-F238E27FC236}">
                  <a16:creationId xmlns:a16="http://schemas.microsoft.com/office/drawing/2014/main" id="{B508A5C4-1080-459F-B0D6-4137A796A06F}"/>
                </a:ext>
              </a:extLst>
            </p:cNvPr>
            <p:cNvSpPr/>
            <p:nvPr/>
          </p:nvSpPr>
          <p:spPr>
            <a:xfrm>
              <a:off x="8837903" y="1241372"/>
              <a:ext cx="220266" cy="270476"/>
            </a:xfrm>
            <a:custGeom>
              <a:avLst/>
              <a:gdLst/>
              <a:ahLst/>
              <a:cxnLst/>
              <a:rect l="l" t="t" r="r" b="b"/>
              <a:pathLst>
                <a:path w="442256" h="543068">
                  <a:moveTo>
                    <a:pt x="222156" y="82896"/>
                  </a:moveTo>
                  <a:cubicBezTo>
                    <a:pt x="195671" y="83434"/>
                    <a:pt x="173862" y="92572"/>
                    <a:pt x="156727" y="110309"/>
                  </a:cubicBezTo>
                  <a:cubicBezTo>
                    <a:pt x="139593" y="128046"/>
                    <a:pt x="126880" y="151157"/>
                    <a:pt x="118588" y="179641"/>
                  </a:cubicBezTo>
                  <a:cubicBezTo>
                    <a:pt x="110296" y="208125"/>
                    <a:pt x="106171" y="238756"/>
                    <a:pt x="106214" y="271534"/>
                  </a:cubicBezTo>
                  <a:cubicBezTo>
                    <a:pt x="106252" y="306471"/>
                    <a:pt x="110673" y="338118"/>
                    <a:pt x="119477" y="366475"/>
                  </a:cubicBezTo>
                  <a:cubicBezTo>
                    <a:pt x="128282" y="394832"/>
                    <a:pt x="141240" y="417435"/>
                    <a:pt x="158354" y="434283"/>
                  </a:cubicBezTo>
                  <a:cubicBezTo>
                    <a:pt x="175467" y="451132"/>
                    <a:pt x="196506" y="459761"/>
                    <a:pt x="221470" y="460172"/>
                  </a:cubicBezTo>
                  <a:cubicBezTo>
                    <a:pt x="246642" y="459787"/>
                    <a:pt x="267724" y="451183"/>
                    <a:pt x="284715" y="434360"/>
                  </a:cubicBezTo>
                  <a:cubicBezTo>
                    <a:pt x="301705" y="417537"/>
                    <a:pt x="314503" y="394807"/>
                    <a:pt x="323109" y="366170"/>
                  </a:cubicBezTo>
                  <a:cubicBezTo>
                    <a:pt x="331714" y="337534"/>
                    <a:pt x="336026" y="305302"/>
                    <a:pt x="336042" y="269476"/>
                  </a:cubicBezTo>
                  <a:cubicBezTo>
                    <a:pt x="336072" y="236724"/>
                    <a:pt x="331973" y="206271"/>
                    <a:pt x="323744" y="178117"/>
                  </a:cubicBezTo>
                  <a:cubicBezTo>
                    <a:pt x="315515" y="149963"/>
                    <a:pt x="302980" y="127183"/>
                    <a:pt x="286137" y="109775"/>
                  </a:cubicBezTo>
                  <a:cubicBezTo>
                    <a:pt x="269295" y="92368"/>
                    <a:pt x="247968" y="83409"/>
                    <a:pt x="222156" y="82896"/>
                  </a:cubicBezTo>
                  <a:close/>
                  <a:moveTo>
                    <a:pt x="224901" y="0"/>
                  </a:moveTo>
                  <a:cubicBezTo>
                    <a:pt x="273575" y="672"/>
                    <a:pt x="314002" y="13188"/>
                    <a:pt x="346181" y="37548"/>
                  </a:cubicBezTo>
                  <a:cubicBezTo>
                    <a:pt x="378359" y="61908"/>
                    <a:pt x="402422" y="94080"/>
                    <a:pt x="418369" y="134065"/>
                  </a:cubicBezTo>
                  <a:cubicBezTo>
                    <a:pt x="434315" y="174049"/>
                    <a:pt x="442278" y="217815"/>
                    <a:pt x="442256" y="265360"/>
                  </a:cubicBezTo>
                  <a:cubicBezTo>
                    <a:pt x="441914" y="326663"/>
                    <a:pt x="432243" y="377898"/>
                    <a:pt x="413242" y="419064"/>
                  </a:cubicBezTo>
                  <a:cubicBezTo>
                    <a:pt x="394241" y="460230"/>
                    <a:pt x="367961" y="491183"/>
                    <a:pt x="334402" y="511922"/>
                  </a:cubicBezTo>
                  <a:cubicBezTo>
                    <a:pt x="300843" y="532662"/>
                    <a:pt x="262056" y="543044"/>
                    <a:pt x="218040" y="543068"/>
                  </a:cubicBezTo>
                  <a:cubicBezTo>
                    <a:pt x="171515" y="542574"/>
                    <a:pt x="132044" y="530617"/>
                    <a:pt x="99628" y="507197"/>
                  </a:cubicBezTo>
                  <a:cubicBezTo>
                    <a:pt x="67213" y="483777"/>
                    <a:pt x="42533" y="451858"/>
                    <a:pt x="25588" y="411442"/>
                  </a:cubicBezTo>
                  <a:cubicBezTo>
                    <a:pt x="8643" y="371025"/>
                    <a:pt x="114" y="325075"/>
                    <a:pt x="0" y="273592"/>
                  </a:cubicBezTo>
                  <a:cubicBezTo>
                    <a:pt x="224" y="220546"/>
                    <a:pt x="9447" y="173529"/>
                    <a:pt x="27669" y="132541"/>
                  </a:cubicBezTo>
                  <a:cubicBezTo>
                    <a:pt x="45892" y="91552"/>
                    <a:pt x="71774" y="59329"/>
                    <a:pt x="105316" y="35871"/>
                  </a:cubicBezTo>
                  <a:cubicBezTo>
                    <a:pt x="138858" y="12413"/>
                    <a:pt x="178719" y="456"/>
                    <a:pt x="22490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38">
            <a:extLst>
              <a:ext uri="{FF2B5EF4-FFF2-40B4-BE49-F238E27FC236}">
                <a16:creationId xmlns:a16="http://schemas.microsoft.com/office/drawing/2014/main" id="{C1059BFB-008D-47D2-8BE8-D16932136036}"/>
              </a:ext>
            </a:extLst>
          </p:cNvPr>
          <p:cNvGrpSpPr/>
          <p:nvPr/>
        </p:nvGrpSpPr>
        <p:grpSpPr>
          <a:xfrm>
            <a:off x="5645025" y="3429000"/>
            <a:ext cx="1009887" cy="1907475"/>
            <a:chOff x="9876023" y="529638"/>
            <a:chExt cx="1153927" cy="2179537"/>
          </a:xfrm>
        </p:grpSpPr>
        <p:grpSp>
          <p:nvGrpSpPr>
            <p:cNvPr id="46" name="그룹 2">
              <a:extLst>
                <a:ext uri="{FF2B5EF4-FFF2-40B4-BE49-F238E27FC236}">
                  <a16:creationId xmlns:a16="http://schemas.microsoft.com/office/drawing/2014/main" id="{3572C318-EC44-4C6F-A182-0BDA35EDD6F6}"/>
                </a:ext>
              </a:extLst>
            </p:cNvPr>
            <p:cNvGrpSpPr/>
            <p:nvPr/>
          </p:nvGrpSpPr>
          <p:grpSpPr>
            <a:xfrm>
              <a:off x="9876023" y="529638"/>
              <a:ext cx="1153927" cy="2179537"/>
              <a:chOff x="9406779" y="538766"/>
              <a:chExt cx="1512168" cy="2856184"/>
            </a:xfrm>
          </p:grpSpPr>
          <p:sp>
            <p:nvSpPr>
              <p:cNvPr id="53" name="Hexagon 5">
                <a:extLst>
                  <a:ext uri="{FF2B5EF4-FFF2-40B4-BE49-F238E27FC236}">
                    <a16:creationId xmlns:a16="http://schemas.microsoft.com/office/drawing/2014/main" id="{F5FC7A3D-F9DD-415E-A878-83644763F4FC}"/>
                  </a:ext>
                </a:extLst>
              </p:cNvPr>
              <p:cNvSpPr/>
              <p:nvPr/>
            </p:nvSpPr>
            <p:spPr>
              <a:xfrm rot="5400000">
                <a:off x="9641312" y="1623286"/>
                <a:ext cx="1043105" cy="1215358"/>
              </a:xfrm>
              <a:custGeom>
                <a:avLst/>
                <a:gdLst/>
                <a:ahLst/>
                <a:cxnLst/>
                <a:rect l="l" t="t" r="r" b="b"/>
                <a:pathLst>
                  <a:path w="865232" h="1008112">
                    <a:moveTo>
                      <a:pt x="0" y="1008112"/>
                    </a:moveTo>
                    <a:lnTo>
                      <a:pt x="0" y="0"/>
                    </a:lnTo>
                    <a:lnTo>
                      <a:pt x="752103" y="0"/>
                    </a:lnTo>
                    <a:lnTo>
                      <a:pt x="865232" y="226258"/>
                    </a:lnTo>
                    <a:lnTo>
                      <a:pt x="865232" y="781855"/>
                    </a:lnTo>
                    <a:lnTo>
                      <a:pt x="752103" y="100811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4" name="Hexagon 5">
                <a:extLst>
                  <a:ext uri="{FF2B5EF4-FFF2-40B4-BE49-F238E27FC236}">
                    <a16:creationId xmlns:a16="http://schemas.microsoft.com/office/drawing/2014/main" id="{BBFF3AB2-42DC-46F8-B9DF-E6813A3CC789}"/>
                  </a:ext>
                </a:extLst>
              </p:cNvPr>
              <p:cNvSpPr/>
              <p:nvPr/>
            </p:nvSpPr>
            <p:spPr>
              <a:xfrm rot="5400000">
                <a:off x="8734771" y="1210774"/>
                <a:ext cx="2856184" cy="1512168"/>
              </a:xfrm>
              <a:custGeom>
                <a:avLst/>
                <a:gdLst/>
                <a:ahLst/>
                <a:cxnLst/>
                <a:rect l="l" t="t" r="r" b="b"/>
                <a:pathLst>
                  <a:path w="2856184" h="1512168">
                    <a:moveTo>
                      <a:pt x="62876" y="745441"/>
                    </a:moveTo>
                    <a:cubicBezTo>
                      <a:pt x="62876" y="775264"/>
                      <a:pt x="87053" y="799441"/>
                      <a:pt x="116876" y="799441"/>
                    </a:cubicBezTo>
                    <a:cubicBezTo>
                      <a:pt x="146699" y="799441"/>
                      <a:pt x="170876" y="775264"/>
                      <a:pt x="170876" y="745441"/>
                    </a:cubicBezTo>
                    <a:cubicBezTo>
                      <a:pt x="170876" y="715618"/>
                      <a:pt x="146699" y="691441"/>
                      <a:pt x="116876" y="691441"/>
                    </a:cubicBezTo>
                    <a:cubicBezTo>
                      <a:pt x="87053" y="691441"/>
                      <a:pt x="62876" y="715618"/>
                      <a:pt x="62876" y="745441"/>
                    </a:cubicBezTo>
                    <a:close/>
                    <a:moveTo>
                      <a:pt x="0" y="858883"/>
                    </a:moveTo>
                    <a:lnTo>
                      <a:pt x="0" y="629643"/>
                    </a:lnTo>
                    <a:cubicBezTo>
                      <a:pt x="0" y="593524"/>
                      <a:pt x="29281" y="564243"/>
                      <a:pt x="65400" y="564243"/>
                    </a:cubicBezTo>
                    <a:lnTo>
                      <a:pt x="191353" y="564243"/>
                    </a:lnTo>
                    <a:lnTo>
                      <a:pt x="191353" y="339392"/>
                    </a:lnTo>
                    <a:lnTo>
                      <a:pt x="361048" y="0"/>
                    </a:lnTo>
                    <a:lnTo>
                      <a:pt x="2157221" y="0"/>
                    </a:lnTo>
                    <a:lnTo>
                      <a:pt x="2326914" y="339386"/>
                    </a:lnTo>
                    <a:lnTo>
                      <a:pt x="2326914" y="625867"/>
                    </a:lnTo>
                    <a:lnTo>
                      <a:pt x="2856184" y="625867"/>
                    </a:lnTo>
                    <a:lnTo>
                      <a:pt x="2856184" y="886301"/>
                    </a:lnTo>
                    <a:lnTo>
                      <a:pt x="2326914" y="886301"/>
                    </a:lnTo>
                    <a:lnTo>
                      <a:pt x="2326914" y="1034706"/>
                    </a:lnTo>
                    <a:lnTo>
                      <a:pt x="2616894" y="1034706"/>
                    </a:lnTo>
                    <a:lnTo>
                      <a:pt x="2616894" y="1164923"/>
                    </a:lnTo>
                    <a:lnTo>
                      <a:pt x="2326914" y="1164923"/>
                    </a:lnTo>
                    <a:lnTo>
                      <a:pt x="2326914" y="1172782"/>
                    </a:lnTo>
                    <a:lnTo>
                      <a:pt x="2157221" y="1512168"/>
                    </a:lnTo>
                    <a:lnTo>
                      <a:pt x="361048" y="1512168"/>
                    </a:lnTo>
                    <a:lnTo>
                      <a:pt x="191353" y="1172777"/>
                    </a:lnTo>
                    <a:lnTo>
                      <a:pt x="191353" y="924283"/>
                    </a:lnTo>
                    <a:lnTo>
                      <a:pt x="65400" y="924283"/>
                    </a:lnTo>
                    <a:cubicBezTo>
                      <a:pt x="29281" y="924283"/>
                      <a:pt x="0" y="895002"/>
                      <a:pt x="0" y="858883"/>
                    </a:cubicBezTo>
                    <a:close/>
                  </a:path>
                </a:pathLst>
              </a:cu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47" name="Group 33">
              <a:extLst>
                <a:ext uri="{FF2B5EF4-FFF2-40B4-BE49-F238E27FC236}">
                  <a16:creationId xmlns:a16="http://schemas.microsoft.com/office/drawing/2014/main" id="{46746CE5-90A7-4B8B-8DCC-44CEFD6DCCC7}"/>
                </a:ext>
              </a:extLst>
            </p:cNvPr>
            <p:cNvGrpSpPr/>
            <p:nvPr/>
          </p:nvGrpSpPr>
          <p:grpSpPr>
            <a:xfrm>
              <a:off x="10091918" y="931982"/>
              <a:ext cx="722137" cy="1134788"/>
              <a:chOff x="11160727" y="482548"/>
              <a:chExt cx="381810" cy="599988"/>
            </a:xfrm>
          </p:grpSpPr>
          <p:sp>
            <p:nvSpPr>
              <p:cNvPr id="49" name="Rounded Rectangle 20">
                <a:extLst>
                  <a:ext uri="{FF2B5EF4-FFF2-40B4-BE49-F238E27FC236}">
                    <a16:creationId xmlns:a16="http://schemas.microsoft.com/office/drawing/2014/main" id="{68A3A4A3-E3C3-4FE0-AED1-3669B87F5DB3}"/>
                  </a:ext>
                </a:extLst>
              </p:cNvPr>
              <p:cNvSpPr/>
              <p:nvPr/>
            </p:nvSpPr>
            <p:spPr>
              <a:xfrm>
                <a:off x="11160727" y="482548"/>
                <a:ext cx="381810" cy="599988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" name="Teardrop 21">
                <a:extLst>
                  <a:ext uri="{FF2B5EF4-FFF2-40B4-BE49-F238E27FC236}">
                    <a16:creationId xmlns:a16="http://schemas.microsoft.com/office/drawing/2014/main" id="{33B6960E-378E-4D43-8BDA-7108859E9996}"/>
                  </a:ext>
                </a:extLst>
              </p:cNvPr>
              <p:cNvSpPr/>
              <p:nvPr/>
            </p:nvSpPr>
            <p:spPr>
              <a:xfrm rot="18900000">
                <a:off x="11254274" y="626839"/>
                <a:ext cx="194718" cy="194718"/>
              </a:xfrm>
              <a:prstGeom prst="teardrop">
                <a:avLst>
                  <a:gd name="adj" fmla="val 141646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51" name="Rectangle 22">
                <a:extLst>
                  <a:ext uri="{FF2B5EF4-FFF2-40B4-BE49-F238E27FC236}">
                    <a16:creationId xmlns:a16="http://schemas.microsoft.com/office/drawing/2014/main" id="{B06ABE92-5619-4656-9DA7-B6EA7CED337D}"/>
                  </a:ext>
                </a:extLst>
              </p:cNvPr>
              <p:cNvSpPr/>
              <p:nvPr/>
            </p:nvSpPr>
            <p:spPr>
              <a:xfrm>
                <a:off x="11228920" y="884133"/>
                <a:ext cx="245422" cy="27269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2" name="Rectangle 23">
                <a:extLst>
                  <a:ext uri="{FF2B5EF4-FFF2-40B4-BE49-F238E27FC236}">
                    <a16:creationId xmlns:a16="http://schemas.microsoft.com/office/drawing/2014/main" id="{AAE8DA94-FCE2-4E32-B40F-C90C183826C1}"/>
                  </a:ext>
                </a:extLst>
              </p:cNvPr>
              <p:cNvSpPr/>
              <p:nvPr/>
            </p:nvSpPr>
            <p:spPr>
              <a:xfrm>
                <a:off x="11228920" y="958764"/>
                <a:ext cx="245422" cy="27269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48" name="Freeform: Shape 17">
              <a:extLst>
                <a:ext uri="{FF2B5EF4-FFF2-40B4-BE49-F238E27FC236}">
                  <a16:creationId xmlns:a16="http://schemas.microsoft.com/office/drawing/2014/main" id="{B5329422-3EF0-4FD2-A941-ADD296E9A069}"/>
                </a:ext>
              </a:extLst>
            </p:cNvPr>
            <p:cNvSpPr/>
            <p:nvPr/>
          </p:nvSpPr>
          <p:spPr>
            <a:xfrm>
              <a:off x="10298751" y="1243077"/>
              <a:ext cx="289420" cy="267066"/>
            </a:xfrm>
            <a:custGeom>
              <a:avLst/>
              <a:gdLst/>
              <a:ahLst/>
              <a:cxnLst/>
              <a:rect l="l" t="t" r="r" b="b"/>
              <a:pathLst>
                <a:path w="806491" h="536220">
                  <a:moveTo>
                    <a:pt x="558231" y="292761"/>
                  </a:moveTo>
                  <a:lnTo>
                    <a:pt x="558231" y="457437"/>
                  </a:lnTo>
                  <a:cubicBezTo>
                    <a:pt x="563306" y="458452"/>
                    <a:pt x="569111" y="459167"/>
                    <a:pt x="575644" y="459581"/>
                  </a:cubicBezTo>
                  <a:cubicBezTo>
                    <a:pt x="582177" y="459996"/>
                    <a:pt x="589869" y="460196"/>
                    <a:pt x="598718" y="460182"/>
                  </a:cubicBezTo>
                  <a:cubicBezTo>
                    <a:pt x="626967" y="460396"/>
                    <a:pt x="650756" y="453792"/>
                    <a:pt x="670084" y="440369"/>
                  </a:cubicBezTo>
                  <a:cubicBezTo>
                    <a:pt x="689413" y="426946"/>
                    <a:pt x="699477" y="405418"/>
                    <a:pt x="700278" y="375785"/>
                  </a:cubicBezTo>
                  <a:cubicBezTo>
                    <a:pt x="699191" y="345608"/>
                    <a:pt x="688326" y="324137"/>
                    <a:pt x="667683" y="311372"/>
                  </a:cubicBezTo>
                  <a:cubicBezTo>
                    <a:pt x="647040" y="298607"/>
                    <a:pt x="623137" y="292403"/>
                    <a:pt x="595976" y="292761"/>
                  </a:cubicBezTo>
                  <a:close/>
                  <a:moveTo>
                    <a:pt x="208441" y="87707"/>
                  </a:moveTo>
                  <a:cubicBezTo>
                    <a:pt x="204942" y="104642"/>
                    <a:pt x="201142" y="122739"/>
                    <a:pt x="197042" y="141996"/>
                  </a:cubicBezTo>
                  <a:cubicBezTo>
                    <a:pt x="192943" y="161253"/>
                    <a:pt x="188971" y="178847"/>
                    <a:pt x="185129" y="194777"/>
                  </a:cubicBezTo>
                  <a:lnTo>
                    <a:pt x="153588" y="315478"/>
                  </a:lnTo>
                  <a:lnTo>
                    <a:pt x="266037" y="315478"/>
                  </a:lnTo>
                  <a:lnTo>
                    <a:pt x="234497" y="195417"/>
                  </a:lnTo>
                  <a:cubicBezTo>
                    <a:pt x="230326" y="178537"/>
                    <a:pt x="226154" y="160500"/>
                    <a:pt x="221983" y="141304"/>
                  </a:cubicBezTo>
                  <a:cubicBezTo>
                    <a:pt x="217812" y="122109"/>
                    <a:pt x="213984" y="104243"/>
                    <a:pt x="210498" y="87707"/>
                  </a:cubicBezTo>
                  <a:close/>
                  <a:moveTo>
                    <a:pt x="602838" y="75362"/>
                  </a:moveTo>
                  <a:cubicBezTo>
                    <a:pt x="591929" y="75377"/>
                    <a:pt x="582865" y="75691"/>
                    <a:pt x="575645" y="76306"/>
                  </a:cubicBezTo>
                  <a:cubicBezTo>
                    <a:pt x="568425" y="76921"/>
                    <a:pt x="562620" y="77750"/>
                    <a:pt x="558231" y="78794"/>
                  </a:cubicBezTo>
                  <a:lnTo>
                    <a:pt x="558231" y="218780"/>
                  </a:lnTo>
                  <a:lnTo>
                    <a:pt x="595289" y="218780"/>
                  </a:lnTo>
                  <a:cubicBezTo>
                    <a:pt x="624341" y="218394"/>
                    <a:pt x="646873" y="211446"/>
                    <a:pt x="662885" y="197937"/>
                  </a:cubicBezTo>
                  <a:cubicBezTo>
                    <a:pt x="678898" y="184427"/>
                    <a:pt x="687019" y="166671"/>
                    <a:pt x="687247" y="144670"/>
                  </a:cubicBezTo>
                  <a:cubicBezTo>
                    <a:pt x="686561" y="118965"/>
                    <a:pt x="678155" y="100895"/>
                    <a:pt x="662028" y="90459"/>
                  </a:cubicBezTo>
                  <a:cubicBezTo>
                    <a:pt x="645901" y="80023"/>
                    <a:pt x="626171" y="74991"/>
                    <a:pt x="602838" y="75362"/>
                  </a:cubicBezTo>
                  <a:close/>
                  <a:moveTo>
                    <a:pt x="149474" y="4125"/>
                  </a:moveTo>
                  <a:lnTo>
                    <a:pt x="277008" y="4125"/>
                  </a:lnTo>
                  <a:lnTo>
                    <a:pt x="424424" y="531419"/>
                  </a:lnTo>
                  <a:lnTo>
                    <a:pt x="318148" y="531419"/>
                  </a:lnTo>
                  <a:lnTo>
                    <a:pt x="280436" y="392202"/>
                  </a:lnTo>
                  <a:lnTo>
                    <a:pt x="139189" y="392202"/>
                  </a:lnTo>
                  <a:lnTo>
                    <a:pt x="102849" y="531419"/>
                  </a:lnTo>
                  <a:lnTo>
                    <a:pt x="0" y="531419"/>
                  </a:lnTo>
                  <a:close/>
                  <a:moveTo>
                    <a:pt x="591172" y="10"/>
                  </a:moveTo>
                  <a:cubicBezTo>
                    <a:pt x="622883" y="-176"/>
                    <a:pt x="650556" y="2250"/>
                    <a:pt x="674192" y="7288"/>
                  </a:cubicBezTo>
                  <a:cubicBezTo>
                    <a:pt x="697827" y="12326"/>
                    <a:pt x="718624" y="21088"/>
                    <a:pt x="736583" y="33576"/>
                  </a:cubicBezTo>
                  <a:cubicBezTo>
                    <a:pt x="752514" y="44307"/>
                    <a:pt x="765019" y="58129"/>
                    <a:pt x="774098" y="75042"/>
                  </a:cubicBezTo>
                  <a:cubicBezTo>
                    <a:pt x="783178" y="91954"/>
                    <a:pt x="787803" y="111275"/>
                    <a:pt x="787974" y="133004"/>
                  </a:cubicBezTo>
                  <a:cubicBezTo>
                    <a:pt x="787974" y="157436"/>
                    <a:pt x="780951" y="179763"/>
                    <a:pt x="766905" y="199985"/>
                  </a:cubicBezTo>
                  <a:cubicBezTo>
                    <a:pt x="752859" y="220206"/>
                    <a:pt x="731792" y="235833"/>
                    <a:pt x="703704" y="246866"/>
                  </a:cubicBezTo>
                  <a:lnTo>
                    <a:pt x="703704" y="249606"/>
                  </a:lnTo>
                  <a:cubicBezTo>
                    <a:pt x="733769" y="257368"/>
                    <a:pt x="758267" y="272334"/>
                    <a:pt x="777197" y="294502"/>
                  </a:cubicBezTo>
                  <a:cubicBezTo>
                    <a:pt x="796126" y="316671"/>
                    <a:pt x="805891" y="344680"/>
                    <a:pt x="806491" y="378529"/>
                  </a:cubicBezTo>
                  <a:cubicBezTo>
                    <a:pt x="806419" y="399344"/>
                    <a:pt x="802279" y="419126"/>
                    <a:pt x="794071" y="437876"/>
                  </a:cubicBezTo>
                  <a:cubicBezTo>
                    <a:pt x="785862" y="456627"/>
                    <a:pt x="774013" y="472967"/>
                    <a:pt x="758523" y="486898"/>
                  </a:cubicBezTo>
                  <a:cubicBezTo>
                    <a:pt x="740950" y="503039"/>
                    <a:pt x="716810" y="515284"/>
                    <a:pt x="686102" y="523633"/>
                  </a:cubicBezTo>
                  <a:cubicBezTo>
                    <a:pt x="655395" y="531981"/>
                    <a:pt x="616660" y="536177"/>
                    <a:pt x="569897" y="536220"/>
                  </a:cubicBezTo>
                  <a:cubicBezTo>
                    <a:pt x="544864" y="536149"/>
                    <a:pt x="522961" y="535435"/>
                    <a:pt x="504187" y="534079"/>
                  </a:cubicBezTo>
                  <a:cubicBezTo>
                    <a:pt x="485413" y="532723"/>
                    <a:pt x="469852" y="531154"/>
                    <a:pt x="457504" y="529370"/>
                  </a:cubicBezTo>
                  <a:lnTo>
                    <a:pt x="457504" y="10970"/>
                  </a:lnTo>
                  <a:cubicBezTo>
                    <a:pt x="473049" y="7816"/>
                    <a:pt x="492665" y="5219"/>
                    <a:pt x="516353" y="3178"/>
                  </a:cubicBezTo>
                  <a:cubicBezTo>
                    <a:pt x="540041" y="1137"/>
                    <a:pt x="564981" y="81"/>
                    <a:pt x="591172" y="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C6CFC722-AB6A-4020-B508-28764E5675CB}"/>
              </a:ext>
            </a:extLst>
          </p:cNvPr>
          <p:cNvGrpSpPr/>
          <p:nvPr/>
        </p:nvGrpSpPr>
        <p:grpSpPr>
          <a:xfrm>
            <a:off x="9013324" y="2871923"/>
            <a:ext cx="1213603" cy="3646568"/>
            <a:chOff x="8956174" y="2871923"/>
            <a:chExt cx="1213603" cy="3646568"/>
          </a:xfrm>
        </p:grpSpPr>
        <p:sp>
          <p:nvSpPr>
            <p:cNvPr id="69" name="Freeform: Shape 50">
              <a:extLst>
                <a:ext uri="{FF2B5EF4-FFF2-40B4-BE49-F238E27FC236}">
                  <a16:creationId xmlns:a16="http://schemas.microsoft.com/office/drawing/2014/main" id="{6E4CA095-B505-4BE9-846A-5E9089E9FB82}"/>
                </a:ext>
              </a:extLst>
            </p:cNvPr>
            <p:cNvSpPr/>
            <p:nvPr/>
          </p:nvSpPr>
          <p:spPr>
            <a:xfrm rot="10800000">
              <a:off x="9494061" y="6065695"/>
              <a:ext cx="279019" cy="426280"/>
            </a:xfrm>
            <a:custGeom>
              <a:avLst/>
              <a:gdLst>
                <a:gd name="connsiteX0" fmla="*/ 14288 w 342900"/>
                <a:gd name="connsiteY0" fmla="*/ 464820 h 523875"/>
                <a:gd name="connsiteX1" fmla="*/ 14288 w 342900"/>
                <a:gd name="connsiteY1" fmla="*/ 175260 h 523875"/>
                <a:gd name="connsiteX2" fmla="*/ 175260 w 342900"/>
                <a:gd name="connsiteY2" fmla="*/ 14288 h 523875"/>
                <a:gd name="connsiteX3" fmla="*/ 175260 w 342900"/>
                <a:gd name="connsiteY3" fmla="*/ 14288 h 523875"/>
                <a:gd name="connsiteX4" fmla="*/ 336233 w 342900"/>
                <a:gd name="connsiteY4" fmla="*/ 175260 h 523875"/>
                <a:gd name="connsiteX5" fmla="*/ 336233 w 342900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900" h="523875">
                  <a:moveTo>
                    <a:pt x="14288" y="464820"/>
                  </a:move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3" y="14288"/>
                    <a:pt x="336233" y="85725"/>
                    <a:pt x="336233" y="175260"/>
                  </a:cubicBezTo>
                  <a:lnTo>
                    <a:pt x="336233" y="516255"/>
                  </a:lnTo>
                </a:path>
              </a:pathLst>
            </a:custGeom>
            <a:noFill/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51">
              <a:extLst>
                <a:ext uri="{FF2B5EF4-FFF2-40B4-BE49-F238E27FC236}">
                  <a16:creationId xmlns:a16="http://schemas.microsoft.com/office/drawing/2014/main" id="{5F28FBE8-07CF-4BEE-B34F-A21596F700BB}"/>
                </a:ext>
              </a:extLst>
            </p:cNvPr>
            <p:cNvSpPr/>
            <p:nvPr/>
          </p:nvSpPr>
          <p:spPr>
            <a:xfrm rot="10800000">
              <a:off x="9227443" y="5984315"/>
              <a:ext cx="279019" cy="503785"/>
            </a:xfrm>
            <a:custGeom>
              <a:avLst/>
              <a:gdLst>
                <a:gd name="connsiteX0" fmla="*/ 175260 w 342900"/>
                <a:gd name="connsiteY0" fmla="*/ 609600 h 619125"/>
                <a:gd name="connsiteX1" fmla="*/ 175260 w 342900"/>
                <a:gd name="connsiteY1" fmla="*/ 609600 h 619125"/>
                <a:gd name="connsiteX2" fmla="*/ 14288 w 342900"/>
                <a:gd name="connsiteY2" fmla="*/ 448628 h 619125"/>
                <a:gd name="connsiteX3" fmla="*/ 14288 w 342900"/>
                <a:gd name="connsiteY3" fmla="*/ 175260 h 619125"/>
                <a:gd name="connsiteX4" fmla="*/ 175260 w 342900"/>
                <a:gd name="connsiteY4" fmla="*/ 14288 h 619125"/>
                <a:gd name="connsiteX5" fmla="*/ 175260 w 342900"/>
                <a:gd name="connsiteY5" fmla="*/ 14288 h 619125"/>
                <a:gd name="connsiteX6" fmla="*/ 336233 w 342900"/>
                <a:gd name="connsiteY6" fmla="*/ 175260 h 619125"/>
                <a:gd name="connsiteX7" fmla="*/ 336233 w 342900"/>
                <a:gd name="connsiteY7" fmla="*/ 448628 h 619125"/>
                <a:gd name="connsiteX8" fmla="*/ 175260 w 342900"/>
                <a:gd name="connsiteY8" fmla="*/ 609600 h 619125"/>
                <a:gd name="connsiteX9" fmla="*/ 175260 w 342900"/>
                <a:gd name="connsiteY9" fmla="*/ 60960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619125">
                  <a:moveTo>
                    <a:pt x="175260" y="609600"/>
                  </a:moveTo>
                  <a:lnTo>
                    <a:pt x="175260" y="609600"/>
                  </a:lnTo>
                  <a:cubicBezTo>
                    <a:pt x="86677" y="609600"/>
                    <a:pt x="14288" y="538163"/>
                    <a:pt x="14288" y="448628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48628"/>
                  </a:lnTo>
                  <a:cubicBezTo>
                    <a:pt x="336233" y="537210"/>
                    <a:pt x="263842" y="609600"/>
                    <a:pt x="175260" y="609600"/>
                  </a:cubicBezTo>
                  <a:lnTo>
                    <a:pt x="175260" y="609600"/>
                  </a:lnTo>
                  <a:close/>
                </a:path>
              </a:pathLst>
            </a:custGeom>
            <a:noFill/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52">
              <a:extLst>
                <a:ext uri="{FF2B5EF4-FFF2-40B4-BE49-F238E27FC236}">
                  <a16:creationId xmlns:a16="http://schemas.microsoft.com/office/drawing/2014/main" id="{36BB579D-0492-43EE-B41F-B86C1F1446D4}"/>
                </a:ext>
              </a:extLst>
            </p:cNvPr>
            <p:cNvSpPr/>
            <p:nvPr/>
          </p:nvSpPr>
          <p:spPr>
            <a:xfrm rot="10800000">
              <a:off x="8956174" y="5984315"/>
              <a:ext cx="279019" cy="465033"/>
            </a:xfrm>
            <a:custGeom>
              <a:avLst/>
              <a:gdLst>
                <a:gd name="connsiteX0" fmla="*/ 175260 w 342900"/>
                <a:gd name="connsiteY0" fmla="*/ 561975 h 571500"/>
                <a:gd name="connsiteX1" fmla="*/ 175260 w 342900"/>
                <a:gd name="connsiteY1" fmla="*/ 561975 h 571500"/>
                <a:gd name="connsiteX2" fmla="*/ 14288 w 342900"/>
                <a:gd name="connsiteY2" fmla="*/ 401003 h 571500"/>
                <a:gd name="connsiteX3" fmla="*/ 14288 w 342900"/>
                <a:gd name="connsiteY3" fmla="*/ 175260 h 571500"/>
                <a:gd name="connsiteX4" fmla="*/ 175260 w 342900"/>
                <a:gd name="connsiteY4" fmla="*/ 14288 h 571500"/>
                <a:gd name="connsiteX5" fmla="*/ 175260 w 342900"/>
                <a:gd name="connsiteY5" fmla="*/ 14288 h 571500"/>
                <a:gd name="connsiteX6" fmla="*/ 336233 w 342900"/>
                <a:gd name="connsiteY6" fmla="*/ 175260 h 571500"/>
                <a:gd name="connsiteX7" fmla="*/ 336233 w 342900"/>
                <a:gd name="connsiteY7" fmla="*/ 401003 h 571500"/>
                <a:gd name="connsiteX8" fmla="*/ 175260 w 342900"/>
                <a:gd name="connsiteY8" fmla="*/ 561975 h 571500"/>
                <a:gd name="connsiteX9" fmla="*/ 175260 w 342900"/>
                <a:gd name="connsiteY9" fmla="*/ 561975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571500">
                  <a:moveTo>
                    <a:pt x="175260" y="561975"/>
                  </a:moveTo>
                  <a:lnTo>
                    <a:pt x="175260" y="561975"/>
                  </a:lnTo>
                  <a:cubicBezTo>
                    <a:pt x="86678" y="561975"/>
                    <a:pt x="14288" y="490538"/>
                    <a:pt x="14288" y="401003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01003"/>
                  </a:lnTo>
                  <a:cubicBezTo>
                    <a:pt x="336233" y="489585"/>
                    <a:pt x="264795" y="561975"/>
                    <a:pt x="175260" y="561975"/>
                  </a:cubicBezTo>
                  <a:lnTo>
                    <a:pt x="175260" y="561975"/>
                  </a:lnTo>
                  <a:close/>
                </a:path>
              </a:pathLst>
            </a:custGeom>
            <a:noFill/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53">
              <a:extLst>
                <a:ext uri="{FF2B5EF4-FFF2-40B4-BE49-F238E27FC236}">
                  <a16:creationId xmlns:a16="http://schemas.microsoft.com/office/drawing/2014/main" id="{C4872351-3007-4F59-B0AF-C631B0E2DCEC}"/>
                </a:ext>
              </a:extLst>
            </p:cNvPr>
            <p:cNvSpPr/>
            <p:nvPr/>
          </p:nvSpPr>
          <p:spPr>
            <a:xfrm rot="10800000">
              <a:off x="9510337" y="5397598"/>
              <a:ext cx="503785" cy="426280"/>
            </a:xfrm>
            <a:custGeom>
              <a:avLst/>
              <a:gdLst>
                <a:gd name="connsiteX0" fmla="*/ 14288 w 619125"/>
                <a:gd name="connsiteY0" fmla="*/ 17145 h 523875"/>
                <a:gd name="connsiteX1" fmla="*/ 157163 w 619125"/>
                <a:gd name="connsiteY1" fmla="*/ 14288 h 523875"/>
                <a:gd name="connsiteX2" fmla="*/ 414338 w 619125"/>
                <a:gd name="connsiteY2" fmla="*/ 34290 h 523875"/>
                <a:gd name="connsiteX3" fmla="*/ 530543 w 619125"/>
                <a:gd name="connsiteY3" fmla="*/ 125730 h 523875"/>
                <a:gd name="connsiteX4" fmla="*/ 552450 w 619125"/>
                <a:gd name="connsiteY4" fmla="*/ 501967 h 523875"/>
                <a:gd name="connsiteX5" fmla="*/ 543878 w 619125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9125" h="523875">
                  <a:moveTo>
                    <a:pt x="14288" y="17145"/>
                  </a:moveTo>
                  <a:cubicBezTo>
                    <a:pt x="61913" y="16192"/>
                    <a:pt x="109538" y="15240"/>
                    <a:pt x="157163" y="14288"/>
                  </a:cubicBezTo>
                  <a:cubicBezTo>
                    <a:pt x="168592" y="14288"/>
                    <a:pt x="412433" y="31433"/>
                    <a:pt x="414338" y="34290"/>
                  </a:cubicBezTo>
                  <a:cubicBezTo>
                    <a:pt x="472440" y="59055"/>
                    <a:pt x="495300" y="90488"/>
                    <a:pt x="530543" y="125730"/>
                  </a:cubicBezTo>
                  <a:cubicBezTo>
                    <a:pt x="627698" y="222885"/>
                    <a:pt x="644843" y="386715"/>
                    <a:pt x="552450" y="501967"/>
                  </a:cubicBezTo>
                  <a:cubicBezTo>
                    <a:pt x="548640" y="505778"/>
                    <a:pt x="546735" y="511492"/>
                    <a:pt x="543878" y="516255"/>
                  </a:cubicBezTo>
                </a:path>
              </a:pathLst>
            </a:custGeom>
            <a:noFill/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54">
              <a:extLst>
                <a:ext uri="{FF2B5EF4-FFF2-40B4-BE49-F238E27FC236}">
                  <a16:creationId xmlns:a16="http://schemas.microsoft.com/office/drawing/2014/main" id="{4CF6899D-BA4C-4D3D-8861-A400DC09D4F6}"/>
                </a:ext>
              </a:extLst>
            </p:cNvPr>
            <p:cNvSpPr/>
            <p:nvPr/>
          </p:nvSpPr>
          <p:spPr>
            <a:xfrm rot="10800000">
              <a:off x="8964616" y="2871923"/>
              <a:ext cx="1205161" cy="3396061"/>
            </a:xfrm>
            <a:custGeom>
              <a:avLst/>
              <a:gdLst>
                <a:gd name="connsiteX0" fmla="*/ 623727 w 1504950"/>
                <a:gd name="connsiteY0" fmla="*/ 594360 h 1762125"/>
                <a:gd name="connsiteX1" fmla="*/ 668494 w 1504950"/>
                <a:gd name="connsiteY1" fmla="*/ 571500 h 1762125"/>
                <a:gd name="connsiteX2" fmla="*/ 758029 w 1504950"/>
                <a:gd name="connsiteY2" fmla="*/ 535305 h 1762125"/>
                <a:gd name="connsiteX3" fmla="*/ 862804 w 1504950"/>
                <a:gd name="connsiteY3" fmla="*/ 268605 h 1762125"/>
                <a:gd name="connsiteX4" fmla="*/ 237012 w 1504950"/>
                <a:gd name="connsiteY4" fmla="*/ 186690 h 1762125"/>
                <a:gd name="connsiteX5" fmla="*/ 77944 w 1504950"/>
                <a:gd name="connsiteY5" fmla="*/ 282893 h 1762125"/>
                <a:gd name="connsiteX6" fmla="*/ 42702 w 1504950"/>
                <a:gd name="connsiteY6" fmla="*/ 402908 h 1762125"/>
                <a:gd name="connsiteX7" fmla="*/ 15079 w 1504950"/>
                <a:gd name="connsiteY7" fmla="*/ 560070 h 1762125"/>
                <a:gd name="connsiteX8" fmla="*/ 31272 w 1504950"/>
                <a:gd name="connsiteY8" fmla="*/ 627698 h 1762125"/>
                <a:gd name="connsiteX9" fmla="*/ 299877 w 1504950"/>
                <a:gd name="connsiteY9" fmla="*/ 1050608 h 1762125"/>
                <a:gd name="connsiteX10" fmla="*/ 385602 w 1504950"/>
                <a:gd name="connsiteY10" fmla="*/ 1133475 h 1762125"/>
                <a:gd name="connsiteX11" fmla="*/ 406557 w 1504950"/>
                <a:gd name="connsiteY11" fmla="*/ 1181100 h 1762125"/>
                <a:gd name="connsiteX12" fmla="*/ 415129 w 1504950"/>
                <a:gd name="connsiteY12" fmla="*/ 1703070 h 1762125"/>
                <a:gd name="connsiteX13" fmla="*/ 469422 w 1504950"/>
                <a:gd name="connsiteY13" fmla="*/ 1753552 h 1762125"/>
                <a:gd name="connsiteX14" fmla="*/ 1221897 w 1504950"/>
                <a:gd name="connsiteY14" fmla="*/ 1755458 h 1762125"/>
                <a:gd name="connsiteX15" fmla="*/ 1268569 w 1504950"/>
                <a:gd name="connsiteY15" fmla="*/ 1708785 h 1762125"/>
                <a:gd name="connsiteX16" fmla="*/ 1259997 w 1504950"/>
                <a:gd name="connsiteY16" fmla="*/ 1161098 h 1762125"/>
                <a:gd name="connsiteX17" fmla="*/ 1290477 w 1504950"/>
                <a:gd name="connsiteY17" fmla="*/ 1106805 h 1762125"/>
                <a:gd name="connsiteX18" fmla="*/ 1466689 w 1504950"/>
                <a:gd name="connsiteY18" fmla="*/ 876300 h 1762125"/>
                <a:gd name="connsiteX19" fmla="*/ 1481929 w 1504950"/>
                <a:gd name="connsiteY19" fmla="*/ 793433 h 1762125"/>
                <a:gd name="connsiteX20" fmla="*/ 1495264 w 1504950"/>
                <a:gd name="connsiteY20" fmla="*/ 14288 h 1762125"/>
                <a:gd name="connsiteX0" fmla="*/ 609440 w 1481080"/>
                <a:gd name="connsiteY0" fmla="*/ 580072 h 1741169"/>
                <a:gd name="connsiteX1" fmla="*/ 654207 w 1481080"/>
                <a:gd name="connsiteY1" fmla="*/ 557212 h 1741169"/>
                <a:gd name="connsiteX2" fmla="*/ 743742 w 1481080"/>
                <a:gd name="connsiteY2" fmla="*/ 521017 h 1741169"/>
                <a:gd name="connsiteX3" fmla="*/ 848517 w 1481080"/>
                <a:gd name="connsiteY3" fmla="*/ 254317 h 1741169"/>
                <a:gd name="connsiteX4" fmla="*/ 222725 w 1481080"/>
                <a:gd name="connsiteY4" fmla="*/ 172402 h 1741169"/>
                <a:gd name="connsiteX5" fmla="*/ 63657 w 1481080"/>
                <a:gd name="connsiteY5" fmla="*/ 268605 h 1741169"/>
                <a:gd name="connsiteX6" fmla="*/ 28415 w 1481080"/>
                <a:gd name="connsiteY6" fmla="*/ 388620 h 1741169"/>
                <a:gd name="connsiteX7" fmla="*/ 792 w 1481080"/>
                <a:gd name="connsiteY7" fmla="*/ 545782 h 1741169"/>
                <a:gd name="connsiteX8" fmla="*/ 16985 w 1481080"/>
                <a:gd name="connsiteY8" fmla="*/ 613410 h 1741169"/>
                <a:gd name="connsiteX9" fmla="*/ 285590 w 1481080"/>
                <a:gd name="connsiteY9" fmla="*/ 1036320 h 1741169"/>
                <a:gd name="connsiteX10" fmla="*/ 371315 w 1481080"/>
                <a:gd name="connsiteY10" fmla="*/ 1119187 h 1741169"/>
                <a:gd name="connsiteX11" fmla="*/ 392270 w 1481080"/>
                <a:gd name="connsiteY11" fmla="*/ 1166812 h 1741169"/>
                <a:gd name="connsiteX12" fmla="*/ 400842 w 1481080"/>
                <a:gd name="connsiteY12" fmla="*/ 1688782 h 1741169"/>
                <a:gd name="connsiteX13" fmla="*/ 455135 w 1481080"/>
                <a:gd name="connsiteY13" fmla="*/ 1739264 h 1741169"/>
                <a:gd name="connsiteX14" fmla="*/ 1207610 w 1481080"/>
                <a:gd name="connsiteY14" fmla="*/ 1741170 h 1741169"/>
                <a:gd name="connsiteX15" fmla="*/ 1254282 w 1481080"/>
                <a:gd name="connsiteY15" fmla="*/ 1694497 h 1741169"/>
                <a:gd name="connsiteX16" fmla="*/ 1245710 w 1481080"/>
                <a:gd name="connsiteY16" fmla="*/ 1146810 h 1741169"/>
                <a:gd name="connsiteX17" fmla="*/ 1276190 w 1481080"/>
                <a:gd name="connsiteY17" fmla="*/ 1092517 h 1741169"/>
                <a:gd name="connsiteX18" fmla="*/ 1452402 w 1481080"/>
                <a:gd name="connsiteY18" fmla="*/ 862012 h 1741169"/>
                <a:gd name="connsiteX19" fmla="*/ 1467642 w 1481080"/>
                <a:gd name="connsiteY19" fmla="*/ 779145 h 1741169"/>
                <a:gd name="connsiteX20" fmla="*/ 1480977 w 1481080"/>
                <a:gd name="connsiteY20" fmla="*/ 0 h 1741169"/>
                <a:gd name="connsiteX0" fmla="*/ 609440 w 1481080"/>
                <a:gd name="connsiteY0" fmla="*/ 580072 h 2260882"/>
                <a:gd name="connsiteX1" fmla="*/ 654207 w 1481080"/>
                <a:gd name="connsiteY1" fmla="*/ 557212 h 2260882"/>
                <a:gd name="connsiteX2" fmla="*/ 743742 w 1481080"/>
                <a:gd name="connsiteY2" fmla="*/ 521017 h 2260882"/>
                <a:gd name="connsiteX3" fmla="*/ 848517 w 1481080"/>
                <a:gd name="connsiteY3" fmla="*/ 254317 h 2260882"/>
                <a:gd name="connsiteX4" fmla="*/ 222725 w 1481080"/>
                <a:gd name="connsiteY4" fmla="*/ 172402 h 2260882"/>
                <a:gd name="connsiteX5" fmla="*/ 63657 w 1481080"/>
                <a:gd name="connsiteY5" fmla="*/ 268605 h 2260882"/>
                <a:gd name="connsiteX6" fmla="*/ 28415 w 1481080"/>
                <a:gd name="connsiteY6" fmla="*/ 388620 h 2260882"/>
                <a:gd name="connsiteX7" fmla="*/ 792 w 1481080"/>
                <a:gd name="connsiteY7" fmla="*/ 545782 h 2260882"/>
                <a:gd name="connsiteX8" fmla="*/ 16985 w 1481080"/>
                <a:gd name="connsiteY8" fmla="*/ 613410 h 2260882"/>
                <a:gd name="connsiteX9" fmla="*/ 285590 w 1481080"/>
                <a:gd name="connsiteY9" fmla="*/ 1036320 h 2260882"/>
                <a:gd name="connsiteX10" fmla="*/ 371315 w 1481080"/>
                <a:gd name="connsiteY10" fmla="*/ 1119187 h 2260882"/>
                <a:gd name="connsiteX11" fmla="*/ 392270 w 1481080"/>
                <a:gd name="connsiteY11" fmla="*/ 1166812 h 2260882"/>
                <a:gd name="connsiteX12" fmla="*/ 400842 w 1481080"/>
                <a:gd name="connsiteY12" fmla="*/ 1688782 h 2260882"/>
                <a:gd name="connsiteX13" fmla="*/ 455135 w 1481080"/>
                <a:gd name="connsiteY13" fmla="*/ 1739264 h 2260882"/>
                <a:gd name="connsiteX14" fmla="*/ 1037213 w 1481080"/>
                <a:gd name="connsiteY14" fmla="*/ 2260882 h 2260882"/>
                <a:gd name="connsiteX15" fmla="*/ 1254282 w 1481080"/>
                <a:gd name="connsiteY15" fmla="*/ 1694497 h 2260882"/>
                <a:gd name="connsiteX16" fmla="*/ 1245710 w 1481080"/>
                <a:gd name="connsiteY16" fmla="*/ 1146810 h 2260882"/>
                <a:gd name="connsiteX17" fmla="*/ 1276190 w 1481080"/>
                <a:gd name="connsiteY17" fmla="*/ 1092517 h 2260882"/>
                <a:gd name="connsiteX18" fmla="*/ 1452402 w 1481080"/>
                <a:gd name="connsiteY18" fmla="*/ 862012 h 2260882"/>
                <a:gd name="connsiteX19" fmla="*/ 1467642 w 1481080"/>
                <a:gd name="connsiteY19" fmla="*/ 779145 h 2260882"/>
                <a:gd name="connsiteX20" fmla="*/ 1480977 w 1481080"/>
                <a:gd name="connsiteY20" fmla="*/ 0 h 2260882"/>
                <a:gd name="connsiteX0" fmla="*/ 609440 w 1481080"/>
                <a:gd name="connsiteY0" fmla="*/ 580072 h 4169333"/>
                <a:gd name="connsiteX1" fmla="*/ 654207 w 1481080"/>
                <a:gd name="connsiteY1" fmla="*/ 557212 h 4169333"/>
                <a:gd name="connsiteX2" fmla="*/ 743742 w 1481080"/>
                <a:gd name="connsiteY2" fmla="*/ 521017 h 4169333"/>
                <a:gd name="connsiteX3" fmla="*/ 848517 w 1481080"/>
                <a:gd name="connsiteY3" fmla="*/ 254317 h 4169333"/>
                <a:gd name="connsiteX4" fmla="*/ 222725 w 1481080"/>
                <a:gd name="connsiteY4" fmla="*/ 172402 h 4169333"/>
                <a:gd name="connsiteX5" fmla="*/ 63657 w 1481080"/>
                <a:gd name="connsiteY5" fmla="*/ 268605 h 4169333"/>
                <a:gd name="connsiteX6" fmla="*/ 28415 w 1481080"/>
                <a:gd name="connsiteY6" fmla="*/ 388620 h 4169333"/>
                <a:gd name="connsiteX7" fmla="*/ 792 w 1481080"/>
                <a:gd name="connsiteY7" fmla="*/ 545782 h 4169333"/>
                <a:gd name="connsiteX8" fmla="*/ 16985 w 1481080"/>
                <a:gd name="connsiteY8" fmla="*/ 613410 h 4169333"/>
                <a:gd name="connsiteX9" fmla="*/ 285590 w 1481080"/>
                <a:gd name="connsiteY9" fmla="*/ 1036320 h 4169333"/>
                <a:gd name="connsiteX10" fmla="*/ 371315 w 1481080"/>
                <a:gd name="connsiteY10" fmla="*/ 1119187 h 4169333"/>
                <a:gd name="connsiteX11" fmla="*/ 392270 w 1481080"/>
                <a:gd name="connsiteY11" fmla="*/ 1166812 h 4169333"/>
                <a:gd name="connsiteX12" fmla="*/ 400842 w 1481080"/>
                <a:gd name="connsiteY12" fmla="*/ 1688782 h 4169333"/>
                <a:gd name="connsiteX13" fmla="*/ 455135 w 1481080"/>
                <a:gd name="connsiteY13" fmla="*/ 1739264 h 4169333"/>
                <a:gd name="connsiteX14" fmla="*/ 1309849 w 1481080"/>
                <a:gd name="connsiteY14" fmla="*/ 4169333 h 4169333"/>
                <a:gd name="connsiteX15" fmla="*/ 1254282 w 1481080"/>
                <a:gd name="connsiteY15" fmla="*/ 1694497 h 4169333"/>
                <a:gd name="connsiteX16" fmla="*/ 1245710 w 1481080"/>
                <a:gd name="connsiteY16" fmla="*/ 1146810 h 4169333"/>
                <a:gd name="connsiteX17" fmla="*/ 1276190 w 1481080"/>
                <a:gd name="connsiteY17" fmla="*/ 1092517 h 4169333"/>
                <a:gd name="connsiteX18" fmla="*/ 1452402 w 1481080"/>
                <a:gd name="connsiteY18" fmla="*/ 862012 h 4169333"/>
                <a:gd name="connsiteX19" fmla="*/ 1467642 w 1481080"/>
                <a:gd name="connsiteY19" fmla="*/ 779145 h 4169333"/>
                <a:gd name="connsiteX20" fmla="*/ 1480977 w 1481080"/>
                <a:gd name="connsiteY20" fmla="*/ 0 h 4169333"/>
                <a:gd name="connsiteX0" fmla="*/ 609440 w 1481080"/>
                <a:gd name="connsiteY0" fmla="*/ 580072 h 4169333"/>
                <a:gd name="connsiteX1" fmla="*/ 654207 w 1481080"/>
                <a:gd name="connsiteY1" fmla="*/ 557212 h 4169333"/>
                <a:gd name="connsiteX2" fmla="*/ 743742 w 1481080"/>
                <a:gd name="connsiteY2" fmla="*/ 521017 h 4169333"/>
                <a:gd name="connsiteX3" fmla="*/ 848517 w 1481080"/>
                <a:gd name="connsiteY3" fmla="*/ 254317 h 4169333"/>
                <a:gd name="connsiteX4" fmla="*/ 222725 w 1481080"/>
                <a:gd name="connsiteY4" fmla="*/ 172402 h 4169333"/>
                <a:gd name="connsiteX5" fmla="*/ 63657 w 1481080"/>
                <a:gd name="connsiteY5" fmla="*/ 268605 h 4169333"/>
                <a:gd name="connsiteX6" fmla="*/ 28415 w 1481080"/>
                <a:gd name="connsiteY6" fmla="*/ 388620 h 4169333"/>
                <a:gd name="connsiteX7" fmla="*/ 792 w 1481080"/>
                <a:gd name="connsiteY7" fmla="*/ 545782 h 4169333"/>
                <a:gd name="connsiteX8" fmla="*/ 16985 w 1481080"/>
                <a:gd name="connsiteY8" fmla="*/ 613410 h 4169333"/>
                <a:gd name="connsiteX9" fmla="*/ 285590 w 1481080"/>
                <a:gd name="connsiteY9" fmla="*/ 1036320 h 4169333"/>
                <a:gd name="connsiteX10" fmla="*/ 371315 w 1481080"/>
                <a:gd name="connsiteY10" fmla="*/ 1119187 h 4169333"/>
                <a:gd name="connsiteX11" fmla="*/ 392270 w 1481080"/>
                <a:gd name="connsiteY11" fmla="*/ 1166812 h 4169333"/>
                <a:gd name="connsiteX12" fmla="*/ 400842 w 1481080"/>
                <a:gd name="connsiteY12" fmla="*/ 1688782 h 4169333"/>
                <a:gd name="connsiteX13" fmla="*/ 455135 w 1481080"/>
                <a:gd name="connsiteY13" fmla="*/ 1739264 h 4169333"/>
                <a:gd name="connsiteX14" fmla="*/ 1309849 w 1481080"/>
                <a:gd name="connsiteY14" fmla="*/ 4169333 h 4169333"/>
                <a:gd name="connsiteX15" fmla="*/ 1254282 w 1481080"/>
                <a:gd name="connsiteY15" fmla="*/ 1694497 h 4169333"/>
                <a:gd name="connsiteX16" fmla="*/ 1245710 w 1481080"/>
                <a:gd name="connsiteY16" fmla="*/ 1146810 h 4169333"/>
                <a:gd name="connsiteX17" fmla="*/ 1276190 w 1481080"/>
                <a:gd name="connsiteY17" fmla="*/ 1092517 h 4169333"/>
                <a:gd name="connsiteX18" fmla="*/ 1452402 w 1481080"/>
                <a:gd name="connsiteY18" fmla="*/ 862012 h 4169333"/>
                <a:gd name="connsiteX19" fmla="*/ 1467642 w 1481080"/>
                <a:gd name="connsiteY19" fmla="*/ 779145 h 4169333"/>
                <a:gd name="connsiteX20" fmla="*/ 1480977 w 1481080"/>
                <a:gd name="connsiteY20" fmla="*/ 0 h 4169333"/>
                <a:gd name="connsiteX0" fmla="*/ 609440 w 1481080"/>
                <a:gd name="connsiteY0" fmla="*/ 580072 h 4215661"/>
                <a:gd name="connsiteX1" fmla="*/ 654207 w 1481080"/>
                <a:gd name="connsiteY1" fmla="*/ 557212 h 4215661"/>
                <a:gd name="connsiteX2" fmla="*/ 743742 w 1481080"/>
                <a:gd name="connsiteY2" fmla="*/ 521017 h 4215661"/>
                <a:gd name="connsiteX3" fmla="*/ 848517 w 1481080"/>
                <a:gd name="connsiteY3" fmla="*/ 254317 h 4215661"/>
                <a:gd name="connsiteX4" fmla="*/ 222725 w 1481080"/>
                <a:gd name="connsiteY4" fmla="*/ 172402 h 4215661"/>
                <a:gd name="connsiteX5" fmla="*/ 63657 w 1481080"/>
                <a:gd name="connsiteY5" fmla="*/ 268605 h 4215661"/>
                <a:gd name="connsiteX6" fmla="*/ 28415 w 1481080"/>
                <a:gd name="connsiteY6" fmla="*/ 388620 h 4215661"/>
                <a:gd name="connsiteX7" fmla="*/ 792 w 1481080"/>
                <a:gd name="connsiteY7" fmla="*/ 545782 h 4215661"/>
                <a:gd name="connsiteX8" fmla="*/ 16985 w 1481080"/>
                <a:gd name="connsiteY8" fmla="*/ 613410 h 4215661"/>
                <a:gd name="connsiteX9" fmla="*/ 285590 w 1481080"/>
                <a:gd name="connsiteY9" fmla="*/ 1036320 h 4215661"/>
                <a:gd name="connsiteX10" fmla="*/ 371315 w 1481080"/>
                <a:gd name="connsiteY10" fmla="*/ 1119187 h 4215661"/>
                <a:gd name="connsiteX11" fmla="*/ 392270 w 1481080"/>
                <a:gd name="connsiteY11" fmla="*/ 1166812 h 4215661"/>
                <a:gd name="connsiteX12" fmla="*/ 400842 w 1481080"/>
                <a:gd name="connsiteY12" fmla="*/ 1688782 h 4215661"/>
                <a:gd name="connsiteX13" fmla="*/ 361416 w 1481080"/>
                <a:gd name="connsiteY13" fmla="*/ 4124828 h 4215661"/>
                <a:gd name="connsiteX14" fmla="*/ 1309849 w 1481080"/>
                <a:gd name="connsiteY14" fmla="*/ 4169333 h 4215661"/>
                <a:gd name="connsiteX15" fmla="*/ 1254282 w 1481080"/>
                <a:gd name="connsiteY15" fmla="*/ 1694497 h 4215661"/>
                <a:gd name="connsiteX16" fmla="*/ 1245710 w 1481080"/>
                <a:gd name="connsiteY16" fmla="*/ 1146810 h 4215661"/>
                <a:gd name="connsiteX17" fmla="*/ 1276190 w 1481080"/>
                <a:gd name="connsiteY17" fmla="*/ 1092517 h 4215661"/>
                <a:gd name="connsiteX18" fmla="*/ 1452402 w 1481080"/>
                <a:gd name="connsiteY18" fmla="*/ 862012 h 4215661"/>
                <a:gd name="connsiteX19" fmla="*/ 1467642 w 1481080"/>
                <a:gd name="connsiteY19" fmla="*/ 779145 h 4215661"/>
                <a:gd name="connsiteX20" fmla="*/ 1480977 w 1481080"/>
                <a:gd name="connsiteY20" fmla="*/ 0 h 4215661"/>
                <a:gd name="connsiteX0" fmla="*/ 609440 w 1481080"/>
                <a:gd name="connsiteY0" fmla="*/ 580072 h 4169333"/>
                <a:gd name="connsiteX1" fmla="*/ 654207 w 1481080"/>
                <a:gd name="connsiteY1" fmla="*/ 557212 h 4169333"/>
                <a:gd name="connsiteX2" fmla="*/ 743742 w 1481080"/>
                <a:gd name="connsiteY2" fmla="*/ 521017 h 4169333"/>
                <a:gd name="connsiteX3" fmla="*/ 848517 w 1481080"/>
                <a:gd name="connsiteY3" fmla="*/ 254317 h 4169333"/>
                <a:gd name="connsiteX4" fmla="*/ 222725 w 1481080"/>
                <a:gd name="connsiteY4" fmla="*/ 172402 h 4169333"/>
                <a:gd name="connsiteX5" fmla="*/ 63657 w 1481080"/>
                <a:gd name="connsiteY5" fmla="*/ 268605 h 4169333"/>
                <a:gd name="connsiteX6" fmla="*/ 28415 w 1481080"/>
                <a:gd name="connsiteY6" fmla="*/ 388620 h 4169333"/>
                <a:gd name="connsiteX7" fmla="*/ 792 w 1481080"/>
                <a:gd name="connsiteY7" fmla="*/ 545782 h 4169333"/>
                <a:gd name="connsiteX8" fmla="*/ 16985 w 1481080"/>
                <a:gd name="connsiteY8" fmla="*/ 613410 h 4169333"/>
                <a:gd name="connsiteX9" fmla="*/ 285590 w 1481080"/>
                <a:gd name="connsiteY9" fmla="*/ 1036320 h 4169333"/>
                <a:gd name="connsiteX10" fmla="*/ 371315 w 1481080"/>
                <a:gd name="connsiteY10" fmla="*/ 1119187 h 4169333"/>
                <a:gd name="connsiteX11" fmla="*/ 392270 w 1481080"/>
                <a:gd name="connsiteY11" fmla="*/ 1166812 h 4169333"/>
                <a:gd name="connsiteX12" fmla="*/ 400842 w 1481080"/>
                <a:gd name="connsiteY12" fmla="*/ 1688782 h 4169333"/>
                <a:gd name="connsiteX13" fmla="*/ 361416 w 1481080"/>
                <a:gd name="connsiteY13" fmla="*/ 4124828 h 4169333"/>
                <a:gd name="connsiteX14" fmla="*/ 1309849 w 1481080"/>
                <a:gd name="connsiteY14" fmla="*/ 4169333 h 4169333"/>
                <a:gd name="connsiteX15" fmla="*/ 1254282 w 1481080"/>
                <a:gd name="connsiteY15" fmla="*/ 1694497 h 4169333"/>
                <a:gd name="connsiteX16" fmla="*/ 1245710 w 1481080"/>
                <a:gd name="connsiteY16" fmla="*/ 1146810 h 4169333"/>
                <a:gd name="connsiteX17" fmla="*/ 1276190 w 1481080"/>
                <a:gd name="connsiteY17" fmla="*/ 1092517 h 4169333"/>
                <a:gd name="connsiteX18" fmla="*/ 1452402 w 1481080"/>
                <a:gd name="connsiteY18" fmla="*/ 862012 h 4169333"/>
                <a:gd name="connsiteX19" fmla="*/ 1467642 w 1481080"/>
                <a:gd name="connsiteY19" fmla="*/ 779145 h 4169333"/>
                <a:gd name="connsiteX20" fmla="*/ 1480977 w 1481080"/>
                <a:gd name="connsiteY20" fmla="*/ 0 h 4169333"/>
                <a:gd name="connsiteX0" fmla="*/ 609440 w 1481080"/>
                <a:gd name="connsiteY0" fmla="*/ 580072 h 4198147"/>
                <a:gd name="connsiteX1" fmla="*/ 654207 w 1481080"/>
                <a:gd name="connsiteY1" fmla="*/ 557212 h 4198147"/>
                <a:gd name="connsiteX2" fmla="*/ 743742 w 1481080"/>
                <a:gd name="connsiteY2" fmla="*/ 521017 h 4198147"/>
                <a:gd name="connsiteX3" fmla="*/ 848517 w 1481080"/>
                <a:gd name="connsiteY3" fmla="*/ 254317 h 4198147"/>
                <a:gd name="connsiteX4" fmla="*/ 222725 w 1481080"/>
                <a:gd name="connsiteY4" fmla="*/ 172402 h 4198147"/>
                <a:gd name="connsiteX5" fmla="*/ 63657 w 1481080"/>
                <a:gd name="connsiteY5" fmla="*/ 268605 h 4198147"/>
                <a:gd name="connsiteX6" fmla="*/ 28415 w 1481080"/>
                <a:gd name="connsiteY6" fmla="*/ 388620 h 4198147"/>
                <a:gd name="connsiteX7" fmla="*/ 792 w 1481080"/>
                <a:gd name="connsiteY7" fmla="*/ 545782 h 4198147"/>
                <a:gd name="connsiteX8" fmla="*/ 16985 w 1481080"/>
                <a:gd name="connsiteY8" fmla="*/ 613410 h 4198147"/>
                <a:gd name="connsiteX9" fmla="*/ 285590 w 1481080"/>
                <a:gd name="connsiteY9" fmla="*/ 1036320 h 4198147"/>
                <a:gd name="connsiteX10" fmla="*/ 371315 w 1481080"/>
                <a:gd name="connsiteY10" fmla="*/ 1119187 h 4198147"/>
                <a:gd name="connsiteX11" fmla="*/ 392270 w 1481080"/>
                <a:gd name="connsiteY11" fmla="*/ 1166812 h 4198147"/>
                <a:gd name="connsiteX12" fmla="*/ 400842 w 1481080"/>
                <a:gd name="connsiteY12" fmla="*/ 1688782 h 4198147"/>
                <a:gd name="connsiteX13" fmla="*/ 318817 w 1481080"/>
                <a:gd name="connsiteY13" fmla="*/ 4192987 h 4198147"/>
                <a:gd name="connsiteX14" fmla="*/ 1309849 w 1481080"/>
                <a:gd name="connsiteY14" fmla="*/ 4169333 h 4198147"/>
                <a:gd name="connsiteX15" fmla="*/ 1254282 w 1481080"/>
                <a:gd name="connsiteY15" fmla="*/ 1694497 h 4198147"/>
                <a:gd name="connsiteX16" fmla="*/ 1245710 w 1481080"/>
                <a:gd name="connsiteY16" fmla="*/ 1146810 h 4198147"/>
                <a:gd name="connsiteX17" fmla="*/ 1276190 w 1481080"/>
                <a:gd name="connsiteY17" fmla="*/ 1092517 h 4198147"/>
                <a:gd name="connsiteX18" fmla="*/ 1452402 w 1481080"/>
                <a:gd name="connsiteY18" fmla="*/ 862012 h 4198147"/>
                <a:gd name="connsiteX19" fmla="*/ 1467642 w 1481080"/>
                <a:gd name="connsiteY19" fmla="*/ 779145 h 4198147"/>
                <a:gd name="connsiteX20" fmla="*/ 1480977 w 1481080"/>
                <a:gd name="connsiteY20" fmla="*/ 0 h 4198147"/>
                <a:gd name="connsiteX0" fmla="*/ 609440 w 1481080"/>
                <a:gd name="connsiteY0" fmla="*/ 580072 h 4193135"/>
                <a:gd name="connsiteX1" fmla="*/ 654207 w 1481080"/>
                <a:gd name="connsiteY1" fmla="*/ 557212 h 4193135"/>
                <a:gd name="connsiteX2" fmla="*/ 743742 w 1481080"/>
                <a:gd name="connsiteY2" fmla="*/ 521017 h 4193135"/>
                <a:gd name="connsiteX3" fmla="*/ 848517 w 1481080"/>
                <a:gd name="connsiteY3" fmla="*/ 254317 h 4193135"/>
                <a:gd name="connsiteX4" fmla="*/ 222725 w 1481080"/>
                <a:gd name="connsiteY4" fmla="*/ 172402 h 4193135"/>
                <a:gd name="connsiteX5" fmla="*/ 63657 w 1481080"/>
                <a:gd name="connsiteY5" fmla="*/ 268605 h 4193135"/>
                <a:gd name="connsiteX6" fmla="*/ 28415 w 1481080"/>
                <a:gd name="connsiteY6" fmla="*/ 388620 h 4193135"/>
                <a:gd name="connsiteX7" fmla="*/ 792 w 1481080"/>
                <a:gd name="connsiteY7" fmla="*/ 545782 h 4193135"/>
                <a:gd name="connsiteX8" fmla="*/ 16985 w 1481080"/>
                <a:gd name="connsiteY8" fmla="*/ 613410 h 4193135"/>
                <a:gd name="connsiteX9" fmla="*/ 285590 w 1481080"/>
                <a:gd name="connsiteY9" fmla="*/ 1036320 h 4193135"/>
                <a:gd name="connsiteX10" fmla="*/ 371315 w 1481080"/>
                <a:gd name="connsiteY10" fmla="*/ 1119187 h 4193135"/>
                <a:gd name="connsiteX11" fmla="*/ 392270 w 1481080"/>
                <a:gd name="connsiteY11" fmla="*/ 1166812 h 4193135"/>
                <a:gd name="connsiteX12" fmla="*/ 400842 w 1481080"/>
                <a:gd name="connsiteY12" fmla="*/ 1688782 h 4193135"/>
                <a:gd name="connsiteX13" fmla="*/ 318817 w 1481080"/>
                <a:gd name="connsiteY13" fmla="*/ 4192987 h 4193135"/>
                <a:gd name="connsiteX14" fmla="*/ 1309849 w 1481080"/>
                <a:gd name="connsiteY14" fmla="*/ 4169333 h 4193135"/>
                <a:gd name="connsiteX15" fmla="*/ 1254282 w 1481080"/>
                <a:gd name="connsiteY15" fmla="*/ 1694497 h 4193135"/>
                <a:gd name="connsiteX16" fmla="*/ 1245710 w 1481080"/>
                <a:gd name="connsiteY16" fmla="*/ 1146810 h 4193135"/>
                <a:gd name="connsiteX17" fmla="*/ 1276190 w 1481080"/>
                <a:gd name="connsiteY17" fmla="*/ 1092517 h 4193135"/>
                <a:gd name="connsiteX18" fmla="*/ 1452402 w 1481080"/>
                <a:gd name="connsiteY18" fmla="*/ 862012 h 4193135"/>
                <a:gd name="connsiteX19" fmla="*/ 1467642 w 1481080"/>
                <a:gd name="connsiteY19" fmla="*/ 779145 h 4193135"/>
                <a:gd name="connsiteX20" fmla="*/ 1480977 w 1481080"/>
                <a:gd name="connsiteY20" fmla="*/ 0 h 4193135"/>
                <a:gd name="connsiteX0" fmla="*/ 609440 w 1481080"/>
                <a:gd name="connsiteY0" fmla="*/ 580072 h 4169333"/>
                <a:gd name="connsiteX1" fmla="*/ 654207 w 1481080"/>
                <a:gd name="connsiteY1" fmla="*/ 557212 h 4169333"/>
                <a:gd name="connsiteX2" fmla="*/ 743742 w 1481080"/>
                <a:gd name="connsiteY2" fmla="*/ 521017 h 4169333"/>
                <a:gd name="connsiteX3" fmla="*/ 848517 w 1481080"/>
                <a:gd name="connsiteY3" fmla="*/ 254317 h 4169333"/>
                <a:gd name="connsiteX4" fmla="*/ 222725 w 1481080"/>
                <a:gd name="connsiteY4" fmla="*/ 172402 h 4169333"/>
                <a:gd name="connsiteX5" fmla="*/ 63657 w 1481080"/>
                <a:gd name="connsiteY5" fmla="*/ 268605 h 4169333"/>
                <a:gd name="connsiteX6" fmla="*/ 28415 w 1481080"/>
                <a:gd name="connsiteY6" fmla="*/ 388620 h 4169333"/>
                <a:gd name="connsiteX7" fmla="*/ 792 w 1481080"/>
                <a:gd name="connsiteY7" fmla="*/ 545782 h 4169333"/>
                <a:gd name="connsiteX8" fmla="*/ 16985 w 1481080"/>
                <a:gd name="connsiteY8" fmla="*/ 613410 h 4169333"/>
                <a:gd name="connsiteX9" fmla="*/ 285590 w 1481080"/>
                <a:gd name="connsiteY9" fmla="*/ 1036320 h 4169333"/>
                <a:gd name="connsiteX10" fmla="*/ 371315 w 1481080"/>
                <a:gd name="connsiteY10" fmla="*/ 1119187 h 4169333"/>
                <a:gd name="connsiteX11" fmla="*/ 392270 w 1481080"/>
                <a:gd name="connsiteY11" fmla="*/ 1166812 h 4169333"/>
                <a:gd name="connsiteX12" fmla="*/ 400842 w 1481080"/>
                <a:gd name="connsiteY12" fmla="*/ 1688782 h 4169333"/>
                <a:gd name="connsiteX13" fmla="*/ 284737 w 1481080"/>
                <a:gd name="connsiteY13" fmla="*/ 4167428 h 4169333"/>
                <a:gd name="connsiteX14" fmla="*/ 1309849 w 1481080"/>
                <a:gd name="connsiteY14" fmla="*/ 4169333 h 4169333"/>
                <a:gd name="connsiteX15" fmla="*/ 1254282 w 1481080"/>
                <a:gd name="connsiteY15" fmla="*/ 1694497 h 4169333"/>
                <a:gd name="connsiteX16" fmla="*/ 1245710 w 1481080"/>
                <a:gd name="connsiteY16" fmla="*/ 1146810 h 4169333"/>
                <a:gd name="connsiteX17" fmla="*/ 1276190 w 1481080"/>
                <a:gd name="connsiteY17" fmla="*/ 1092517 h 4169333"/>
                <a:gd name="connsiteX18" fmla="*/ 1452402 w 1481080"/>
                <a:gd name="connsiteY18" fmla="*/ 862012 h 4169333"/>
                <a:gd name="connsiteX19" fmla="*/ 1467642 w 1481080"/>
                <a:gd name="connsiteY19" fmla="*/ 779145 h 4169333"/>
                <a:gd name="connsiteX20" fmla="*/ 1480977 w 1481080"/>
                <a:gd name="connsiteY20" fmla="*/ 0 h 4169333"/>
                <a:gd name="connsiteX0" fmla="*/ 609440 w 1481080"/>
                <a:gd name="connsiteY0" fmla="*/ 580072 h 4173579"/>
                <a:gd name="connsiteX1" fmla="*/ 654207 w 1481080"/>
                <a:gd name="connsiteY1" fmla="*/ 557212 h 4173579"/>
                <a:gd name="connsiteX2" fmla="*/ 743742 w 1481080"/>
                <a:gd name="connsiteY2" fmla="*/ 521017 h 4173579"/>
                <a:gd name="connsiteX3" fmla="*/ 848517 w 1481080"/>
                <a:gd name="connsiteY3" fmla="*/ 254317 h 4173579"/>
                <a:gd name="connsiteX4" fmla="*/ 222725 w 1481080"/>
                <a:gd name="connsiteY4" fmla="*/ 172402 h 4173579"/>
                <a:gd name="connsiteX5" fmla="*/ 63657 w 1481080"/>
                <a:gd name="connsiteY5" fmla="*/ 268605 h 4173579"/>
                <a:gd name="connsiteX6" fmla="*/ 28415 w 1481080"/>
                <a:gd name="connsiteY6" fmla="*/ 388620 h 4173579"/>
                <a:gd name="connsiteX7" fmla="*/ 792 w 1481080"/>
                <a:gd name="connsiteY7" fmla="*/ 545782 h 4173579"/>
                <a:gd name="connsiteX8" fmla="*/ 16985 w 1481080"/>
                <a:gd name="connsiteY8" fmla="*/ 613410 h 4173579"/>
                <a:gd name="connsiteX9" fmla="*/ 285590 w 1481080"/>
                <a:gd name="connsiteY9" fmla="*/ 1036320 h 4173579"/>
                <a:gd name="connsiteX10" fmla="*/ 371315 w 1481080"/>
                <a:gd name="connsiteY10" fmla="*/ 1119187 h 4173579"/>
                <a:gd name="connsiteX11" fmla="*/ 392270 w 1481080"/>
                <a:gd name="connsiteY11" fmla="*/ 1166812 h 4173579"/>
                <a:gd name="connsiteX12" fmla="*/ 400842 w 1481080"/>
                <a:gd name="connsiteY12" fmla="*/ 1688782 h 4173579"/>
                <a:gd name="connsiteX13" fmla="*/ 284737 w 1481080"/>
                <a:gd name="connsiteY13" fmla="*/ 4167428 h 4173579"/>
                <a:gd name="connsiteX14" fmla="*/ 1309849 w 1481080"/>
                <a:gd name="connsiteY14" fmla="*/ 4169333 h 4173579"/>
                <a:gd name="connsiteX15" fmla="*/ 1254282 w 1481080"/>
                <a:gd name="connsiteY15" fmla="*/ 1694497 h 4173579"/>
                <a:gd name="connsiteX16" fmla="*/ 1245710 w 1481080"/>
                <a:gd name="connsiteY16" fmla="*/ 1146810 h 4173579"/>
                <a:gd name="connsiteX17" fmla="*/ 1276190 w 1481080"/>
                <a:gd name="connsiteY17" fmla="*/ 1092517 h 4173579"/>
                <a:gd name="connsiteX18" fmla="*/ 1452402 w 1481080"/>
                <a:gd name="connsiteY18" fmla="*/ 862012 h 4173579"/>
                <a:gd name="connsiteX19" fmla="*/ 1467642 w 1481080"/>
                <a:gd name="connsiteY19" fmla="*/ 779145 h 4173579"/>
                <a:gd name="connsiteX20" fmla="*/ 1480977 w 1481080"/>
                <a:gd name="connsiteY20" fmla="*/ 0 h 4173579"/>
                <a:gd name="connsiteX0" fmla="*/ 609440 w 1481080"/>
                <a:gd name="connsiteY0" fmla="*/ 580072 h 4173579"/>
                <a:gd name="connsiteX1" fmla="*/ 654207 w 1481080"/>
                <a:gd name="connsiteY1" fmla="*/ 557212 h 4173579"/>
                <a:gd name="connsiteX2" fmla="*/ 743742 w 1481080"/>
                <a:gd name="connsiteY2" fmla="*/ 521017 h 4173579"/>
                <a:gd name="connsiteX3" fmla="*/ 848517 w 1481080"/>
                <a:gd name="connsiteY3" fmla="*/ 254317 h 4173579"/>
                <a:gd name="connsiteX4" fmla="*/ 222725 w 1481080"/>
                <a:gd name="connsiteY4" fmla="*/ 172402 h 4173579"/>
                <a:gd name="connsiteX5" fmla="*/ 63657 w 1481080"/>
                <a:gd name="connsiteY5" fmla="*/ 268605 h 4173579"/>
                <a:gd name="connsiteX6" fmla="*/ 28415 w 1481080"/>
                <a:gd name="connsiteY6" fmla="*/ 388620 h 4173579"/>
                <a:gd name="connsiteX7" fmla="*/ 792 w 1481080"/>
                <a:gd name="connsiteY7" fmla="*/ 545782 h 4173579"/>
                <a:gd name="connsiteX8" fmla="*/ 16985 w 1481080"/>
                <a:gd name="connsiteY8" fmla="*/ 613410 h 4173579"/>
                <a:gd name="connsiteX9" fmla="*/ 285590 w 1481080"/>
                <a:gd name="connsiteY9" fmla="*/ 1036320 h 4173579"/>
                <a:gd name="connsiteX10" fmla="*/ 371315 w 1481080"/>
                <a:gd name="connsiteY10" fmla="*/ 1119187 h 4173579"/>
                <a:gd name="connsiteX11" fmla="*/ 392270 w 1481080"/>
                <a:gd name="connsiteY11" fmla="*/ 1166812 h 4173579"/>
                <a:gd name="connsiteX12" fmla="*/ 400842 w 1481080"/>
                <a:gd name="connsiteY12" fmla="*/ 1688782 h 4173579"/>
                <a:gd name="connsiteX13" fmla="*/ 284737 w 1481080"/>
                <a:gd name="connsiteY13" fmla="*/ 4167428 h 4173579"/>
                <a:gd name="connsiteX14" fmla="*/ 1309849 w 1481080"/>
                <a:gd name="connsiteY14" fmla="*/ 4169333 h 4173579"/>
                <a:gd name="connsiteX15" fmla="*/ 1254282 w 1481080"/>
                <a:gd name="connsiteY15" fmla="*/ 1694497 h 4173579"/>
                <a:gd name="connsiteX16" fmla="*/ 1245710 w 1481080"/>
                <a:gd name="connsiteY16" fmla="*/ 1146810 h 4173579"/>
                <a:gd name="connsiteX17" fmla="*/ 1276190 w 1481080"/>
                <a:gd name="connsiteY17" fmla="*/ 1092517 h 4173579"/>
                <a:gd name="connsiteX18" fmla="*/ 1452402 w 1481080"/>
                <a:gd name="connsiteY18" fmla="*/ 862012 h 4173579"/>
                <a:gd name="connsiteX19" fmla="*/ 1467642 w 1481080"/>
                <a:gd name="connsiteY19" fmla="*/ 779145 h 4173579"/>
                <a:gd name="connsiteX20" fmla="*/ 1480977 w 1481080"/>
                <a:gd name="connsiteY20" fmla="*/ 0 h 4173579"/>
                <a:gd name="connsiteX0" fmla="*/ 609440 w 1481080"/>
                <a:gd name="connsiteY0" fmla="*/ 580072 h 4173579"/>
                <a:gd name="connsiteX1" fmla="*/ 654207 w 1481080"/>
                <a:gd name="connsiteY1" fmla="*/ 557212 h 4173579"/>
                <a:gd name="connsiteX2" fmla="*/ 743742 w 1481080"/>
                <a:gd name="connsiteY2" fmla="*/ 521017 h 4173579"/>
                <a:gd name="connsiteX3" fmla="*/ 848517 w 1481080"/>
                <a:gd name="connsiteY3" fmla="*/ 254317 h 4173579"/>
                <a:gd name="connsiteX4" fmla="*/ 222725 w 1481080"/>
                <a:gd name="connsiteY4" fmla="*/ 172402 h 4173579"/>
                <a:gd name="connsiteX5" fmla="*/ 63657 w 1481080"/>
                <a:gd name="connsiteY5" fmla="*/ 268605 h 4173579"/>
                <a:gd name="connsiteX6" fmla="*/ 28415 w 1481080"/>
                <a:gd name="connsiteY6" fmla="*/ 388620 h 4173579"/>
                <a:gd name="connsiteX7" fmla="*/ 792 w 1481080"/>
                <a:gd name="connsiteY7" fmla="*/ 545782 h 4173579"/>
                <a:gd name="connsiteX8" fmla="*/ 16985 w 1481080"/>
                <a:gd name="connsiteY8" fmla="*/ 613410 h 4173579"/>
                <a:gd name="connsiteX9" fmla="*/ 285590 w 1481080"/>
                <a:gd name="connsiteY9" fmla="*/ 1036320 h 4173579"/>
                <a:gd name="connsiteX10" fmla="*/ 371315 w 1481080"/>
                <a:gd name="connsiteY10" fmla="*/ 1119187 h 4173579"/>
                <a:gd name="connsiteX11" fmla="*/ 392270 w 1481080"/>
                <a:gd name="connsiteY11" fmla="*/ 1166812 h 4173579"/>
                <a:gd name="connsiteX12" fmla="*/ 400842 w 1481080"/>
                <a:gd name="connsiteY12" fmla="*/ 1688782 h 4173579"/>
                <a:gd name="connsiteX13" fmla="*/ 284737 w 1481080"/>
                <a:gd name="connsiteY13" fmla="*/ 4167428 h 4173579"/>
                <a:gd name="connsiteX14" fmla="*/ 1309849 w 1481080"/>
                <a:gd name="connsiteY14" fmla="*/ 4169333 h 4173579"/>
                <a:gd name="connsiteX15" fmla="*/ 1254282 w 1481080"/>
                <a:gd name="connsiteY15" fmla="*/ 1694497 h 4173579"/>
                <a:gd name="connsiteX16" fmla="*/ 1245710 w 1481080"/>
                <a:gd name="connsiteY16" fmla="*/ 1146810 h 4173579"/>
                <a:gd name="connsiteX17" fmla="*/ 1276190 w 1481080"/>
                <a:gd name="connsiteY17" fmla="*/ 1092517 h 4173579"/>
                <a:gd name="connsiteX18" fmla="*/ 1452402 w 1481080"/>
                <a:gd name="connsiteY18" fmla="*/ 862012 h 4173579"/>
                <a:gd name="connsiteX19" fmla="*/ 1467642 w 1481080"/>
                <a:gd name="connsiteY19" fmla="*/ 779145 h 4173579"/>
                <a:gd name="connsiteX20" fmla="*/ 1480977 w 1481080"/>
                <a:gd name="connsiteY20" fmla="*/ 0 h 4173579"/>
                <a:gd name="connsiteX0" fmla="*/ 609440 w 1481080"/>
                <a:gd name="connsiteY0" fmla="*/ 580072 h 4173579"/>
                <a:gd name="connsiteX1" fmla="*/ 654207 w 1481080"/>
                <a:gd name="connsiteY1" fmla="*/ 557212 h 4173579"/>
                <a:gd name="connsiteX2" fmla="*/ 743742 w 1481080"/>
                <a:gd name="connsiteY2" fmla="*/ 521017 h 4173579"/>
                <a:gd name="connsiteX3" fmla="*/ 848517 w 1481080"/>
                <a:gd name="connsiteY3" fmla="*/ 254317 h 4173579"/>
                <a:gd name="connsiteX4" fmla="*/ 222725 w 1481080"/>
                <a:gd name="connsiteY4" fmla="*/ 172402 h 4173579"/>
                <a:gd name="connsiteX5" fmla="*/ 63657 w 1481080"/>
                <a:gd name="connsiteY5" fmla="*/ 268605 h 4173579"/>
                <a:gd name="connsiteX6" fmla="*/ 28415 w 1481080"/>
                <a:gd name="connsiteY6" fmla="*/ 388620 h 4173579"/>
                <a:gd name="connsiteX7" fmla="*/ 792 w 1481080"/>
                <a:gd name="connsiteY7" fmla="*/ 545782 h 4173579"/>
                <a:gd name="connsiteX8" fmla="*/ 16985 w 1481080"/>
                <a:gd name="connsiteY8" fmla="*/ 613410 h 4173579"/>
                <a:gd name="connsiteX9" fmla="*/ 285590 w 1481080"/>
                <a:gd name="connsiteY9" fmla="*/ 1036320 h 4173579"/>
                <a:gd name="connsiteX10" fmla="*/ 371315 w 1481080"/>
                <a:gd name="connsiteY10" fmla="*/ 1119187 h 4173579"/>
                <a:gd name="connsiteX11" fmla="*/ 392270 w 1481080"/>
                <a:gd name="connsiteY11" fmla="*/ 1166812 h 4173579"/>
                <a:gd name="connsiteX12" fmla="*/ 400842 w 1481080"/>
                <a:gd name="connsiteY12" fmla="*/ 1688782 h 4173579"/>
                <a:gd name="connsiteX13" fmla="*/ 284737 w 1481080"/>
                <a:gd name="connsiteY13" fmla="*/ 4167428 h 4173579"/>
                <a:gd name="connsiteX14" fmla="*/ 1309849 w 1481080"/>
                <a:gd name="connsiteY14" fmla="*/ 4169333 h 4173579"/>
                <a:gd name="connsiteX15" fmla="*/ 1262802 w 1481080"/>
                <a:gd name="connsiteY15" fmla="*/ 2069371 h 4173579"/>
                <a:gd name="connsiteX16" fmla="*/ 1245710 w 1481080"/>
                <a:gd name="connsiteY16" fmla="*/ 1146810 h 4173579"/>
                <a:gd name="connsiteX17" fmla="*/ 1276190 w 1481080"/>
                <a:gd name="connsiteY17" fmla="*/ 1092517 h 4173579"/>
                <a:gd name="connsiteX18" fmla="*/ 1452402 w 1481080"/>
                <a:gd name="connsiteY18" fmla="*/ 862012 h 4173579"/>
                <a:gd name="connsiteX19" fmla="*/ 1467642 w 1481080"/>
                <a:gd name="connsiteY19" fmla="*/ 779145 h 4173579"/>
                <a:gd name="connsiteX20" fmla="*/ 1480977 w 1481080"/>
                <a:gd name="connsiteY20" fmla="*/ 0 h 4173579"/>
                <a:gd name="connsiteX0" fmla="*/ 609440 w 1481080"/>
                <a:gd name="connsiteY0" fmla="*/ 580072 h 4173579"/>
                <a:gd name="connsiteX1" fmla="*/ 654207 w 1481080"/>
                <a:gd name="connsiteY1" fmla="*/ 557212 h 4173579"/>
                <a:gd name="connsiteX2" fmla="*/ 743742 w 1481080"/>
                <a:gd name="connsiteY2" fmla="*/ 521017 h 4173579"/>
                <a:gd name="connsiteX3" fmla="*/ 848517 w 1481080"/>
                <a:gd name="connsiteY3" fmla="*/ 254317 h 4173579"/>
                <a:gd name="connsiteX4" fmla="*/ 222725 w 1481080"/>
                <a:gd name="connsiteY4" fmla="*/ 172402 h 4173579"/>
                <a:gd name="connsiteX5" fmla="*/ 63657 w 1481080"/>
                <a:gd name="connsiteY5" fmla="*/ 268605 h 4173579"/>
                <a:gd name="connsiteX6" fmla="*/ 28415 w 1481080"/>
                <a:gd name="connsiteY6" fmla="*/ 388620 h 4173579"/>
                <a:gd name="connsiteX7" fmla="*/ 792 w 1481080"/>
                <a:gd name="connsiteY7" fmla="*/ 545782 h 4173579"/>
                <a:gd name="connsiteX8" fmla="*/ 16985 w 1481080"/>
                <a:gd name="connsiteY8" fmla="*/ 613410 h 4173579"/>
                <a:gd name="connsiteX9" fmla="*/ 285590 w 1481080"/>
                <a:gd name="connsiteY9" fmla="*/ 1036320 h 4173579"/>
                <a:gd name="connsiteX10" fmla="*/ 371315 w 1481080"/>
                <a:gd name="connsiteY10" fmla="*/ 1119187 h 4173579"/>
                <a:gd name="connsiteX11" fmla="*/ 392270 w 1481080"/>
                <a:gd name="connsiteY11" fmla="*/ 1166812 h 4173579"/>
                <a:gd name="connsiteX12" fmla="*/ 400842 w 1481080"/>
                <a:gd name="connsiteY12" fmla="*/ 1688782 h 4173579"/>
                <a:gd name="connsiteX13" fmla="*/ 284737 w 1481080"/>
                <a:gd name="connsiteY13" fmla="*/ 4167428 h 4173579"/>
                <a:gd name="connsiteX14" fmla="*/ 1309849 w 1481080"/>
                <a:gd name="connsiteY14" fmla="*/ 4169333 h 4173579"/>
                <a:gd name="connsiteX15" fmla="*/ 1262802 w 1481080"/>
                <a:gd name="connsiteY15" fmla="*/ 2069371 h 4173579"/>
                <a:gd name="connsiteX16" fmla="*/ 1245710 w 1481080"/>
                <a:gd name="connsiteY16" fmla="*/ 1146810 h 4173579"/>
                <a:gd name="connsiteX17" fmla="*/ 1276190 w 1481080"/>
                <a:gd name="connsiteY17" fmla="*/ 1092517 h 4173579"/>
                <a:gd name="connsiteX18" fmla="*/ 1452402 w 1481080"/>
                <a:gd name="connsiteY18" fmla="*/ 862012 h 4173579"/>
                <a:gd name="connsiteX19" fmla="*/ 1467642 w 1481080"/>
                <a:gd name="connsiteY19" fmla="*/ 779145 h 4173579"/>
                <a:gd name="connsiteX20" fmla="*/ 1480977 w 1481080"/>
                <a:gd name="connsiteY20" fmla="*/ 0 h 4173579"/>
                <a:gd name="connsiteX0" fmla="*/ 609440 w 1481080"/>
                <a:gd name="connsiteY0" fmla="*/ 580072 h 4173579"/>
                <a:gd name="connsiteX1" fmla="*/ 654207 w 1481080"/>
                <a:gd name="connsiteY1" fmla="*/ 557212 h 4173579"/>
                <a:gd name="connsiteX2" fmla="*/ 743742 w 1481080"/>
                <a:gd name="connsiteY2" fmla="*/ 521017 h 4173579"/>
                <a:gd name="connsiteX3" fmla="*/ 848517 w 1481080"/>
                <a:gd name="connsiteY3" fmla="*/ 254317 h 4173579"/>
                <a:gd name="connsiteX4" fmla="*/ 222725 w 1481080"/>
                <a:gd name="connsiteY4" fmla="*/ 172402 h 4173579"/>
                <a:gd name="connsiteX5" fmla="*/ 63657 w 1481080"/>
                <a:gd name="connsiteY5" fmla="*/ 268605 h 4173579"/>
                <a:gd name="connsiteX6" fmla="*/ 28415 w 1481080"/>
                <a:gd name="connsiteY6" fmla="*/ 388620 h 4173579"/>
                <a:gd name="connsiteX7" fmla="*/ 792 w 1481080"/>
                <a:gd name="connsiteY7" fmla="*/ 545782 h 4173579"/>
                <a:gd name="connsiteX8" fmla="*/ 16985 w 1481080"/>
                <a:gd name="connsiteY8" fmla="*/ 613410 h 4173579"/>
                <a:gd name="connsiteX9" fmla="*/ 285590 w 1481080"/>
                <a:gd name="connsiteY9" fmla="*/ 1036320 h 4173579"/>
                <a:gd name="connsiteX10" fmla="*/ 371315 w 1481080"/>
                <a:gd name="connsiteY10" fmla="*/ 1119187 h 4173579"/>
                <a:gd name="connsiteX11" fmla="*/ 392270 w 1481080"/>
                <a:gd name="connsiteY11" fmla="*/ 1166812 h 4173579"/>
                <a:gd name="connsiteX12" fmla="*/ 400842 w 1481080"/>
                <a:gd name="connsiteY12" fmla="*/ 1688782 h 4173579"/>
                <a:gd name="connsiteX13" fmla="*/ 284737 w 1481080"/>
                <a:gd name="connsiteY13" fmla="*/ 4167428 h 4173579"/>
                <a:gd name="connsiteX14" fmla="*/ 1309849 w 1481080"/>
                <a:gd name="connsiteY14" fmla="*/ 4169333 h 4173579"/>
                <a:gd name="connsiteX15" fmla="*/ 1254282 w 1481080"/>
                <a:gd name="connsiteY15" fmla="*/ 1617818 h 4173579"/>
                <a:gd name="connsiteX16" fmla="*/ 1245710 w 1481080"/>
                <a:gd name="connsiteY16" fmla="*/ 1146810 h 4173579"/>
                <a:gd name="connsiteX17" fmla="*/ 1276190 w 1481080"/>
                <a:gd name="connsiteY17" fmla="*/ 1092517 h 4173579"/>
                <a:gd name="connsiteX18" fmla="*/ 1452402 w 1481080"/>
                <a:gd name="connsiteY18" fmla="*/ 862012 h 4173579"/>
                <a:gd name="connsiteX19" fmla="*/ 1467642 w 1481080"/>
                <a:gd name="connsiteY19" fmla="*/ 779145 h 4173579"/>
                <a:gd name="connsiteX20" fmla="*/ 1480977 w 1481080"/>
                <a:gd name="connsiteY20" fmla="*/ 0 h 4173579"/>
                <a:gd name="connsiteX0" fmla="*/ 609440 w 1481080"/>
                <a:gd name="connsiteY0" fmla="*/ 580072 h 4173579"/>
                <a:gd name="connsiteX1" fmla="*/ 654207 w 1481080"/>
                <a:gd name="connsiteY1" fmla="*/ 557212 h 4173579"/>
                <a:gd name="connsiteX2" fmla="*/ 743742 w 1481080"/>
                <a:gd name="connsiteY2" fmla="*/ 521017 h 4173579"/>
                <a:gd name="connsiteX3" fmla="*/ 848517 w 1481080"/>
                <a:gd name="connsiteY3" fmla="*/ 254317 h 4173579"/>
                <a:gd name="connsiteX4" fmla="*/ 222725 w 1481080"/>
                <a:gd name="connsiteY4" fmla="*/ 172402 h 4173579"/>
                <a:gd name="connsiteX5" fmla="*/ 63657 w 1481080"/>
                <a:gd name="connsiteY5" fmla="*/ 268605 h 4173579"/>
                <a:gd name="connsiteX6" fmla="*/ 28415 w 1481080"/>
                <a:gd name="connsiteY6" fmla="*/ 388620 h 4173579"/>
                <a:gd name="connsiteX7" fmla="*/ 792 w 1481080"/>
                <a:gd name="connsiteY7" fmla="*/ 545782 h 4173579"/>
                <a:gd name="connsiteX8" fmla="*/ 16985 w 1481080"/>
                <a:gd name="connsiteY8" fmla="*/ 613410 h 4173579"/>
                <a:gd name="connsiteX9" fmla="*/ 285590 w 1481080"/>
                <a:gd name="connsiteY9" fmla="*/ 1036320 h 4173579"/>
                <a:gd name="connsiteX10" fmla="*/ 371315 w 1481080"/>
                <a:gd name="connsiteY10" fmla="*/ 1119187 h 4173579"/>
                <a:gd name="connsiteX11" fmla="*/ 392270 w 1481080"/>
                <a:gd name="connsiteY11" fmla="*/ 1166812 h 4173579"/>
                <a:gd name="connsiteX12" fmla="*/ 409362 w 1481080"/>
                <a:gd name="connsiteY12" fmla="*/ 1637663 h 4173579"/>
                <a:gd name="connsiteX13" fmla="*/ 284737 w 1481080"/>
                <a:gd name="connsiteY13" fmla="*/ 4167428 h 4173579"/>
                <a:gd name="connsiteX14" fmla="*/ 1309849 w 1481080"/>
                <a:gd name="connsiteY14" fmla="*/ 4169333 h 4173579"/>
                <a:gd name="connsiteX15" fmla="*/ 1254282 w 1481080"/>
                <a:gd name="connsiteY15" fmla="*/ 1617818 h 4173579"/>
                <a:gd name="connsiteX16" fmla="*/ 1245710 w 1481080"/>
                <a:gd name="connsiteY16" fmla="*/ 1146810 h 4173579"/>
                <a:gd name="connsiteX17" fmla="*/ 1276190 w 1481080"/>
                <a:gd name="connsiteY17" fmla="*/ 1092517 h 4173579"/>
                <a:gd name="connsiteX18" fmla="*/ 1452402 w 1481080"/>
                <a:gd name="connsiteY18" fmla="*/ 862012 h 4173579"/>
                <a:gd name="connsiteX19" fmla="*/ 1467642 w 1481080"/>
                <a:gd name="connsiteY19" fmla="*/ 779145 h 4173579"/>
                <a:gd name="connsiteX20" fmla="*/ 1480977 w 1481080"/>
                <a:gd name="connsiteY20" fmla="*/ 0 h 4173579"/>
                <a:gd name="connsiteX0" fmla="*/ 609440 w 1481080"/>
                <a:gd name="connsiteY0" fmla="*/ 580072 h 4173579"/>
                <a:gd name="connsiteX1" fmla="*/ 654207 w 1481080"/>
                <a:gd name="connsiteY1" fmla="*/ 557212 h 4173579"/>
                <a:gd name="connsiteX2" fmla="*/ 743742 w 1481080"/>
                <a:gd name="connsiteY2" fmla="*/ 521017 h 4173579"/>
                <a:gd name="connsiteX3" fmla="*/ 848517 w 1481080"/>
                <a:gd name="connsiteY3" fmla="*/ 254317 h 4173579"/>
                <a:gd name="connsiteX4" fmla="*/ 222725 w 1481080"/>
                <a:gd name="connsiteY4" fmla="*/ 172402 h 4173579"/>
                <a:gd name="connsiteX5" fmla="*/ 63657 w 1481080"/>
                <a:gd name="connsiteY5" fmla="*/ 268605 h 4173579"/>
                <a:gd name="connsiteX6" fmla="*/ 28415 w 1481080"/>
                <a:gd name="connsiteY6" fmla="*/ 388620 h 4173579"/>
                <a:gd name="connsiteX7" fmla="*/ 792 w 1481080"/>
                <a:gd name="connsiteY7" fmla="*/ 545782 h 4173579"/>
                <a:gd name="connsiteX8" fmla="*/ 16985 w 1481080"/>
                <a:gd name="connsiteY8" fmla="*/ 613410 h 4173579"/>
                <a:gd name="connsiteX9" fmla="*/ 285590 w 1481080"/>
                <a:gd name="connsiteY9" fmla="*/ 1036320 h 4173579"/>
                <a:gd name="connsiteX10" fmla="*/ 371315 w 1481080"/>
                <a:gd name="connsiteY10" fmla="*/ 1119187 h 4173579"/>
                <a:gd name="connsiteX11" fmla="*/ 392270 w 1481080"/>
                <a:gd name="connsiteY11" fmla="*/ 1166812 h 4173579"/>
                <a:gd name="connsiteX12" fmla="*/ 409362 w 1481080"/>
                <a:gd name="connsiteY12" fmla="*/ 1637663 h 4173579"/>
                <a:gd name="connsiteX13" fmla="*/ 284737 w 1481080"/>
                <a:gd name="connsiteY13" fmla="*/ 4167428 h 4173579"/>
                <a:gd name="connsiteX14" fmla="*/ 1343928 w 1481080"/>
                <a:gd name="connsiteY14" fmla="*/ 4169333 h 4173579"/>
                <a:gd name="connsiteX15" fmla="*/ 1254282 w 1481080"/>
                <a:gd name="connsiteY15" fmla="*/ 1617818 h 4173579"/>
                <a:gd name="connsiteX16" fmla="*/ 1245710 w 1481080"/>
                <a:gd name="connsiteY16" fmla="*/ 1146810 h 4173579"/>
                <a:gd name="connsiteX17" fmla="*/ 1276190 w 1481080"/>
                <a:gd name="connsiteY17" fmla="*/ 1092517 h 4173579"/>
                <a:gd name="connsiteX18" fmla="*/ 1452402 w 1481080"/>
                <a:gd name="connsiteY18" fmla="*/ 862012 h 4173579"/>
                <a:gd name="connsiteX19" fmla="*/ 1467642 w 1481080"/>
                <a:gd name="connsiteY19" fmla="*/ 779145 h 4173579"/>
                <a:gd name="connsiteX20" fmla="*/ 1480977 w 1481080"/>
                <a:gd name="connsiteY20" fmla="*/ 0 h 4173579"/>
                <a:gd name="connsiteX0" fmla="*/ 609440 w 1481080"/>
                <a:gd name="connsiteY0" fmla="*/ 580072 h 4173579"/>
                <a:gd name="connsiteX1" fmla="*/ 654207 w 1481080"/>
                <a:gd name="connsiteY1" fmla="*/ 557212 h 4173579"/>
                <a:gd name="connsiteX2" fmla="*/ 743742 w 1481080"/>
                <a:gd name="connsiteY2" fmla="*/ 521017 h 4173579"/>
                <a:gd name="connsiteX3" fmla="*/ 848517 w 1481080"/>
                <a:gd name="connsiteY3" fmla="*/ 254317 h 4173579"/>
                <a:gd name="connsiteX4" fmla="*/ 222725 w 1481080"/>
                <a:gd name="connsiteY4" fmla="*/ 172402 h 4173579"/>
                <a:gd name="connsiteX5" fmla="*/ 63657 w 1481080"/>
                <a:gd name="connsiteY5" fmla="*/ 268605 h 4173579"/>
                <a:gd name="connsiteX6" fmla="*/ 28415 w 1481080"/>
                <a:gd name="connsiteY6" fmla="*/ 388620 h 4173579"/>
                <a:gd name="connsiteX7" fmla="*/ 792 w 1481080"/>
                <a:gd name="connsiteY7" fmla="*/ 545782 h 4173579"/>
                <a:gd name="connsiteX8" fmla="*/ 16985 w 1481080"/>
                <a:gd name="connsiteY8" fmla="*/ 613410 h 4173579"/>
                <a:gd name="connsiteX9" fmla="*/ 285590 w 1481080"/>
                <a:gd name="connsiteY9" fmla="*/ 1036320 h 4173579"/>
                <a:gd name="connsiteX10" fmla="*/ 371315 w 1481080"/>
                <a:gd name="connsiteY10" fmla="*/ 1119187 h 4173579"/>
                <a:gd name="connsiteX11" fmla="*/ 392270 w 1481080"/>
                <a:gd name="connsiteY11" fmla="*/ 1166812 h 4173579"/>
                <a:gd name="connsiteX12" fmla="*/ 409362 w 1481080"/>
                <a:gd name="connsiteY12" fmla="*/ 1637663 h 4173579"/>
                <a:gd name="connsiteX13" fmla="*/ 284737 w 1481080"/>
                <a:gd name="connsiteY13" fmla="*/ 4167428 h 4173579"/>
                <a:gd name="connsiteX14" fmla="*/ 1386528 w 1481080"/>
                <a:gd name="connsiteY14" fmla="*/ 4169333 h 4173579"/>
                <a:gd name="connsiteX15" fmla="*/ 1254282 w 1481080"/>
                <a:gd name="connsiteY15" fmla="*/ 1617818 h 4173579"/>
                <a:gd name="connsiteX16" fmla="*/ 1245710 w 1481080"/>
                <a:gd name="connsiteY16" fmla="*/ 1146810 h 4173579"/>
                <a:gd name="connsiteX17" fmla="*/ 1276190 w 1481080"/>
                <a:gd name="connsiteY17" fmla="*/ 1092517 h 4173579"/>
                <a:gd name="connsiteX18" fmla="*/ 1452402 w 1481080"/>
                <a:gd name="connsiteY18" fmla="*/ 862012 h 4173579"/>
                <a:gd name="connsiteX19" fmla="*/ 1467642 w 1481080"/>
                <a:gd name="connsiteY19" fmla="*/ 779145 h 4173579"/>
                <a:gd name="connsiteX20" fmla="*/ 1480977 w 1481080"/>
                <a:gd name="connsiteY20" fmla="*/ 0 h 4173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81080" h="4173579">
                  <a:moveTo>
                    <a:pt x="609440" y="580072"/>
                  </a:moveTo>
                  <a:cubicBezTo>
                    <a:pt x="621822" y="567690"/>
                    <a:pt x="637062" y="561022"/>
                    <a:pt x="654207" y="557212"/>
                  </a:cubicBezTo>
                  <a:cubicBezTo>
                    <a:pt x="686592" y="550545"/>
                    <a:pt x="717072" y="539115"/>
                    <a:pt x="743742" y="521017"/>
                  </a:cubicBezTo>
                  <a:cubicBezTo>
                    <a:pt x="819942" y="469582"/>
                    <a:pt x="845660" y="347662"/>
                    <a:pt x="848517" y="254317"/>
                  </a:cubicBezTo>
                  <a:cubicBezTo>
                    <a:pt x="849470" y="238125"/>
                    <a:pt x="307497" y="176212"/>
                    <a:pt x="222725" y="172402"/>
                  </a:cubicBezTo>
                  <a:cubicBezTo>
                    <a:pt x="152240" y="168592"/>
                    <a:pt x="84612" y="202882"/>
                    <a:pt x="63657" y="268605"/>
                  </a:cubicBezTo>
                  <a:cubicBezTo>
                    <a:pt x="51275" y="308610"/>
                    <a:pt x="40797" y="348615"/>
                    <a:pt x="28415" y="388620"/>
                  </a:cubicBezTo>
                  <a:cubicBezTo>
                    <a:pt x="19842" y="418147"/>
                    <a:pt x="8412" y="497204"/>
                    <a:pt x="792" y="545782"/>
                  </a:cubicBezTo>
                  <a:cubicBezTo>
                    <a:pt x="-2065" y="569595"/>
                    <a:pt x="2697" y="593407"/>
                    <a:pt x="16985" y="613410"/>
                  </a:cubicBezTo>
                  <a:cubicBezTo>
                    <a:pt x="75087" y="698182"/>
                    <a:pt x="226535" y="940117"/>
                    <a:pt x="285590" y="1036320"/>
                  </a:cubicBezTo>
                  <a:cubicBezTo>
                    <a:pt x="297020" y="1055370"/>
                    <a:pt x="351312" y="1106805"/>
                    <a:pt x="371315" y="1119187"/>
                  </a:cubicBezTo>
                  <a:cubicBezTo>
                    <a:pt x="381792" y="1125855"/>
                    <a:pt x="392270" y="1146810"/>
                    <a:pt x="392270" y="1166812"/>
                  </a:cubicBezTo>
                  <a:cubicBezTo>
                    <a:pt x="387507" y="1338262"/>
                    <a:pt x="401742" y="1465261"/>
                    <a:pt x="409362" y="1637663"/>
                  </a:cubicBezTo>
                  <a:cubicBezTo>
                    <a:pt x="419787" y="2309091"/>
                    <a:pt x="303633" y="3583606"/>
                    <a:pt x="284737" y="4167428"/>
                  </a:cubicBezTo>
                  <a:cubicBezTo>
                    <a:pt x="615155" y="4180419"/>
                    <a:pt x="1041984" y="4168698"/>
                    <a:pt x="1386528" y="4169333"/>
                  </a:cubicBezTo>
                  <a:cubicBezTo>
                    <a:pt x="1428438" y="4169333"/>
                    <a:pt x="1279842" y="1922892"/>
                    <a:pt x="1254282" y="1617818"/>
                  </a:cubicBezTo>
                  <a:cubicBezTo>
                    <a:pt x="1252377" y="1437796"/>
                    <a:pt x="1243805" y="1327785"/>
                    <a:pt x="1245710" y="1146810"/>
                  </a:cubicBezTo>
                  <a:cubicBezTo>
                    <a:pt x="1245710" y="1121092"/>
                    <a:pt x="1254282" y="1106805"/>
                    <a:pt x="1276190" y="1092517"/>
                  </a:cubicBezTo>
                  <a:cubicBezTo>
                    <a:pt x="1363820" y="1033462"/>
                    <a:pt x="1420017" y="962977"/>
                    <a:pt x="1452402" y="862012"/>
                  </a:cubicBezTo>
                  <a:cubicBezTo>
                    <a:pt x="1460975" y="834390"/>
                    <a:pt x="1466690" y="807720"/>
                    <a:pt x="1467642" y="779145"/>
                  </a:cubicBezTo>
                  <a:cubicBezTo>
                    <a:pt x="1476215" y="527685"/>
                    <a:pt x="1481930" y="273367"/>
                    <a:pt x="1480977" y="0"/>
                  </a:cubicBezTo>
                </a:path>
              </a:pathLst>
            </a:custGeom>
            <a:noFill/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55">
              <a:extLst>
                <a:ext uri="{FF2B5EF4-FFF2-40B4-BE49-F238E27FC236}">
                  <a16:creationId xmlns:a16="http://schemas.microsoft.com/office/drawing/2014/main" id="{7D1073FD-56A0-4F5A-8151-BA8EAF3281E8}"/>
                </a:ext>
              </a:extLst>
            </p:cNvPr>
            <p:cNvSpPr/>
            <p:nvPr/>
          </p:nvSpPr>
          <p:spPr>
            <a:xfrm rot="10800000">
              <a:off x="9759195" y="6092211"/>
              <a:ext cx="279019" cy="426280"/>
            </a:xfrm>
            <a:custGeom>
              <a:avLst/>
              <a:gdLst>
                <a:gd name="connsiteX0" fmla="*/ 14288 w 342900"/>
                <a:gd name="connsiteY0" fmla="*/ 464820 h 523875"/>
                <a:gd name="connsiteX1" fmla="*/ 14288 w 342900"/>
                <a:gd name="connsiteY1" fmla="*/ 175260 h 523875"/>
                <a:gd name="connsiteX2" fmla="*/ 175260 w 342900"/>
                <a:gd name="connsiteY2" fmla="*/ 14288 h 523875"/>
                <a:gd name="connsiteX3" fmla="*/ 175260 w 342900"/>
                <a:gd name="connsiteY3" fmla="*/ 14288 h 523875"/>
                <a:gd name="connsiteX4" fmla="*/ 336233 w 342900"/>
                <a:gd name="connsiteY4" fmla="*/ 175260 h 523875"/>
                <a:gd name="connsiteX5" fmla="*/ 336233 w 342900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900" h="523875">
                  <a:moveTo>
                    <a:pt x="14288" y="464820"/>
                  </a:move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3" y="14288"/>
                    <a:pt x="336233" y="85725"/>
                    <a:pt x="336233" y="175260"/>
                  </a:cubicBezTo>
                  <a:lnTo>
                    <a:pt x="336233" y="516255"/>
                  </a:lnTo>
                </a:path>
              </a:pathLst>
            </a:custGeom>
            <a:noFill/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Rectangle: Rounded Corners 58">
              <a:extLst>
                <a:ext uri="{FF2B5EF4-FFF2-40B4-BE49-F238E27FC236}">
                  <a16:creationId xmlns:a16="http://schemas.microsoft.com/office/drawing/2014/main" id="{93BA0736-42B1-40F5-84FB-4E8118154400}"/>
                </a:ext>
              </a:extLst>
            </p:cNvPr>
            <p:cNvSpPr/>
            <p:nvPr/>
          </p:nvSpPr>
          <p:spPr>
            <a:xfrm>
              <a:off x="9217869" y="4060992"/>
              <a:ext cx="503786" cy="156523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7BB66847-65B1-4242-837A-E61DCAF79126}"/>
              </a:ext>
            </a:extLst>
          </p:cNvPr>
          <p:cNvSpPr/>
          <p:nvPr/>
        </p:nvSpPr>
        <p:spPr>
          <a:xfrm>
            <a:off x="8558927" y="2727955"/>
            <a:ext cx="2130837" cy="5742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" name="Group 33">
            <a:extLst>
              <a:ext uri="{FF2B5EF4-FFF2-40B4-BE49-F238E27FC236}">
                <a16:creationId xmlns:a16="http://schemas.microsoft.com/office/drawing/2014/main" id="{15DC1346-9809-4DC4-836F-B2413A63B9E2}"/>
              </a:ext>
            </a:extLst>
          </p:cNvPr>
          <p:cNvGrpSpPr/>
          <p:nvPr/>
        </p:nvGrpSpPr>
        <p:grpSpPr>
          <a:xfrm>
            <a:off x="9097510" y="1889122"/>
            <a:ext cx="2045041" cy="1253465"/>
            <a:chOff x="395534" y="3776438"/>
            <a:chExt cx="3972999" cy="125346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AD15994-19F8-4A1A-A677-2A51639BB9A2}"/>
                </a:ext>
              </a:extLst>
            </p:cNvPr>
            <p:cNvSpPr txBox="1"/>
            <p:nvPr/>
          </p:nvSpPr>
          <p:spPr>
            <a:xfrm>
              <a:off x="395534" y="3776438"/>
              <a:ext cx="3972999" cy="389513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916CD34-E27B-4C45-9DDB-417985069DBA}"/>
                </a:ext>
              </a:extLst>
            </p:cNvPr>
            <p:cNvSpPr txBox="1"/>
            <p:nvPr/>
          </p:nvSpPr>
          <p:spPr>
            <a:xfrm>
              <a:off x="395536" y="4198906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0D26CE9B-8E99-4B43-8F30-729C58D3ECC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7F0204-1152-4462-A03C-D0451E23CEC3}"/>
              </a:ext>
            </a:extLst>
          </p:cNvPr>
          <p:cNvSpPr txBox="1"/>
          <p:nvPr/>
        </p:nvSpPr>
        <p:spPr>
          <a:xfrm>
            <a:off x="7520262" y="4875391"/>
            <a:ext cx="43948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Modern Portfolio Designed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5BEABC-57FC-4511-A371-FD9FAD1C0468}"/>
              </a:ext>
            </a:extLst>
          </p:cNvPr>
          <p:cNvSpPr txBox="1"/>
          <p:nvPr/>
        </p:nvSpPr>
        <p:spPr>
          <a:xfrm>
            <a:off x="909340" y="3429000"/>
            <a:ext cx="3129915" cy="286232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grpSp>
        <p:nvGrpSpPr>
          <p:cNvPr id="4" name="Group 39">
            <a:extLst>
              <a:ext uri="{FF2B5EF4-FFF2-40B4-BE49-F238E27FC236}">
                <a16:creationId xmlns:a16="http://schemas.microsoft.com/office/drawing/2014/main" id="{D49F8935-4046-4A2A-A457-0F45AC4E5CE6}"/>
              </a:ext>
            </a:extLst>
          </p:cNvPr>
          <p:cNvGrpSpPr/>
          <p:nvPr/>
        </p:nvGrpSpPr>
        <p:grpSpPr>
          <a:xfrm>
            <a:off x="924520" y="1054653"/>
            <a:ext cx="4412123" cy="1286003"/>
            <a:chOff x="302737" y="4401667"/>
            <a:chExt cx="4126935" cy="128600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0BA2A45-0107-4A55-9E64-6C492E6DFAD0}"/>
                </a:ext>
              </a:extLst>
            </p:cNvPr>
            <p:cNvSpPr txBox="1"/>
            <p:nvPr/>
          </p:nvSpPr>
          <p:spPr>
            <a:xfrm>
              <a:off x="302737" y="4401667"/>
              <a:ext cx="4126935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34A0982-89CA-4AC9-A3DA-64E086258D87}"/>
                </a:ext>
              </a:extLst>
            </p:cNvPr>
            <p:cNvSpPr txBox="1"/>
            <p:nvPr/>
          </p:nvSpPr>
          <p:spPr>
            <a:xfrm>
              <a:off x="302737" y="4672007"/>
              <a:ext cx="4126935" cy="1015663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I hope and I believe that this Template will your Time, Money and Reputation. You can simply impress your audience and add a unique zing and appeal to your Presentations.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4D0EC23-CCA2-40E6-853B-B6BDD3C99D16}"/>
              </a:ext>
            </a:extLst>
          </p:cNvPr>
          <p:cNvSpPr txBox="1"/>
          <p:nvPr/>
        </p:nvSpPr>
        <p:spPr>
          <a:xfrm>
            <a:off x="9057886" y="924883"/>
            <a:ext cx="2857255" cy="18158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2800" dirty="0">
                <a:solidFill>
                  <a:schemeClr val="accent5"/>
                </a:solidFill>
                <a:cs typeface="Arial" pitchFamily="34" charset="0"/>
              </a:rPr>
              <a:t>ALLPPT Layout</a:t>
            </a:r>
          </a:p>
          <a:p>
            <a:pPr algn="l"/>
            <a:r>
              <a:rPr lang="en-GB" altLang="ko-KR" sz="2800" dirty="0">
                <a:solidFill>
                  <a:schemeClr val="accent5"/>
                </a:solidFill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accent5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0" name="Group 38">
            <a:extLst>
              <a:ext uri="{FF2B5EF4-FFF2-40B4-BE49-F238E27FC236}">
                <a16:creationId xmlns:a16="http://schemas.microsoft.com/office/drawing/2014/main" id="{1E4D2FB9-C032-4C08-9677-0ECF59AA3259}"/>
              </a:ext>
            </a:extLst>
          </p:cNvPr>
          <p:cNvGrpSpPr/>
          <p:nvPr/>
        </p:nvGrpSpPr>
        <p:grpSpPr>
          <a:xfrm>
            <a:off x="1083767" y="2012774"/>
            <a:ext cx="10050124" cy="2423353"/>
            <a:chOff x="1083767" y="2012774"/>
            <a:chExt cx="10050124" cy="2423353"/>
          </a:xfrm>
        </p:grpSpPr>
        <p:grpSp>
          <p:nvGrpSpPr>
            <p:cNvPr id="31" name="Group 2">
              <a:extLst>
                <a:ext uri="{FF2B5EF4-FFF2-40B4-BE49-F238E27FC236}">
                  <a16:creationId xmlns:a16="http://schemas.microsoft.com/office/drawing/2014/main" id="{AA9E3B3F-B535-4529-8789-6FB6F580A82B}"/>
                </a:ext>
              </a:extLst>
            </p:cNvPr>
            <p:cNvGrpSpPr/>
            <p:nvPr/>
          </p:nvGrpSpPr>
          <p:grpSpPr>
            <a:xfrm>
              <a:off x="1083767" y="2012774"/>
              <a:ext cx="2552401" cy="2423353"/>
              <a:chOff x="2177069" y="2221024"/>
              <a:chExt cx="2552401" cy="2423353"/>
            </a:xfrm>
          </p:grpSpPr>
          <p:sp>
            <p:nvSpPr>
              <p:cNvPr id="41" name="Teardrop 14">
                <a:extLst>
                  <a:ext uri="{FF2B5EF4-FFF2-40B4-BE49-F238E27FC236}">
                    <a16:creationId xmlns:a16="http://schemas.microsoft.com/office/drawing/2014/main" id="{FC5B5684-D56D-40F6-A9FA-9B2D7668377F}"/>
                  </a:ext>
                </a:extLst>
              </p:cNvPr>
              <p:cNvSpPr/>
              <p:nvPr/>
            </p:nvSpPr>
            <p:spPr>
              <a:xfrm rot="18900000">
                <a:off x="2486124" y="2221024"/>
                <a:ext cx="1934292" cy="1934292"/>
              </a:xfrm>
              <a:custGeom>
                <a:avLst/>
                <a:gdLst>
                  <a:gd name="connsiteX0" fmla="*/ 0 w 1237749"/>
                  <a:gd name="connsiteY0" fmla="*/ 618875 h 1237749"/>
                  <a:gd name="connsiteX1" fmla="*/ 618875 w 1237749"/>
                  <a:gd name="connsiteY1" fmla="*/ 0 h 1237749"/>
                  <a:gd name="connsiteX2" fmla="*/ 1476443 w 1237749"/>
                  <a:gd name="connsiteY2" fmla="*/ -238694 h 1237749"/>
                  <a:gd name="connsiteX3" fmla="*/ 1237749 w 1237749"/>
                  <a:gd name="connsiteY3" fmla="*/ 618875 h 1237749"/>
                  <a:gd name="connsiteX4" fmla="*/ 618874 w 1237749"/>
                  <a:gd name="connsiteY4" fmla="*/ 1237750 h 1237749"/>
                  <a:gd name="connsiteX5" fmla="*/ -1 w 1237749"/>
                  <a:gd name="connsiteY5" fmla="*/ 618875 h 1237749"/>
                  <a:gd name="connsiteX6" fmla="*/ 0 w 1237749"/>
                  <a:gd name="connsiteY6" fmla="*/ 618875 h 1237749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76444" h="1476444">
                    <a:moveTo>
                      <a:pt x="1" y="857569"/>
                    </a:moveTo>
                    <a:cubicBezTo>
                      <a:pt x="1" y="515774"/>
                      <a:pt x="224685" y="327981"/>
                      <a:pt x="618876" y="238694"/>
                    </a:cubicBezTo>
                    <a:cubicBezTo>
                      <a:pt x="900377" y="174932"/>
                      <a:pt x="1148421" y="116962"/>
                      <a:pt x="1476444" y="0"/>
                    </a:cubicBezTo>
                    <a:cubicBezTo>
                      <a:pt x="1359484" y="328024"/>
                      <a:pt x="1322086" y="543600"/>
                      <a:pt x="1237750" y="857569"/>
                    </a:cubicBezTo>
                    <a:cubicBezTo>
                      <a:pt x="1149083" y="1187663"/>
                      <a:pt x="960670" y="1476444"/>
                      <a:pt x="618875" y="1476444"/>
                    </a:cubicBezTo>
                    <a:cubicBezTo>
                      <a:pt x="277080" y="1476444"/>
                      <a:pt x="0" y="1199364"/>
                      <a:pt x="0" y="857569"/>
                    </a:cubicBezTo>
                    <a:lnTo>
                      <a:pt x="1" y="857569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">
                <a:extLst>
                  <a:ext uri="{FF2B5EF4-FFF2-40B4-BE49-F238E27FC236}">
                    <a16:creationId xmlns:a16="http://schemas.microsoft.com/office/drawing/2014/main" id="{CF101A8B-22E9-41DD-B386-722C78573E57}"/>
                  </a:ext>
                </a:extLst>
              </p:cNvPr>
              <p:cNvSpPr/>
              <p:nvPr/>
            </p:nvSpPr>
            <p:spPr>
              <a:xfrm rot="10800000" flipV="1">
                <a:off x="2177069" y="4257232"/>
                <a:ext cx="2552401" cy="387145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  <a:alpha val="58000"/>
                </a:schemeClr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32" name="Group 7">
              <a:extLst>
                <a:ext uri="{FF2B5EF4-FFF2-40B4-BE49-F238E27FC236}">
                  <a16:creationId xmlns:a16="http://schemas.microsoft.com/office/drawing/2014/main" id="{4D695DF3-02F5-4D67-B103-06FBA6993A8A}"/>
                </a:ext>
              </a:extLst>
            </p:cNvPr>
            <p:cNvGrpSpPr/>
            <p:nvPr/>
          </p:nvGrpSpPr>
          <p:grpSpPr>
            <a:xfrm>
              <a:off x="3583008" y="2012774"/>
              <a:ext cx="2552401" cy="2423353"/>
              <a:chOff x="2177069" y="2221024"/>
              <a:chExt cx="2552401" cy="2423353"/>
            </a:xfrm>
          </p:grpSpPr>
          <p:sp>
            <p:nvSpPr>
              <p:cNvPr id="39" name="Teardrop 14">
                <a:extLst>
                  <a:ext uri="{FF2B5EF4-FFF2-40B4-BE49-F238E27FC236}">
                    <a16:creationId xmlns:a16="http://schemas.microsoft.com/office/drawing/2014/main" id="{F41A792B-0A7B-440B-BA60-F3AD264CD5ED}"/>
                  </a:ext>
                </a:extLst>
              </p:cNvPr>
              <p:cNvSpPr/>
              <p:nvPr/>
            </p:nvSpPr>
            <p:spPr>
              <a:xfrm rot="18900000">
                <a:off x="2486124" y="2221024"/>
                <a:ext cx="1934292" cy="1934292"/>
              </a:xfrm>
              <a:custGeom>
                <a:avLst/>
                <a:gdLst>
                  <a:gd name="connsiteX0" fmla="*/ 0 w 1237749"/>
                  <a:gd name="connsiteY0" fmla="*/ 618875 h 1237749"/>
                  <a:gd name="connsiteX1" fmla="*/ 618875 w 1237749"/>
                  <a:gd name="connsiteY1" fmla="*/ 0 h 1237749"/>
                  <a:gd name="connsiteX2" fmla="*/ 1476443 w 1237749"/>
                  <a:gd name="connsiteY2" fmla="*/ -238694 h 1237749"/>
                  <a:gd name="connsiteX3" fmla="*/ 1237749 w 1237749"/>
                  <a:gd name="connsiteY3" fmla="*/ 618875 h 1237749"/>
                  <a:gd name="connsiteX4" fmla="*/ 618874 w 1237749"/>
                  <a:gd name="connsiteY4" fmla="*/ 1237750 h 1237749"/>
                  <a:gd name="connsiteX5" fmla="*/ -1 w 1237749"/>
                  <a:gd name="connsiteY5" fmla="*/ 618875 h 1237749"/>
                  <a:gd name="connsiteX6" fmla="*/ 0 w 1237749"/>
                  <a:gd name="connsiteY6" fmla="*/ 618875 h 1237749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76444" h="1476444">
                    <a:moveTo>
                      <a:pt x="1" y="857569"/>
                    </a:moveTo>
                    <a:cubicBezTo>
                      <a:pt x="1" y="515774"/>
                      <a:pt x="224685" y="327981"/>
                      <a:pt x="618876" y="238694"/>
                    </a:cubicBezTo>
                    <a:cubicBezTo>
                      <a:pt x="900377" y="174932"/>
                      <a:pt x="1148421" y="116962"/>
                      <a:pt x="1476444" y="0"/>
                    </a:cubicBezTo>
                    <a:cubicBezTo>
                      <a:pt x="1359484" y="328024"/>
                      <a:pt x="1322086" y="543600"/>
                      <a:pt x="1237750" y="857569"/>
                    </a:cubicBezTo>
                    <a:cubicBezTo>
                      <a:pt x="1149083" y="1187663"/>
                      <a:pt x="960670" y="1476444"/>
                      <a:pt x="618875" y="1476444"/>
                    </a:cubicBezTo>
                    <a:cubicBezTo>
                      <a:pt x="277080" y="1476444"/>
                      <a:pt x="0" y="1199364"/>
                      <a:pt x="0" y="857569"/>
                    </a:cubicBezTo>
                    <a:lnTo>
                      <a:pt x="1" y="85756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Oval 9">
                <a:extLst>
                  <a:ext uri="{FF2B5EF4-FFF2-40B4-BE49-F238E27FC236}">
                    <a16:creationId xmlns:a16="http://schemas.microsoft.com/office/drawing/2014/main" id="{B6520FBA-72B6-4743-9723-11A8D95E2B0D}"/>
                  </a:ext>
                </a:extLst>
              </p:cNvPr>
              <p:cNvSpPr/>
              <p:nvPr/>
            </p:nvSpPr>
            <p:spPr>
              <a:xfrm rot="10800000" flipV="1">
                <a:off x="2177069" y="4257232"/>
                <a:ext cx="2552401" cy="387145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  <a:alpha val="58000"/>
                </a:schemeClr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33" name="Group 12">
              <a:extLst>
                <a:ext uri="{FF2B5EF4-FFF2-40B4-BE49-F238E27FC236}">
                  <a16:creationId xmlns:a16="http://schemas.microsoft.com/office/drawing/2014/main" id="{5F8D02B3-368C-444E-8810-01FA510496A0}"/>
                </a:ext>
              </a:extLst>
            </p:cNvPr>
            <p:cNvGrpSpPr/>
            <p:nvPr/>
          </p:nvGrpSpPr>
          <p:grpSpPr>
            <a:xfrm>
              <a:off x="6082249" y="2012774"/>
              <a:ext cx="2552401" cy="2423353"/>
              <a:chOff x="2177069" y="2221024"/>
              <a:chExt cx="2552401" cy="2423353"/>
            </a:xfrm>
          </p:grpSpPr>
          <p:sp>
            <p:nvSpPr>
              <p:cNvPr id="37" name="Teardrop 14">
                <a:extLst>
                  <a:ext uri="{FF2B5EF4-FFF2-40B4-BE49-F238E27FC236}">
                    <a16:creationId xmlns:a16="http://schemas.microsoft.com/office/drawing/2014/main" id="{B23455AA-2F91-412F-B6E3-AF17DA800588}"/>
                  </a:ext>
                </a:extLst>
              </p:cNvPr>
              <p:cNvSpPr/>
              <p:nvPr/>
            </p:nvSpPr>
            <p:spPr>
              <a:xfrm rot="18900000">
                <a:off x="2486124" y="2221024"/>
                <a:ext cx="1934292" cy="1934292"/>
              </a:xfrm>
              <a:custGeom>
                <a:avLst/>
                <a:gdLst>
                  <a:gd name="connsiteX0" fmla="*/ 0 w 1237749"/>
                  <a:gd name="connsiteY0" fmla="*/ 618875 h 1237749"/>
                  <a:gd name="connsiteX1" fmla="*/ 618875 w 1237749"/>
                  <a:gd name="connsiteY1" fmla="*/ 0 h 1237749"/>
                  <a:gd name="connsiteX2" fmla="*/ 1476443 w 1237749"/>
                  <a:gd name="connsiteY2" fmla="*/ -238694 h 1237749"/>
                  <a:gd name="connsiteX3" fmla="*/ 1237749 w 1237749"/>
                  <a:gd name="connsiteY3" fmla="*/ 618875 h 1237749"/>
                  <a:gd name="connsiteX4" fmla="*/ 618874 w 1237749"/>
                  <a:gd name="connsiteY4" fmla="*/ 1237750 h 1237749"/>
                  <a:gd name="connsiteX5" fmla="*/ -1 w 1237749"/>
                  <a:gd name="connsiteY5" fmla="*/ 618875 h 1237749"/>
                  <a:gd name="connsiteX6" fmla="*/ 0 w 1237749"/>
                  <a:gd name="connsiteY6" fmla="*/ 618875 h 1237749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76444" h="1476444">
                    <a:moveTo>
                      <a:pt x="1" y="857569"/>
                    </a:moveTo>
                    <a:cubicBezTo>
                      <a:pt x="1" y="515774"/>
                      <a:pt x="224685" y="327981"/>
                      <a:pt x="618876" y="238694"/>
                    </a:cubicBezTo>
                    <a:cubicBezTo>
                      <a:pt x="900377" y="174932"/>
                      <a:pt x="1148421" y="116962"/>
                      <a:pt x="1476444" y="0"/>
                    </a:cubicBezTo>
                    <a:cubicBezTo>
                      <a:pt x="1359484" y="328024"/>
                      <a:pt x="1322086" y="543600"/>
                      <a:pt x="1237750" y="857569"/>
                    </a:cubicBezTo>
                    <a:cubicBezTo>
                      <a:pt x="1149083" y="1187663"/>
                      <a:pt x="960670" y="1476444"/>
                      <a:pt x="618875" y="1476444"/>
                    </a:cubicBezTo>
                    <a:cubicBezTo>
                      <a:pt x="277080" y="1476444"/>
                      <a:pt x="0" y="1199364"/>
                      <a:pt x="0" y="857569"/>
                    </a:cubicBezTo>
                    <a:lnTo>
                      <a:pt x="1" y="85756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Oval 14">
                <a:extLst>
                  <a:ext uri="{FF2B5EF4-FFF2-40B4-BE49-F238E27FC236}">
                    <a16:creationId xmlns:a16="http://schemas.microsoft.com/office/drawing/2014/main" id="{89D5E23C-5A33-4B8C-B70B-6BA7B3211EC2}"/>
                  </a:ext>
                </a:extLst>
              </p:cNvPr>
              <p:cNvSpPr/>
              <p:nvPr/>
            </p:nvSpPr>
            <p:spPr>
              <a:xfrm rot="10800000" flipV="1">
                <a:off x="2177069" y="4257232"/>
                <a:ext cx="2552401" cy="387145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  <a:alpha val="58000"/>
                </a:schemeClr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34" name="Group 17">
              <a:extLst>
                <a:ext uri="{FF2B5EF4-FFF2-40B4-BE49-F238E27FC236}">
                  <a16:creationId xmlns:a16="http://schemas.microsoft.com/office/drawing/2014/main" id="{449492FB-BA9E-4B8A-AC71-62BDF2B5B7B1}"/>
                </a:ext>
              </a:extLst>
            </p:cNvPr>
            <p:cNvGrpSpPr/>
            <p:nvPr/>
          </p:nvGrpSpPr>
          <p:grpSpPr>
            <a:xfrm>
              <a:off x="8581490" y="2012774"/>
              <a:ext cx="2552401" cy="2423353"/>
              <a:chOff x="2177069" y="2221024"/>
              <a:chExt cx="2552401" cy="2423353"/>
            </a:xfrm>
          </p:grpSpPr>
          <p:sp>
            <p:nvSpPr>
              <p:cNvPr id="35" name="Teardrop 14">
                <a:extLst>
                  <a:ext uri="{FF2B5EF4-FFF2-40B4-BE49-F238E27FC236}">
                    <a16:creationId xmlns:a16="http://schemas.microsoft.com/office/drawing/2014/main" id="{ED5A912A-8836-420C-9428-726B23A93120}"/>
                  </a:ext>
                </a:extLst>
              </p:cNvPr>
              <p:cNvSpPr/>
              <p:nvPr/>
            </p:nvSpPr>
            <p:spPr>
              <a:xfrm rot="18900000">
                <a:off x="2486124" y="2221024"/>
                <a:ext cx="1934292" cy="1934292"/>
              </a:xfrm>
              <a:custGeom>
                <a:avLst/>
                <a:gdLst>
                  <a:gd name="connsiteX0" fmla="*/ 0 w 1237749"/>
                  <a:gd name="connsiteY0" fmla="*/ 618875 h 1237749"/>
                  <a:gd name="connsiteX1" fmla="*/ 618875 w 1237749"/>
                  <a:gd name="connsiteY1" fmla="*/ 0 h 1237749"/>
                  <a:gd name="connsiteX2" fmla="*/ 1476443 w 1237749"/>
                  <a:gd name="connsiteY2" fmla="*/ -238694 h 1237749"/>
                  <a:gd name="connsiteX3" fmla="*/ 1237749 w 1237749"/>
                  <a:gd name="connsiteY3" fmla="*/ 618875 h 1237749"/>
                  <a:gd name="connsiteX4" fmla="*/ 618874 w 1237749"/>
                  <a:gd name="connsiteY4" fmla="*/ 1237750 h 1237749"/>
                  <a:gd name="connsiteX5" fmla="*/ -1 w 1237749"/>
                  <a:gd name="connsiteY5" fmla="*/ 618875 h 1237749"/>
                  <a:gd name="connsiteX6" fmla="*/ 0 w 1237749"/>
                  <a:gd name="connsiteY6" fmla="*/ 618875 h 1237749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76444" h="1476444">
                    <a:moveTo>
                      <a:pt x="1" y="857569"/>
                    </a:moveTo>
                    <a:cubicBezTo>
                      <a:pt x="1" y="515774"/>
                      <a:pt x="224685" y="327981"/>
                      <a:pt x="618876" y="238694"/>
                    </a:cubicBezTo>
                    <a:cubicBezTo>
                      <a:pt x="900377" y="174932"/>
                      <a:pt x="1148421" y="116962"/>
                      <a:pt x="1476444" y="0"/>
                    </a:cubicBezTo>
                    <a:cubicBezTo>
                      <a:pt x="1359484" y="328024"/>
                      <a:pt x="1322086" y="543600"/>
                      <a:pt x="1237750" y="857569"/>
                    </a:cubicBezTo>
                    <a:cubicBezTo>
                      <a:pt x="1149083" y="1187663"/>
                      <a:pt x="960670" y="1476444"/>
                      <a:pt x="618875" y="1476444"/>
                    </a:cubicBezTo>
                    <a:cubicBezTo>
                      <a:pt x="277080" y="1476444"/>
                      <a:pt x="0" y="1199364"/>
                      <a:pt x="0" y="857569"/>
                    </a:cubicBezTo>
                    <a:lnTo>
                      <a:pt x="1" y="85756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19">
                <a:extLst>
                  <a:ext uri="{FF2B5EF4-FFF2-40B4-BE49-F238E27FC236}">
                    <a16:creationId xmlns:a16="http://schemas.microsoft.com/office/drawing/2014/main" id="{D5D06995-F8C1-4184-967A-F6E867CD2D4E}"/>
                  </a:ext>
                </a:extLst>
              </p:cNvPr>
              <p:cNvSpPr/>
              <p:nvPr/>
            </p:nvSpPr>
            <p:spPr>
              <a:xfrm rot="10800000" flipV="1">
                <a:off x="2177069" y="4257232"/>
                <a:ext cx="2552401" cy="387145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  <a:alpha val="58000"/>
                </a:schemeClr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43" name="Group 26">
            <a:extLst>
              <a:ext uri="{FF2B5EF4-FFF2-40B4-BE49-F238E27FC236}">
                <a16:creationId xmlns:a16="http://schemas.microsoft.com/office/drawing/2014/main" id="{AEBCEB34-8AD1-46E3-854A-6D63CCB5D289}"/>
              </a:ext>
            </a:extLst>
          </p:cNvPr>
          <p:cNvGrpSpPr/>
          <p:nvPr/>
        </p:nvGrpSpPr>
        <p:grpSpPr>
          <a:xfrm>
            <a:off x="1446454" y="4488099"/>
            <a:ext cx="1871182" cy="1511810"/>
            <a:chOff x="862535" y="3526314"/>
            <a:chExt cx="1563024" cy="1511810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0B1904D-EC8F-4786-8285-691F0F2DDF34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E93128F-C4A1-4E9B-B3FD-3E7762F7F1AD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29">
            <a:extLst>
              <a:ext uri="{FF2B5EF4-FFF2-40B4-BE49-F238E27FC236}">
                <a16:creationId xmlns:a16="http://schemas.microsoft.com/office/drawing/2014/main" id="{ECF00D63-C0CA-4588-BC94-1668C0E2B35A}"/>
              </a:ext>
            </a:extLst>
          </p:cNvPr>
          <p:cNvGrpSpPr/>
          <p:nvPr/>
        </p:nvGrpSpPr>
        <p:grpSpPr>
          <a:xfrm>
            <a:off x="3938336" y="4488099"/>
            <a:ext cx="1871182" cy="1511810"/>
            <a:chOff x="862535" y="3526314"/>
            <a:chExt cx="1563024" cy="1511810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CF13A43-989A-402C-A44D-91BBF974AC8C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BB2EE87-2528-4B02-839D-F4A243DAB14F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32">
            <a:extLst>
              <a:ext uri="{FF2B5EF4-FFF2-40B4-BE49-F238E27FC236}">
                <a16:creationId xmlns:a16="http://schemas.microsoft.com/office/drawing/2014/main" id="{65ABDB9F-C7C7-4551-ACF1-BDD4D9C1A56D}"/>
              </a:ext>
            </a:extLst>
          </p:cNvPr>
          <p:cNvGrpSpPr/>
          <p:nvPr/>
        </p:nvGrpSpPr>
        <p:grpSpPr>
          <a:xfrm>
            <a:off x="6430218" y="4488099"/>
            <a:ext cx="1871182" cy="1511810"/>
            <a:chOff x="862535" y="3526314"/>
            <a:chExt cx="1563024" cy="1511810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F186BDF-AB3A-4137-9E94-C98E46F873C1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C161FB8-583B-457F-8084-C6E94A15380E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35">
            <a:extLst>
              <a:ext uri="{FF2B5EF4-FFF2-40B4-BE49-F238E27FC236}">
                <a16:creationId xmlns:a16="http://schemas.microsoft.com/office/drawing/2014/main" id="{B2760E99-1459-41C8-957F-403CC1589475}"/>
              </a:ext>
            </a:extLst>
          </p:cNvPr>
          <p:cNvGrpSpPr/>
          <p:nvPr/>
        </p:nvGrpSpPr>
        <p:grpSpPr>
          <a:xfrm>
            <a:off x="8922099" y="4488099"/>
            <a:ext cx="1871182" cy="1511810"/>
            <a:chOff x="862535" y="3526314"/>
            <a:chExt cx="1563024" cy="1511810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D19F931-6C18-4B8F-AE5B-DA3033A7CFA2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919DE9C-3AB3-4D7E-9F3A-605E40D6B342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55" name="차트 4">
            <a:extLst>
              <a:ext uri="{FF2B5EF4-FFF2-40B4-BE49-F238E27FC236}">
                <a16:creationId xmlns:a16="http://schemas.microsoft.com/office/drawing/2014/main" id="{DA50F62B-A4E7-47CE-8121-38DE1B64AC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7033460"/>
              </p:ext>
            </p:extLst>
          </p:nvPr>
        </p:nvGraphicFramePr>
        <p:xfrm>
          <a:off x="1509546" y="2367068"/>
          <a:ext cx="1715465" cy="17058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6" name="차트 4">
            <a:extLst>
              <a:ext uri="{FF2B5EF4-FFF2-40B4-BE49-F238E27FC236}">
                <a16:creationId xmlns:a16="http://schemas.microsoft.com/office/drawing/2014/main" id="{D8C1D90A-A932-4DD1-A120-548D6422C5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6139111"/>
              </p:ext>
            </p:extLst>
          </p:nvPr>
        </p:nvGraphicFramePr>
        <p:xfrm>
          <a:off x="6510637" y="2367068"/>
          <a:ext cx="1715465" cy="17058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7" name="차트 4">
            <a:extLst>
              <a:ext uri="{FF2B5EF4-FFF2-40B4-BE49-F238E27FC236}">
                <a16:creationId xmlns:a16="http://schemas.microsoft.com/office/drawing/2014/main" id="{9335BC3E-854C-4F0D-B87C-C15258EB0A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6655064"/>
              </p:ext>
            </p:extLst>
          </p:nvPr>
        </p:nvGraphicFramePr>
        <p:xfrm>
          <a:off x="9006656" y="2367068"/>
          <a:ext cx="1715465" cy="17058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8" name="차트 4">
            <a:extLst>
              <a:ext uri="{FF2B5EF4-FFF2-40B4-BE49-F238E27FC236}">
                <a16:creationId xmlns:a16="http://schemas.microsoft.com/office/drawing/2014/main" id="{FBF12BBF-8884-40F4-8F0F-B03C2A0F8D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1235791"/>
              </p:ext>
            </p:extLst>
          </p:nvPr>
        </p:nvGraphicFramePr>
        <p:xfrm>
          <a:off x="4014618" y="2367068"/>
          <a:ext cx="1715465" cy="17058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9" name="TextBox 58">
            <a:extLst>
              <a:ext uri="{FF2B5EF4-FFF2-40B4-BE49-F238E27FC236}">
                <a16:creationId xmlns:a16="http://schemas.microsoft.com/office/drawing/2014/main" id="{C263DC72-985A-4E96-980F-71E1D6FEC7E4}"/>
              </a:ext>
            </a:extLst>
          </p:cNvPr>
          <p:cNvSpPr txBox="1"/>
          <p:nvPr/>
        </p:nvSpPr>
        <p:spPr>
          <a:xfrm>
            <a:off x="2311179" y="2924836"/>
            <a:ext cx="86783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55%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A9153D9-BF57-4BDD-AB79-41A7D9FB819C}"/>
              </a:ext>
            </a:extLst>
          </p:cNvPr>
          <p:cNvSpPr txBox="1"/>
          <p:nvPr/>
        </p:nvSpPr>
        <p:spPr>
          <a:xfrm>
            <a:off x="4812327" y="2924836"/>
            <a:ext cx="86783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718ECCF-0294-4469-9853-A33F5A870D40}"/>
              </a:ext>
            </a:extLst>
          </p:cNvPr>
          <p:cNvSpPr txBox="1"/>
          <p:nvPr/>
        </p:nvSpPr>
        <p:spPr>
          <a:xfrm>
            <a:off x="7313475" y="2924836"/>
            <a:ext cx="86783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618D0B9-5C1B-4D7A-82D7-DE91EBF62EE9}"/>
              </a:ext>
            </a:extLst>
          </p:cNvPr>
          <p:cNvSpPr txBox="1"/>
          <p:nvPr/>
        </p:nvSpPr>
        <p:spPr>
          <a:xfrm>
            <a:off x="9814622" y="2924836"/>
            <a:ext cx="86783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6ABCB9F-11AE-436C-BE30-91F56A4BA198}"/>
              </a:ext>
            </a:extLst>
          </p:cNvPr>
          <p:cNvGrpSpPr/>
          <p:nvPr/>
        </p:nvGrpSpPr>
        <p:grpSpPr>
          <a:xfrm>
            <a:off x="8428764" y="2359242"/>
            <a:ext cx="3050612" cy="3057169"/>
            <a:chOff x="8428764" y="2359242"/>
            <a:chExt cx="3050612" cy="3057169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A2B55A70-094C-47B1-B278-19C109A441BF}"/>
                </a:ext>
              </a:extLst>
            </p:cNvPr>
            <p:cNvSpPr/>
            <p:nvPr/>
          </p:nvSpPr>
          <p:spPr>
            <a:xfrm flipV="1">
              <a:off x="8428764" y="4005263"/>
              <a:ext cx="2831123" cy="1411148"/>
            </a:xfrm>
            <a:custGeom>
              <a:avLst/>
              <a:gdLst>
                <a:gd name="connsiteX0" fmla="*/ 342651 w 2831123"/>
                <a:gd name="connsiteY0" fmla="*/ 0 h 1411148"/>
                <a:gd name="connsiteX1" fmla="*/ 2488472 w 2831123"/>
                <a:gd name="connsiteY1" fmla="*/ 0 h 1411148"/>
                <a:gd name="connsiteX2" fmla="*/ 2831123 w 2831123"/>
                <a:gd name="connsiteY2" fmla="*/ 342651 h 1411148"/>
                <a:gd name="connsiteX3" fmla="*/ 2831123 w 2831123"/>
                <a:gd name="connsiteY3" fmla="*/ 1411148 h 1411148"/>
                <a:gd name="connsiteX4" fmla="*/ 2494849 w 2831123"/>
                <a:gd name="connsiteY4" fmla="*/ 1411148 h 1411148"/>
                <a:gd name="connsiteX5" fmla="*/ 2494849 w 2831123"/>
                <a:gd name="connsiteY5" fmla="*/ 597525 h 1411148"/>
                <a:gd name="connsiteX6" fmla="*/ 2233597 w 2831123"/>
                <a:gd name="connsiteY6" fmla="*/ 336273 h 1411148"/>
                <a:gd name="connsiteX7" fmla="*/ 597525 w 2831123"/>
                <a:gd name="connsiteY7" fmla="*/ 336273 h 1411148"/>
                <a:gd name="connsiteX8" fmla="*/ 336273 w 2831123"/>
                <a:gd name="connsiteY8" fmla="*/ 597525 h 1411148"/>
                <a:gd name="connsiteX9" fmla="*/ 336273 w 2831123"/>
                <a:gd name="connsiteY9" fmla="*/ 1411148 h 1411148"/>
                <a:gd name="connsiteX10" fmla="*/ 0 w 2831123"/>
                <a:gd name="connsiteY10" fmla="*/ 1411148 h 1411148"/>
                <a:gd name="connsiteX11" fmla="*/ 0 w 2831123"/>
                <a:gd name="connsiteY11" fmla="*/ 342651 h 1411148"/>
                <a:gd name="connsiteX12" fmla="*/ 342651 w 2831123"/>
                <a:gd name="connsiteY12" fmla="*/ 0 h 1411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31123" h="1411148">
                  <a:moveTo>
                    <a:pt x="342651" y="0"/>
                  </a:moveTo>
                  <a:lnTo>
                    <a:pt x="2488472" y="0"/>
                  </a:lnTo>
                  <a:cubicBezTo>
                    <a:pt x="2677713" y="0"/>
                    <a:pt x="2831123" y="153410"/>
                    <a:pt x="2831123" y="342651"/>
                  </a:cubicBezTo>
                  <a:lnTo>
                    <a:pt x="2831123" y="1411148"/>
                  </a:lnTo>
                  <a:lnTo>
                    <a:pt x="2494849" y="1411148"/>
                  </a:lnTo>
                  <a:lnTo>
                    <a:pt x="2494849" y="597525"/>
                  </a:lnTo>
                  <a:cubicBezTo>
                    <a:pt x="2494849" y="453240"/>
                    <a:pt x="2377882" y="336273"/>
                    <a:pt x="2233597" y="336273"/>
                  </a:cubicBezTo>
                  <a:lnTo>
                    <a:pt x="597525" y="336273"/>
                  </a:lnTo>
                  <a:cubicBezTo>
                    <a:pt x="453240" y="336273"/>
                    <a:pt x="336273" y="453240"/>
                    <a:pt x="336273" y="597525"/>
                  </a:cubicBezTo>
                  <a:lnTo>
                    <a:pt x="336273" y="1411148"/>
                  </a:lnTo>
                  <a:lnTo>
                    <a:pt x="0" y="1411148"/>
                  </a:lnTo>
                  <a:lnTo>
                    <a:pt x="0" y="342651"/>
                  </a:lnTo>
                  <a:cubicBezTo>
                    <a:pt x="0" y="153410"/>
                    <a:pt x="153410" y="0"/>
                    <a:pt x="342651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E0303407-ABD0-41EF-B7AA-6B8C17B7BB80}"/>
                </a:ext>
              </a:extLst>
            </p:cNvPr>
            <p:cNvSpPr/>
            <p:nvPr/>
          </p:nvSpPr>
          <p:spPr>
            <a:xfrm>
              <a:off x="10923614" y="2594115"/>
              <a:ext cx="336273" cy="14111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이등변 삼각형 5">
              <a:extLst>
                <a:ext uri="{FF2B5EF4-FFF2-40B4-BE49-F238E27FC236}">
                  <a16:creationId xmlns:a16="http://schemas.microsoft.com/office/drawing/2014/main" id="{19656949-159E-4307-B69B-7E7062AEA5A4}"/>
                </a:ext>
              </a:extLst>
            </p:cNvPr>
            <p:cNvSpPr/>
            <p:nvPr/>
          </p:nvSpPr>
          <p:spPr>
            <a:xfrm>
              <a:off x="10704124" y="2359242"/>
              <a:ext cx="775252" cy="469745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69C33021-7173-4F38-B75E-0A77068ED6E7}"/>
              </a:ext>
            </a:extLst>
          </p:cNvPr>
          <p:cNvGrpSpPr/>
          <p:nvPr/>
        </p:nvGrpSpPr>
        <p:grpSpPr>
          <a:xfrm>
            <a:off x="5933916" y="2594115"/>
            <a:ext cx="3054719" cy="1880893"/>
            <a:chOff x="5933916" y="2594115"/>
            <a:chExt cx="3054719" cy="1880893"/>
          </a:xfrm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B1928901-758D-4048-A8DC-47A98B77B32D}"/>
                </a:ext>
              </a:extLst>
            </p:cNvPr>
            <p:cNvSpPr/>
            <p:nvPr/>
          </p:nvSpPr>
          <p:spPr>
            <a:xfrm>
              <a:off x="5933916" y="2594115"/>
              <a:ext cx="2831123" cy="1411148"/>
            </a:xfrm>
            <a:custGeom>
              <a:avLst/>
              <a:gdLst>
                <a:gd name="connsiteX0" fmla="*/ 342651 w 2831123"/>
                <a:gd name="connsiteY0" fmla="*/ 0 h 1411148"/>
                <a:gd name="connsiteX1" fmla="*/ 2488472 w 2831123"/>
                <a:gd name="connsiteY1" fmla="*/ 0 h 1411148"/>
                <a:gd name="connsiteX2" fmla="*/ 2831123 w 2831123"/>
                <a:gd name="connsiteY2" fmla="*/ 342651 h 1411148"/>
                <a:gd name="connsiteX3" fmla="*/ 2831123 w 2831123"/>
                <a:gd name="connsiteY3" fmla="*/ 1411148 h 1411148"/>
                <a:gd name="connsiteX4" fmla="*/ 2494849 w 2831123"/>
                <a:gd name="connsiteY4" fmla="*/ 1411148 h 1411148"/>
                <a:gd name="connsiteX5" fmla="*/ 2494849 w 2831123"/>
                <a:gd name="connsiteY5" fmla="*/ 597525 h 1411148"/>
                <a:gd name="connsiteX6" fmla="*/ 2233597 w 2831123"/>
                <a:gd name="connsiteY6" fmla="*/ 336273 h 1411148"/>
                <a:gd name="connsiteX7" fmla="*/ 597525 w 2831123"/>
                <a:gd name="connsiteY7" fmla="*/ 336273 h 1411148"/>
                <a:gd name="connsiteX8" fmla="*/ 336273 w 2831123"/>
                <a:gd name="connsiteY8" fmla="*/ 597525 h 1411148"/>
                <a:gd name="connsiteX9" fmla="*/ 336273 w 2831123"/>
                <a:gd name="connsiteY9" fmla="*/ 1411148 h 1411148"/>
                <a:gd name="connsiteX10" fmla="*/ 0 w 2831123"/>
                <a:gd name="connsiteY10" fmla="*/ 1411148 h 1411148"/>
                <a:gd name="connsiteX11" fmla="*/ 0 w 2831123"/>
                <a:gd name="connsiteY11" fmla="*/ 342651 h 1411148"/>
                <a:gd name="connsiteX12" fmla="*/ 342651 w 2831123"/>
                <a:gd name="connsiteY12" fmla="*/ 0 h 1411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31123" h="1411148">
                  <a:moveTo>
                    <a:pt x="342651" y="0"/>
                  </a:moveTo>
                  <a:lnTo>
                    <a:pt x="2488472" y="0"/>
                  </a:lnTo>
                  <a:cubicBezTo>
                    <a:pt x="2677713" y="0"/>
                    <a:pt x="2831123" y="153410"/>
                    <a:pt x="2831123" y="342651"/>
                  </a:cubicBezTo>
                  <a:lnTo>
                    <a:pt x="2831123" y="1411148"/>
                  </a:lnTo>
                  <a:lnTo>
                    <a:pt x="2494849" y="1411148"/>
                  </a:lnTo>
                  <a:lnTo>
                    <a:pt x="2494849" y="597525"/>
                  </a:lnTo>
                  <a:cubicBezTo>
                    <a:pt x="2494849" y="453240"/>
                    <a:pt x="2377882" y="336273"/>
                    <a:pt x="2233597" y="336273"/>
                  </a:cubicBezTo>
                  <a:lnTo>
                    <a:pt x="597525" y="336273"/>
                  </a:lnTo>
                  <a:cubicBezTo>
                    <a:pt x="453240" y="336273"/>
                    <a:pt x="336273" y="453240"/>
                    <a:pt x="336273" y="597525"/>
                  </a:cubicBezTo>
                  <a:lnTo>
                    <a:pt x="336273" y="1411148"/>
                  </a:lnTo>
                  <a:lnTo>
                    <a:pt x="0" y="1411148"/>
                  </a:lnTo>
                  <a:lnTo>
                    <a:pt x="0" y="342651"/>
                  </a:lnTo>
                  <a:cubicBezTo>
                    <a:pt x="0" y="153410"/>
                    <a:pt x="153410" y="0"/>
                    <a:pt x="3426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" name="이등변 삼각형 8">
              <a:extLst>
                <a:ext uri="{FF2B5EF4-FFF2-40B4-BE49-F238E27FC236}">
                  <a16:creationId xmlns:a16="http://schemas.microsoft.com/office/drawing/2014/main" id="{53D98672-6BFD-4A6F-9CBF-0312E0C9F5CB}"/>
                </a:ext>
              </a:extLst>
            </p:cNvPr>
            <p:cNvSpPr/>
            <p:nvPr/>
          </p:nvSpPr>
          <p:spPr>
            <a:xfrm rot="10800000">
              <a:off x="8213383" y="4005263"/>
              <a:ext cx="775252" cy="469745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3338640D-7357-4D4B-8275-0258C0C5D5B1}"/>
              </a:ext>
            </a:extLst>
          </p:cNvPr>
          <p:cNvGrpSpPr/>
          <p:nvPr/>
        </p:nvGrpSpPr>
        <p:grpSpPr>
          <a:xfrm>
            <a:off x="3439066" y="3535518"/>
            <a:ext cx="3058687" cy="1880893"/>
            <a:chOff x="3439066" y="3535518"/>
            <a:chExt cx="3058687" cy="1880893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5E049087-912D-4722-925A-8983F0319C03}"/>
                </a:ext>
              </a:extLst>
            </p:cNvPr>
            <p:cNvSpPr/>
            <p:nvPr/>
          </p:nvSpPr>
          <p:spPr>
            <a:xfrm flipV="1">
              <a:off x="3439066" y="4005263"/>
              <a:ext cx="2831123" cy="1411148"/>
            </a:xfrm>
            <a:custGeom>
              <a:avLst/>
              <a:gdLst>
                <a:gd name="connsiteX0" fmla="*/ 342651 w 2831123"/>
                <a:gd name="connsiteY0" fmla="*/ 0 h 1411148"/>
                <a:gd name="connsiteX1" fmla="*/ 2488472 w 2831123"/>
                <a:gd name="connsiteY1" fmla="*/ 0 h 1411148"/>
                <a:gd name="connsiteX2" fmla="*/ 2831123 w 2831123"/>
                <a:gd name="connsiteY2" fmla="*/ 342651 h 1411148"/>
                <a:gd name="connsiteX3" fmla="*/ 2831123 w 2831123"/>
                <a:gd name="connsiteY3" fmla="*/ 1411148 h 1411148"/>
                <a:gd name="connsiteX4" fmla="*/ 2494849 w 2831123"/>
                <a:gd name="connsiteY4" fmla="*/ 1411148 h 1411148"/>
                <a:gd name="connsiteX5" fmla="*/ 2494849 w 2831123"/>
                <a:gd name="connsiteY5" fmla="*/ 597525 h 1411148"/>
                <a:gd name="connsiteX6" fmla="*/ 2233597 w 2831123"/>
                <a:gd name="connsiteY6" fmla="*/ 336273 h 1411148"/>
                <a:gd name="connsiteX7" fmla="*/ 597525 w 2831123"/>
                <a:gd name="connsiteY7" fmla="*/ 336273 h 1411148"/>
                <a:gd name="connsiteX8" fmla="*/ 336273 w 2831123"/>
                <a:gd name="connsiteY8" fmla="*/ 597525 h 1411148"/>
                <a:gd name="connsiteX9" fmla="*/ 336273 w 2831123"/>
                <a:gd name="connsiteY9" fmla="*/ 1411148 h 1411148"/>
                <a:gd name="connsiteX10" fmla="*/ 0 w 2831123"/>
                <a:gd name="connsiteY10" fmla="*/ 1411148 h 1411148"/>
                <a:gd name="connsiteX11" fmla="*/ 0 w 2831123"/>
                <a:gd name="connsiteY11" fmla="*/ 342651 h 1411148"/>
                <a:gd name="connsiteX12" fmla="*/ 342651 w 2831123"/>
                <a:gd name="connsiteY12" fmla="*/ 0 h 1411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31123" h="1411148">
                  <a:moveTo>
                    <a:pt x="342651" y="0"/>
                  </a:moveTo>
                  <a:lnTo>
                    <a:pt x="2488472" y="0"/>
                  </a:lnTo>
                  <a:cubicBezTo>
                    <a:pt x="2677713" y="0"/>
                    <a:pt x="2831123" y="153410"/>
                    <a:pt x="2831123" y="342651"/>
                  </a:cubicBezTo>
                  <a:lnTo>
                    <a:pt x="2831123" y="1411148"/>
                  </a:lnTo>
                  <a:lnTo>
                    <a:pt x="2494849" y="1411148"/>
                  </a:lnTo>
                  <a:lnTo>
                    <a:pt x="2494849" y="597525"/>
                  </a:lnTo>
                  <a:cubicBezTo>
                    <a:pt x="2494849" y="453240"/>
                    <a:pt x="2377882" y="336273"/>
                    <a:pt x="2233597" y="336273"/>
                  </a:cubicBezTo>
                  <a:lnTo>
                    <a:pt x="597525" y="336273"/>
                  </a:lnTo>
                  <a:cubicBezTo>
                    <a:pt x="453240" y="336273"/>
                    <a:pt x="336273" y="453240"/>
                    <a:pt x="336273" y="597525"/>
                  </a:cubicBezTo>
                  <a:lnTo>
                    <a:pt x="336273" y="1411148"/>
                  </a:lnTo>
                  <a:lnTo>
                    <a:pt x="0" y="1411148"/>
                  </a:lnTo>
                  <a:lnTo>
                    <a:pt x="0" y="342651"/>
                  </a:lnTo>
                  <a:cubicBezTo>
                    <a:pt x="0" y="153410"/>
                    <a:pt x="153410" y="0"/>
                    <a:pt x="3426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이등변 삼각형 11">
              <a:extLst>
                <a:ext uri="{FF2B5EF4-FFF2-40B4-BE49-F238E27FC236}">
                  <a16:creationId xmlns:a16="http://schemas.microsoft.com/office/drawing/2014/main" id="{C045D519-047D-418A-A74E-51BB2F51682F}"/>
                </a:ext>
              </a:extLst>
            </p:cNvPr>
            <p:cNvSpPr/>
            <p:nvPr/>
          </p:nvSpPr>
          <p:spPr>
            <a:xfrm>
              <a:off x="5722501" y="3535518"/>
              <a:ext cx="775252" cy="469745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459CBC79-271D-4607-B954-1986660D9EB9}"/>
              </a:ext>
            </a:extLst>
          </p:cNvPr>
          <p:cNvGrpSpPr/>
          <p:nvPr/>
        </p:nvGrpSpPr>
        <p:grpSpPr>
          <a:xfrm>
            <a:off x="944218" y="2594115"/>
            <a:ext cx="3051312" cy="2822296"/>
            <a:chOff x="944218" y="2594115"/>
            <a:chExt cx="3051312" cy="2822296"/>
          </a:xfrm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9950BD47-F835-4CEB-906E-46755AC9E567}"/>
                </a:ext>
              </a:extLst>
            </p:cNvPr>
            <p:cNvSpPr/>
            <p:nvPr/>
          </p:nvSpPr>
          <p:spPr>
            <a:xfrm>
              <a:off x="944218" y="2594115"/>
              <a:ext cx="2831123" cy="1411148"/>
            </a:xfrm>
            <a:custGeom>
              <a:avLst/>
              <a:gdLst>
                <a:gd name="connsiteX0" fmla="*/ 342651 w 2831123"/>
                <a:gd name="connsiteY0" fmla="*/ 0 h 1411148"/>
                <a:gd name="connsiteX1" fmla="*/ 2488472 w 2831123"/>
                <a:gd name="connsiteY1" fmla="*/ 0 h 1411148"/>
                <a:gd name="connsiteX2" fmla="*/ 2831123 w 2831123"/>
                <a:gd name="connsiteY2" fmla="*/ 342651 h 1411148"/>
                <a:gd name="connsiteX3" fmla="*/ 2831123 w 2831123"/>
                <a:gd name="connsiteY3" fmla="*/ 1411148 h 1411148"/>
                <a:gd name="connsiteX4" fmla="*/ 2494849 w 2831123"/>
                <a:gd name="connsiteY4" fmla="*/ 1411148 h 1411148"/>
                <a:gd name="connsiteX5" fmla="*/ 2494849 w 2831123"/>
                <a:gd name="connsiteY5" fmla="*/ 597525 h 1411148"/>
                <a:gd name="connsiteX6" fmla="*/ 2233597 w 2831123"/>
                <a:gd name="connsiteY6" fmla="*/ 336273 h 1411148"/>
                <a:gd name="connsiteX7" fmla="*/ 597525 w 2831123"/>
                <a:gd name="connsiteY7" fmla="*/ 336273 h 1411148"/>
                <a:gd name="connsiteX8" fmla="*/ 336273 w 2831123"/>
                <a:gd name="connsiteY8" fmla="*/ 597525 h 1411148"/>
                <a:gd name="connsiteX9" fmla="*/ 336273 w 2831123"/>
                <a:gd name="connsiteY9" fmla="*/ 1411148 h 1411148"/>
                <a:gd name="connsiteX10" fmla="*/ 0 w 2831123"/>
                <a:gd name="connsiteY10" fmla="*/ 1411148 h 1411148"/>
                <a:gd name="connsiteX11" fmla="*/ 0 w 2831123"/>
                <a:gd name="connsiteY11" fmla="*/ 342651 h 1411148"/>
                <a:gd name="connsiteX12" fmla="*/ 342651 w 2831123"/>
                <a:gd name="connsiteY12" fmla="*/ 0 h 1411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31123" h="1411148">
                  <a:moveTo>
                    <a:pt x="342651" y="0"/>
                  </a:moveTo>
                  <a:lnTo>
                    <a:pt x="2488472" y="0"/>
                  </a:lnTo>
                  <a:cubicBezTo>
                    <a:pt x="2677713" y="0"/>
                    <a:pt x="2831123" y="153410"/>
                    <a:pt x="2831123" y="342651"/>
                  </a:cubicBezTo>
                  <a:lnTo>
                    <a:pt x="2831123" y="1411148"/>
                  </a:lnTo>
                  <a:lnTo>
                    <a:pt x="2494849" y="1411148"/>
                  </a:lnTo>
                  <a:lnTo>
                    <a:pt x="2494849" y="597525"/>
                  </a:lnTo>
                  <a:cubicBezTo>
                    <a:pt x="2494849" y="453240"/>
                    <a:pt x="2377882" y="336273"/>
                    <a:pt x="2233597" y="336273"/>
                  </a:cubicBezTo>
                  <a:lnTo>
                    <a:pt x="597525" y="336273"/>
                  </a:lnTo>
                  <a:cubicBezTo>
                    <a:pt x="453240" y="336273"/>
                    <a:pt x="336273" y="453240"/>
                    <a:pt x="336273" y="597525"/>
                  </a:cubicBezTo>
                  <a:lnTo>
                    <a:pt x="336273" y="1411148"/>
                  </a:lnTo>
                  <a:lnTo>
                    <a:pt x="0" y="1411148"/>
                  </a:lnTo>
                  <a:lnTo>
                    <a:pt x="0" y="342651"/>
                  </a:lnTo>
                  <a:cubicBezTo>
                    <a:pt x="0" y="153410"/>
                    <a:pt x="153410" y="0"/>
                    <a:pt x="3426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8FD94F5E-A142-4E4B-8D7F-EAE35672682E}"/>
                </a:ext>
              </a:extLst>
            </p:cNvPr>
            <p:cNvSpPr/>
            <p:nvPr/>
          </p:nvSpPr>
          <p:spPr>
            <a:xfrm>
              <a:off x="944218" y="4005263"/>
              <a:ext cx="336273" cy="141114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이등변 삼각형 15">
              <a:extLst>
                <a:ext uri="{FF2B5EF4-FFF2-40B4-BE49-F238E27FC236}">
                  <a16:creationId xmlns:a16="http://schemas.microsoft.com/office/drawing/2014/main" id="{0773B95D-0A3D-4134-93FC-FE092648B7C4}"/>
                </a:ext>
              </a:extLst>
            </p:cNvPr>
            <p:cNvSpPr/>
            <p:nvPr/>
          </p:nvSpPr>
          <p:spPr>
            <a:xfrm rot="10800000">
              <a:off x="3220278" y="4005263"/>
              <a:ext cx="775252" cy="469745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7" name="타원 16">
            <a:extLst>
              <a:ext uri="{FF2B5EF4-FFF2-40B4-BE49-F238E27FC236}">
                <a16:creationId xmlns:a16="http://schemas.microsoft.com/office/drawing/2014/main" id="{47B0C544-D87E-4DEB-B9B1-3538A6FB1709}"/>
              </a:ext>
            </a:extLst>
          </p:cNvPr>
          <p:cNvSpPr/>
          <p:nvPr/>
        </p:nvSpPr>
        <p:spPr>
          <a:xfrm>
            <a:off x="1927426" y="2298457"/>
            <a:ext cx="864705" cy="864705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E5F1692E-5E18-4599-BFE2-CD7404A05EE6}"/>
              </a:ext>
            </a:extLst>
          </p:cNvPr>
          <p:cNvSpPr/>
          <p:nvPr/>
        </p:nvSpPr>
        <p:spPr>
          <a:xfrm>
            <a:off x="4418240" y="4806845"/>
            <a:ext cx="864705" cy="864705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1C3BF585-B316-434F-B365-BA85CFFC8195}"/>
              </a:ext>
            </a:extLst>
          </p:cNvPr>
          <p:cNvSpPr/>
          <p:nvPr/>
        </p:nvSpPr>
        <p:spPr>
          <a:xfrm>
            <a:off x="6909054" y="2298457"/>
            <a:ext cx="864705" cy="864705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A0C97FD5-37D7-4A51-A461-5732DD00BEAE}"/>
              </a:ext>
            </a:extLst>
          </p:cNvPr>
          <p:cNvSpPr/>
          <p:nvPr/>
        </p:nvSpPr>
        <p:spPr>
          <a:xfrm>
            <a:off x="9399869" y="4806845"/>
            <a:ext cx="864705" cy="864705"/>
          </a:xfrm>
          <a:prstGeom prst="ellipse">
            <a:avLst/>
          </a:prstGeom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00D43DC4-44C6-4A73-8F3B-58A79014AE6C}"/>
              </a:ext>
            </a:extLst>
          </p:cNvPr>
          <p:cNvSpPr/>
          <p:nvPr/>
        </p:nvSpPr>
        <p:spPr>
          <a:xfrm>
            <a:off x="4685860" y="5084993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ectangle 16">
            <a:extLst>
              <a:ext uri="{FF2B5EF4-FFF2-40B4-BE49-F238E27FC236}">
                <a16:creationId xmlns:a16="http://schemas.microsoft.com/office/drawing/2014/main" id="{A724859D-A55D-48D4-9104-E485647E6F23}"/>
              </a:ext>
            </a:extLst>
          </p:cNvPr>
          <p:cNvSpPr/>
          <p:nvPr/>
        </p:nvSpPr>
        <p:spPr>
          <a:xfrm rot="2700000">
            <a:off x="2243508" y="249078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ed Rectangle 5">
            <a:extLst>
              <a:ext uri="{FF2B5EF4-FFF2-40B4-BE49-F238E27FC236}">
                <a16:creationId xmlns:a16="http://schemas.microsoft.com/office/drawing/2014/main" id="{126DEF66-923C-4631-B3E5-93B18038F0C3}"/>
              </a:ext>
            </a:extLst>
          </p:cNvPr>
          <p:cNvSpPr/>
          <p:nvPr/>
        </p:nvSpPr>
        <p:spPr>
          <a:xfrm flipH="1">
            <a:off x="9648484" y="5093297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Oval 21">
            <a:extLst>
              <a:ext uri="{FF2B5EF4-FFF2-40B4-BE49-F238E27FC236}">
                <a16:creationId xmlns:a16="http://schemas.microsoft.com/office/drawing/2014/main" id="{FF008CCB-E9AC-42DB-BE82-403CCC1F6986}"/>
              </a:ext>
            </a:extLst>
          </p:cNvPr>
          <p:cNvSpPr>
            <a:spLocks noChangeAspect="1"/>
          </p:cNvSpPr>
          <p:nvPr/>
        </p:nvSpPr>
        <p:spPr>
          <a:xfrm>
            <a:off x="7148073" y="2533692"/>
            <a:ext cx="372596" cy="37570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0FE565C2-78C2-4ED8-AA22-15C3F83B6B57}"/>
              </a:ext>
            </a:extLst>
          </p:cNvPr>
          <p:cNvGrpSpPr/>
          <p:nvPr/>
        </p:nvGrpSpPr>
        <p:grpSpPr>
          <a:xfrm>
            <a:off x="1524559" y="3449479"/>
            <a:ext cx="1664465" cy="1680200"/>
            <a:chOff x="2318011" y="3255173"/>
            <a:chExt cx="1664465" cy="168020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26580A7-C794-446B-A13C-0BE7502BF128}"/>
                </a:ext>
              </a:extLst>
            </p:cNvPr>
            <p:cNvSpPr txBox="1"/>
            <p:nvPr/>
          </p:nvSpPr>
          <p:spPr>
            <a:xfrm flipH="1">
              <a:off x="2318013" y="4449086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4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6707DAE-FDB9-41AD-85D3-B3267224F1E4}"/>
                </a:ext>
              </a:extLst>
            </p:cNvPr>
            <p:cNvSpPr txBox="1"/>
            <p:nvPr/>
          </p:nvSpPr>
          <p:spPr>
            <a:xfrm flipH="1">
              <a:off x="2318011" y="3255173"/>
              <a:ext cx="166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F9D3EF4A-1A20-46AE-9829-671E0784325C}"/>
              </a:ext>
            </a:extLst>
          </p:cNvPr>
          <p:cNvGrpSpPr/>
          <p:nvPr/>
        </p:nvGrpSpPr>
        <p:grpSpPr>
          <a:xfrm>
            <a:off x="6488053" y="3449479"/>
            <a:ext cx="1684590" cy="1680200"/>
            <a:chOff x="2318012" y="3255173"/>
            <a:chExt cx="1684590" cy="168020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CF978AC-614D-43FB-92A2-3714DC236C29}"/>
                </a:ext>
              </a:extLst>
            </p:cNvPr>
            <p:cNvSpPr txBox="1"/>
            <p:nvPr/>
          </p:nvSpPr>
          <p:spPr>
            <a:xfrm flipH="1">
              <a:off x="2318013" y="4449086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2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454E491-B2BF-486A-A321-F983842490F5}"/>
                </a:ext>
              </a:extLst>
            </p:cNvPr>
            <p:cNvSpPr txBox="1"/>
            <p:nvPr/>
          </p:nvSpPr>
          <p:spPr>
            <a:xfrm flipH="1">
              <a:off x="2318012" y="3255173"/>
              <a:ext cx="168459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B7E5FE59-5AA0-4EE6-8533-75F6F140066D}"/>
              </a:ext>
            </a:extLst>
          </p:cNvPr>
          <p:cNvGrpSpPr/>
          <p:nvPr/>
        </p:nvGrpSpPr>
        <p:grpSpPr>
          <a:xfrm flipV="1">
            <a:off x="4006306" y="2882956"/>
            <a:ext cx="1664465" cy="1680200"/>
            <a:chOff x="2318011" y="3255173"/>
            <a:chExt cx="1664465" cy="168020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3DF69AD-A629-4264-96E3-907A9E71D8CA}"/>
                </a:ext>
              </a:extLst>
            </p:cNvPr>
            <p:cNvSpPr txBox="1"/>
            <p:nvPr/>
          </p:nvSpPr>
          <p:spPr>
            <a:xfrm flipH="1" flipV="1">
              <a:off x="2318013" y="4449086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3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105DF88-039D-471B-99E7-60A612AE5460}"/>
                </a:ext>
              </a:extLst>
            </p:cNvPr>
            <p:cNvSpPr txBox="1"/>
            <p:nvPr/>
          </p:nvSpPr>
          <p:spPr>
            <a:xfrm flipH="1" flipV="1">
              <a:off x="2318011" y="3255173"/>
              <a:ext cx="166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9D3DC28B-1F2B-40BB-AD8B-32F88326A30B}"/>
              </a:ext>
            </a:extLst>
          </p:cNvPr>
          <p:cNvGrpSpPr/>
          <p:nvPr/>
        </p:nvGrpSpPr>
        <p:grpSpPr>
          <a:xfrm flipV="1">
            <a:off x="8989926" y="2882956"/>
            <a:ext cx="1684590" cy="1680200"/>
            <a:chOff x="2318012" y="3255173"/>
            <a:chExt cx="1684590" cy="168020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0EED188-0F86-47EF-8A4F-D17068637689}"/>
                </a:ext>
              </a:extLst>
            </p:cNvPr>
            <p:cNvSpPr txBox="1"/>
            <p:nvPr/>
          </p:nvSpPr>
          <p:spPr>
            <a:xfrm flipH="1" flipV="1">
              <a:off x="2318013" y="4449086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AA5915B-490E-41DC-AAAE-B3933A0D61EC}"/>
                </a:ext>
              </a:extLst>
            </p:cNvPr>
            <p:cNvSpPr txBox="1"/>
            <p:nvPr/>
          </p:nvSpPr>
          <p:spPr>
            <a:xfrm flipH="1" flipV="1">
              <a:off x="2318012" y="3255173"/>
              <a:ext cx="168459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B656E5D6-DEAD-4FB6-ABDF-DA8A7A6E4E9B}"/>
              </a:ext>
            </a:extLst>
          </p:cNvPr>
          <p:cNvSpPr/>
          <p:nvPr/>
        </p:nvSpPr>
        <p:spPr>
          <a:xfrm>
            <a:off x="0" y="2343150"/>
            <a:ext cx="12192000" cy="2038350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4E09AAB5-D0F2-47B1-9E1B-63394E986C98}"/>
              </a:ext>
            </a:extLst>
          </p:cNvPr>
          <p:cNvGrpSpPr/>
          <p:nvPr/>
        </p:nvGrpSpPr>
        <p:grpSpPr>
          <a:xfrm>
            <a:off x="3381375" y="2709356"/>
            <a:ext cx="5429250" cy="1305938"/>
            <a:chOff x="3381375" y="2584989"/>
            <a:chExt cx="5429250" cy="1305938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1B0B39A2-835A-4E6B-8FA2-A5EBEE256FAA}"/>
                </a:ext>
              </a:extLst>
            </p:cNvPr>
            <p:cNvGrpSpPr/>
            <p:nvPr/>
          </p:nvGrpSpPr>
          <p:grpSpPr>
            <a:xfrm>
              <a:off x="4073296" y="3429000"/>
              <a:ext cx="4045408" cy="461927"/>
              <a:chOff x="3398761" y="3735995"/>
              <a:chExt cx="1481957" cy="169218"/>
            </a:xfrm>
            <a:solidFill>
              <a:schemeClr val="bg1"/>
            </a:solidFill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41F775F-723D-436F-8470-AEAC52C7EDB2}"/>
                  </a:ext>
                </a:extLst>
              </p:cNvPr>
              <p:cNvSpPr txBox="1"/>
              <p:nvPr/>
            </p:nvSpPr>
            <p:spPr>
              <a:xfrm>
                <a:off x="4160055" y="3735995"/>
                <a:ext cx="720663" cy="169218"/>
              </a:xfrm>
              <a:custGeom>
                <a:avLst/>
                <a:gdLst/>
                <a:ahLst/>
                <a:cxnLst/>
                <a:rect l="l" t="t" r="r" b="b"/>
                <a:pathLst>
                  <a:path w="720663" h="169218">
                    <a:moveTo>
                      <a:pt x="418989" y="2791"/>
                    </a:moveTo>
                    <a:lnTo>
                      <a:pt x="554497" y="2791"/>
                    </a:lnTo>
                    <a:lnTo>
                      <a:pt x="554497" y="37728"/>
                    </a:lnTo>
                    <a:lnTo>
                      <a:pt x="469665" y="37728"/>
                    </a:lnTo>
                    <a:lnTo>
                      <a:pt x="469665" y="63736"/>
                    </a:lnTo>
                    <a:lnTo>
                      <a:pt x="548358" y="63736"/>
                    </a:lnTo>
                    <a:lnTo>
                      <a:pt x="548358" y="97110"/>
                    </a:lnTo>
                    <a:lnTo>
                      <a:pt x="469665" y="97110"/>
                    </a:lnTo>
                    <a:lnTo>
                      <a:pt x="469665" y="129369"/>
                    </a:lnTo>
                    <a:lnTo>
                      <a:pt x="556952" y="129369"/>
                    </a:lnTo>
                    <a:lnTo>
                      <a:pt x="556952" y="166427"/>
                    </a:lnTo>
                    <a:lnTo>
                      <a:pt x="418989" y="166427"/>
                    </a:lnTo>
                    <a:close/>
                    <a:moveTo>
                      <a:pt x="222052" y="2791"/>
                    </a:moveTo>
                    <a:lnTo>
                      <a:pt x="274910" y="2791"/>
                    </a:lnTo>
                    <a:lnTo>
                      <a:pt x="311739" y="120551"/>
                    </a:lnTo>
                    <a:lnTo>
                      <a:pt x="348098" y="2791"/>
                    </a:lnTo>
                    <a:lnTo>
                      <a:pt x="399418" y="2791"/>
                    </a:lnTo>
                    <a:lnTo>
                      <a:pt x="338658" y="166427"/>
                    </a:lnTo>
                    <a:lnTo>
                      <a:pt x="283852" y="166427"/>
                    </a:lnTo>
                    <a:close/>
                    <a:moveTo>
                      <a:pt x="154410" y="2791"/>
                    </a:moveTo>
                    <a:lnTo>
                      <a:pt x="205086" y="2791"/>
                    </a:lnTo>
                    <a:lnTo>
                      <a:pt x="205086" y="166427"/>
                    </a:lnTo>
                    <a:lnTo>
                      <a:pt x="154410" y="166427"/>
                    </a:lnTo>
                    <a:close/>
                    <a:moveTo>
                      <a:pt x="0" y="2791"/>
                    </a:moveTo>
                    <a:lnTo>
                      <a:pt x="50565" y="2791"/>
                    </a:lnTo>
                    <a:lnTo>
                      <a:pt x="50565" y="126132"/>
                    </a:lnTo>
                    <a:lnTo>
                      <a:pt x="129481" y="126132"/>
                    </a:lnTo>
                    <a:lnTo>
                      <a:pt x="129481" y="166427"/>
                    </a:lnTo>
                    <a:lnTo>
                      <a:pt x="0" y="166427"/>
                    </a:lnTo>
                    <a:close/>
                    <a:moveTo>
                      <a:pt x="647886" y="0"/>
                    </a:moveTo>
                    <a:cubicBezTo>
                      <a:pt x="668797" y="0"/>
                      <a:pt x="684740" y="3888"/>
                      <a:pt x="695716" y="11664"/>
                    </a:cubicBezTo>
                    <a:cubicBezTo>
                      <a:pt x="706692" y="19441"/>
                      <a:pt x="713222" y="31812"/>
                      <a:pt x="715306" y="48779"/>
                    </a:cubicBezTo>
                    <a:lnTo>
                      <a:pt x="667643" y="51569"/>
                    </a:lnTo>
                    <a:cubicBezTo>
                      <a:pt x="666378" y="44202"/>
                      <a:pt x="663718" y="38844"/>
                      <a:pt x="659662" y="35496"/>
                    </a:cubicBezTo>
                    <a:cubicBezTo>
                      <a:pt x="655607" y="32147"/>
                      <a:pt x="650007" y="30473"/>
                      <a:pt x="642863" y="30473"/>
                    </a:cubicBezTo>
                    <a:cubicBezTo>
                      <a:pt x="636985" y="30473"/>
                      <a:pt x="632557" y="31719"/>
                      <a:pt x="629581" y="34212"/>
                    </a:cubicBezTo>
                    <a:cubicBezTo>
                      <a:pt x="626604" y="36705"/>
                      <a:pt x="625116" y="39737"/>
                      <a:pt x="625116" y="43309"/>
                    </a:cubicBezTo>
                    <a:cubicBezTo>
                      <a:pt x="625116" y="45914"/>
                      <a:pt x="626344" y="48258"/>
                      <a:pt x="628799" y="50341"/>
                    </a:cubicBezTo>
                    <a:cubicBezTo>
                      <a:pt x="631180" y="52499"/>
                      <a:pt x="636836" y="54508"/>
                      <a:pt x="645766" y="56369"/>
                    </a:cubicBezTo>
                    <a:cubicBezTo>
                      <a:pt x="667867" y="61131"/>
                      <a:pt x="683698" y="65950"/>
                      <a:pt x="693260" y="70824"/>
                    </a:cubicBezTo>
                    <a:cubicBezTo>
                      <a:pt x="702823" y="75698"/>
                      <a:pt x="709780" y="81744"/>
                      <a:pt x="714134" y="88962"/>
                    </a:cubicBezTo>
                    <a:cubicBezTo>
                      <a:pt x="718487" y="96180"/>
                      <a:pt x="720663" y="104254"/>
                      <a:pt x="720663" y="113184"/>
                    </a:cubicBezTo>
                    <a:cubicBezTo>
                      <a:pt x="720663" y="123676"/>
                      <a:pt x="717761" y="133350"/>
                      <a:pt x="711957" y="142205"/>
                    </a:cubicBezTo>
                    <a:cubicBezTo>
                      <a:pt x="706153" y="151061"/>
                      <a:pt x="698041" y="157776"/>
                      <a:pt x="687623" y="162353"/>
                    </a:cubicBezTo>
                    <a:cubicBezTo>
                      <a:pt x="677206" y="166929"/>
                      <a:pt x="664071" y="169218"/>
                      <a:pt x="648221" y="169218"/>
                    </a:cubicBezTo>
                    <a:cubicBezTo>
                      <a:pt x="620390" y="169218"/>
                      <a:pt x="601117" y="163860"/>
                      <a:pt x="590402" y="153144"/>
                    </a:cubicBezTo>
                    <a:cubicBezTo>
                      <a:pt x="579686" y="142429"/>
                      <a:pt x="573621" y="128811"/>
                      <a:pt x="572207" y="112291"/>
                    </a:cubicBezTo>
                    <a:lnTo>
                      <a:pt x="620316" y="109277"/>
                    </a:lnTo>
                    <a:cubicBezTo>
                      <a:pt x="621358" y="117091"/>
                      <a:pt x="623479" y="123044"/>
                      <a:pt x="626678" y="127137"/>
                    </a:cubicBezTo>
                    <a:cubicBezTo>
                      <a:pt x="631887" y="133759"/>
                      <a:pt x="639329" y="137071"/>
                      <a:pt x="649003" y="137071"/>
                    </a:cubicBezTo>
                    <a:cubicBezTo>
                      <a:pt x="656221" y="137071"/>
                      <a:pt x="661783" y="135378"/>
                      <a:pt x="665690" y="131992"/>
                    </a:cubicBezTo>
                    <a:cubicBezTo>
                      <a:pt x="669597" y="128606"/>
                      <a:pt x="671550" y="124681"/>
                      <a:pt x="671550" y="120216"/>
                    </a:cubicBezTo>
                    <a:cubicBezTo>
                      <a:pt x="671550" y="115974"/>
                      <a:pt x="669690" y="112179"/>
                      <a:pt x="665969" y="108831"/>
                    </a:cubicBezTo>
                    <a:cubicBezTo>
                      <a:pt x="662248" y="105482"/>
                      <a:pt x="653616" y="102319"/>
                      <a:pt x="640073" y="99343"/>
                    </a:cubicBezTo>
                    <a:cubicBezTo>
                      <a:pt x="617898" y="94357"/>
                      <a:pt x="602085" y="87734"/>
                      <a:pt x="592634" y="79474"/>
                    </a:cubicBezTo>
                    <a:cubicBezTo>
                      <a:pt x="583109" y="71214"/>
                      <a:pt x="578346" y="60685"/>
                      <a:pt x="578346" y="47886"/>
                    </a:cubicBezTo>
                    <a:cubicBezTo>
                      <a:pt x="578346" y="39477"/>
                      <a:pt x="580784" y="31533"/>
                      <a:pt x="585658" y="24054"/>
                    </a:cubicBezTo>
                    <a:cubicBezTo>
                      <a:pt x="590532" y="16576"/>
                      <a:pt x="597862" y="10697"/>
                      <a:pt x="607647" y="6418"/>
                    </a:cubicBezTo>
                    <a:cubicBezTo>
                      <a:pt x="617432" y="2139"/>
                      <a:pt x="630846" y="0"/>
                      <a:pt x="647886" y="0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dirty="0">
                  <a:solidFill>
                    <a:schemeClr val="bg1"/>
                  </a:solidFill>
                  <a:latin typeface="Arial Black" panose="020B0A04020102020204" pitchFamily="34" charset="0"/>
                </a:endParaRP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AADF403-FD53-4E7A-BFDB-23699FBE47E2}"/>
                  </a:ext>
                </a:extLst>
              </p:cNvPr>
              <p:cNvSpPr txBox="1"/>
              <p:nvPr/>
            </p:nvSpPr>
            <p:spPr>
              <a:xfrm>
                <a:off x="3398761" y="3735995"/>
                <a:ext cx="661020" cy="169218"/>
              </a:xfrm>
              <a:custGeom>
                <a:avLst/>
                <a:gdLst/>
                <a:ahLst/>
                <a:cxnLst/>
                <a:rect l="l" t="t" r="r" b="b"/>
                <a:pathLst>
                  <a:path w="661020" h="169218">
                    <a:moveTo>
                      <a:pt x="242795" y="45207"/>
                    </a:moveTo>
                    <a:lnTo>
                      <a:pt x="224921" y="104031"/>
                    </a:lnTo>
                    <a:lnTo>
                      <a:pt x="260856" y="104031"/>
                    </a:lnTo>
                    <a:close/>
                    <a:moveTo>
                      <a:pt x="523057" y="2791"/>
                    </a:moveTo>
                    <a:lnTo>
                      <a:pt x="658565" y="2791"/>
                    </a:lnTo>
                    <a:lnTo>
                      <a:pt x="658565" y="37728"/>
                    </a:lnTo>
                    <a:lnTo>
                      <a:pt x="573733" y="37728"/>
                    </a:lnTo>
                    <a:lnTo>
                      <a:pt x="573733" y="63736"/>
                    </a:lnTo>
                    <a:lnTo>
                      <a:pt x="652426" y="63736"/>
                    </a:lnTo>
                    <a:lnTo>
                      <a:pt x="652426" y="97110"/>
                    </a:lnTo>
                    <a:lnTo>
                      <a:pt x="573733" y="97110"/>
                    </a:lnTo>
                    <a:lnTo>
                      <a:pt x="573733" y="129369"/>
                    </a:lnTo>
                    <a:lnTo>
                      <a:pt x="661020" y="129369"/>
                    </a:lnTo>
                    <a:lnTo>
                      <a:pt x="661020" y="166427"/>
                    </a:lnTo>
                    <a:lnTo>
                      <a:pt x="523057" y="166427"/>
                    </a:lnTo>
                    <a:close/>
                    <a:moveTo>
                      <a:pt x="326120" y="2791"/>
                    </a:moveTo>
                    <a:lnTo>
                      <a:pt x="378978" y="2791"/>
                    </a:lnTo>
                    <a:lnTo>
                      <a:pt x="415807" y="120551"/>
                    </a:lnTo>
                    <a:lnTo>
                      <a:pt x="452166" y="2791"/>
                    </a:lnTo>
                    <a:lnTo>
                      <a:pt x="503486" y="2791"/>
                    </a:lnTo>
                    <a:lnTo>
                      <a:pt x="442726" y="166427"/>
                    </a:lnTo>
                    <a:lnTo>
                      <a:pt x="387920" y="166427"/>
                    </a:lnTo>
                    <a:close/>
                    <a:moveTo>
                      <a:pt x="215838" y="2791"/>
                    </a:moveTo>
                    <a:lnTo>
                      <a:pt x="270993" y="2791"/>
                    </a:lnTo>
                    <a:lnTo>
                      <a:pt x="332482" y="166427"/>
                    </a:lnTo>
                    <a:lnTo>
                      <a:pt x="279532" y="166427"/>
                    </a:lnTo>
                    <a:lnTo>
                      <a:pt x="271345" y="139415"/>
                    </a:lnTo>
                    <a:lnTo>
                      <a:pt x="213939" y="139415"/>
                    </a:lnTo>
                    <a:lnTo>
                      <a:pt x="205963" y="166427"/>
                    </a:lnTo>
                    <a:lnTo>
                      <a:pt x="154335" y="166427"/>
                    </a:lnTo>
                    <a:close/>
                    <a:moveTo>
                      <a:pt x="75679" y="0"/>
                    </a:moveTo>
                    <a:cubicBezTo>
                      <a:pt x="96590" y="0"/>
                      <a:pt x="112533" y="3888"/>
                      <a:pt x="123509" y="11664"/>
                    </a:cubicBezTo>
                    <a:cubicBezTo>
                      <a:pt x="134485" y="19441"/>
                      <a:pt x="141015" y="31812"/>
                      <a:pt x="143099" y="48779"/>
                    </a:cubicBezTo>
                    <a:lnTo>
                      <a:pt x="95436" y="51569"/>
                    </a:lnTo>
                    <a:cubicBezTo>
                      <a:pt x="94171" y="44202"/>
                      <a:pt x="91511" y="38844"/>
                      <a:pt x="87455" y="35496"/>
                    </a:cubicBezTo>
                    <a:cubicBezTo>
                      <a:pt x="83400" y="32147"/>
                      <a:pt x="77800" y="30473"/>
                      <a:pt x="70656" y="30473"/>
                    </a:cubicBezTo>
                    <a:cubicBezTo>
                      <a:pt x="64778" y="30473"/>
                      <a:pt x="60350" y="31719"/>
                      <a:pt x="57374" y="34212"/>
                    </a:cubicBezTo>
                    <a:cubicBezTo>
                      <a:pt x="54397" y="36705"/>
                      <a:pt x="52909" y="39737"/>
                      <a:pt x="52909" y="43309"/>
                    </a:cubicBezTo>
                    <a:cubicBezTo>
                      <a:pt x="52909" y="45914"/>
                      <a:pt x="54137" y="48258"/>
                      <a:pt x="56592" y="50341"/>
                    </a:cubicBezTo>
                    <a:cubicBezTo>
                      <a:pt x="58973" y="52499"/>
                      <a:pt x="64629" y="54508"/>
                      <a:pt x="73559" y="56369"/>
                    </a:cubicBezTo>
                    <a:cubicBezTo>
                      <a:pt x="95660" y="61131"/>
                      <a:pt x="111491" y="65950"/>
                      <a:pt x="121053" y="70824"/>
                    </a:cubicBezTo>
                    <a:cubicBezTo>
                      <a:pt x="130616" y="75698"/>
                      <a:pt x="137573" y="81744"/>
                      <a:pt x="141927" y="88962"/>
                    </a:cubicBezTo>
                    <a:cubicBezTo>
                      <a:pt x="146280" y="96180"/>
                      <a:pt x="148456" y="104254"/>
                      <a:pt x="148456" y="113184"/>
                    </a:cubicBezTo>
                    <a:cubicBezTo>
                      <a:pt x="148456" y="123676"/>
                      <a:pt x="145554" y="133350"/>
                      <a:pt x="139750" y="142205"/>
                    </a:cubicBezTo>
                    <a:cubicBezTo>
                      <a:pt x="133946" y="151061"/>
                      <a:pt x="125834" y="157776"/>
                      <a:pt x="115416" y="162353"/>
                    </a:cubicBezTo>
                    <a:cubicBezTo>
                      <a:pt x="104999" y="166929"/>
                      <a:pt x="91864" y="169218"/>
                      <a:pt x="76014" y="169218"/>
                    </a:cubicBezTo>
                    <a:cubicBezTo>
                      <a:pt x="48183" y="169218"/>
                      <a:pt x="28910" y="163860"/>
                      <a:pt x="18195" y="153144"/>
                    </a:cubicBezTo>
                    <a:cubicBezTo>
                      <a:pt x="7479" y="142429"/>
                      <a:pt x="1414" y="128811"/>
                      <a:pt x="0" y="112291"/>
                    </a:cubicBezTo>
                    <a:lnTo>
                      <a:pt x="48109" y="109277"/>
                    </a:lnTo>
                    <a:cubicBezTo>
                      <a:pt x="49151" y="117091"/>
                      <a:pt x="51272" y="123044"/>
                      <a:pt x="54471" y="127137"/>
                    </a:cubicBezTo>
                    <a:cubicBezTo>
                      <a:pt x="59680" y="133759"/>
                      <a:pt x="67122" y="137071"/>
                      <a:pt x="76796" y="137071"/>
                    </a:cubicBezTo>
                    <a:cubicBezTo>
                      <a:pt x="84014" y="137071"/>
                      <a:pt x="89576" y="135378"/>
                      <a:pt x="93483" y="131992"/>
                    </a:cubicBezTo>
                    <a:cubicBezTo>
                      <a:pt x="97390" y="128606"/>
                      <a:pt x="99343" y="124681"/>
                      <a:pt x="99343" y="120216"/>
                    </a:cubicBezTo>
                    <a:cubicBezTo>
                      <a:pt x="99343" y="115974"/>
                      <a:pt x="97483" y="112179"/>
                      <a:pt x="93762" y="108831"/>
                    </a:cubicBezTo>
                    <a:cubicBezTo>
                      <a:pt x="90041" y="105482"/>
                      <a:pt x="81409" y="102319"/>
                      <a:pt x="67866" y="99343"/>
                    </a:cubicBezTo>
                    <a:cubicBezTo>
                      <a:pt x="45691" y="94357"/>
                      <a:pt x="29878" y="87734"/>
                      <a:pt x="20427" y="79474"/>
                    </a:cubicBezTo>
                    <a:cubicBezTo>
                      <a:pt x="10902" y="71214"/>
                      <a:pt x="6139" y="60685"/>
                      <a:pt x="6139" y="47886"/>
                    </a:cubicBezTo>
                    <a:cubicBezTo>
                      <a:pt x="6139" y="39477"/>
                      <a:pt x="8577" y="31533"/>
                      <a:pt x="13451" y="24054"/>
                    </a:cubicBezTo>
                    <a:cubicBezTo>
                      <a:pt x="18325" y="16576"/>
                      <a:pt x="25655" y="10697"/>
                      <a:pt x="35440" y="6418"/>
                    </a:cubicBezTo>
                    <a:cubicBezTo>
                      <a:pt x="45225" y="2139"/>
                      <a:pt x="58639" y="0"/>
                      <a:pt x="75679" y="0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dirty="0">
                  <a:solidFill>
                    <a:schemeClr val="bg1"/>
                  </a:solidFill>
                  <a:latin typeface="Arial Black" panose="020B0A04020102020204" pitchFamily="34" charset="0"/>
                </a:endParaRPr>
              </a:p>
            </p:txBody>
          </p:sp>
        </p:grpSp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B69EAB79-CE6E-4230-BED9-1E5AFB5B23A2}"/>
                </a:ext>
              </a:extLst>
            </p:cNvPr>
            <p:cNvGrpSpPr/>
            <p:nvPr/>
          </p:nvGrpSpPr>
          <p:grpSpPr>
            <a:xfrm>
              <a:off x="3381375" y="2584989"/>
              <a:ext cx="5429250" cy="461927"/>
              <a:chOff x="3156017" y="3335689"/>
              <a:chExt cx="1988901" cy="169218"/>
            </a:xfrm>
            <a:solidFill>
              <a:schemeClr val="bg1"/>
            </a:solidFill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F63AC92-52C1-4B7F-BA6A-AC8237137170}"/>
                  </a:ext>
                </a:extLst>
              </p:cNvPr>
              <p:cNvSpPr txBox="1"/>
              <p:nvPr/>
            </p:nvSpPr>
            <p:spPr>
              <a:xfrm>
                <a:off x="4279408" y="3335689"/>
                <a:ext cx="865510" cy="169218"/>
              </a:xfrm>
              <a:custGeom>
                <a:avLst/>
                <a:gdLst/>
                <a:ahLst/>
                <a:cxnLst/>
                <a:rect l="l" t="t" r="r" b="b"/>
                <a:pathLst>
                  <a:path w="865510" h="169218">
                    <a:moveTo>
                      <a:pt x="51011" y="98115"/>
                    </a:moveTo>
                    <a:lnTo>
                      <a:pt x="51011" y="131266"/>
                    </a:lnTo>
                    <a:lnTo>
                      <a:pt x="76795" y="131266"/>
                    </a:lnTo>
                    <a:cubicBezTo>
                      <a:pt x="85502" y="131266"/>
                      <a:pt x="91641" y="129722"/>
                      <a:pt x="95213" y="126634"/>
                    </a:cubicBezTo>
                    <a:cubicBezTo>
                      <a:pt x="98785" y="123546"/>
                      <a:pt x="100571" y="119397"/>
                      <a:pt x="100571" y="114188"/>
                    </a:cubicBezTo>
                    <a:cubicBezTo>
                      <a:pt x="100571" y="109352"/>
                      <a:pt x="98803" y="105463"/>
                      <a:pt x="95269" y="102524"/>
                    </a:cubicBezTo>
                    <a:cubicBezTo>
                      <a:pt x="91734" y="99585"/>
                      <a:pt x="85539" y="98115"/>
                      <a:pt x="76684" y="98115"/>
                    </a:cubicBezTo>
                    <a:close/>
                    <a:moveTo>
                      <a:pt x="765497" y="39849"/>
                    </a:moveTo>
                    <a:lnTo>
                      <a:pt x="765497" y="129257"/>
                    </a:lnTo>
                    <a:lnTo>
                      <a:pt x="777887" y="129257"/>
                    </a:lnTo>
                    <a:cubicBezTo>
                      <a:pt x="788454" y="129257"/>
                      <a:pt x="795970" y="128085"/>
                      <a:pt x="800435" y="125741"/>
                    </a:cubicBezTo>
                    <a:cubicBezTo>
                      <a:pt x="804900" y="123397"/>
                      <a:pt x="808397" y="119304"/>
                      <a:pt x="810927" y="113463"/>
                    </a:cubicBezTo>
                    <a:cubicBezTo>
                      <a:pt x="813457" y="107621"/>
                      <a:pt x="814722" y="98152"/>
                      <a:pt x="814722" y="85055"/>
                    </a:cubicBezTo>
                    <a:cubicBezTo>
                      <a:pt x="814722" y="67717"/>
                      <a:pt x="811895" y="55848"/>
                      <a:pt x="806239" y="49448"/>
                    </a:cubicBezTo>
                    <a:cubicBezTo>
                      <a:pt x="800584" y="43049"/>
                      <a:pt x="791208" y="39849"/>
                      <a:pt x="778111" y="39849"/>
                    </a:cubicBezTo>
                    <a:close/>
                    <a:moveTo>
                      <a:pt x="601787" y="38286"/>
                    </a:moveTo>
                    <a:cubicBezTo>
                      <a:pt x="591592" y="38286"/>
                      <a:pt x="583406" y="41895"/>
                      <a:pt x="577230" y="49113"/>
                    </a:cubicBezTo>
                    <a:cubicBezTo>
                      <a:pt x="571054" y="56332"/>
                      <a:pt x="567965" y="68275"/>
                      <a:pt x="567965" y="84944"/>
                    </a:cubicBezTo>
                    <a:cubicBezTo>
                      <a:pt x="567965" y="101464"/>
                      <a:pt x="571035" y="113333"/>
                      <a:pt x="577174" y="120551"/>
                    </a:cubicBezTo>
                    <a:cubicBezTo>
                      <a:pt x="583313" y="127769"/>
                      <a:pt x="591666" y="131378"/>
                      <a:pt x="602233" y="131378"/>
                    </a:cubicBezTo>
                    <a:cubicBezTo>
                      <a:pt x="613097" y="131378"/>
                      <a:pt x="621506" y="127843"/>
                      <a:pt x="627459" y="120774"/>
                    </a:cubicBezTo>
                    <a:cubicBezTo>
                      <a:pt x="633413" y="113705"/>
                      <a:pt x="636389" y="101017"/>
                      <a:pt x="636389" y="82711"/>
                    </a:cubicBezTo>
                    <a:cubicBezTo>
                      <a:pt x="636389" y="67308"/>
                      <a:pt x="633282" y="56052"/>
                      <a:pt x="627069" y="48946"/>
                    </a:cubicBezTo>
                    <a:cubicBezTo>
                      <a:pt x="620855" y="41839"/>
                      <a:pt x="612428" y="38286"/>
                      <a:pt x="601787" y="38286"/>
                    </a:cubicBezTo>
                    <a:close/>
                    <a:moveTo>
                      <a:pt x="411287" y="38286"/>
                    </a:moveTo>
                    <a:cubicBezTo>
                      <a:pt x="401092" y="38286"/>
                      <a:pt x="392906" y="41895"/>
                      <a:pt x="386730" y="49113"/>
                    </a:cubicBezTo>
                    <a:cubicBezTo>
                      <a:pt x="380554" y="56332"/>
                      <a:pt x="377465" y="68275"/>
                      <a:pt x="377465" y="84944"/>
                    </a:cubicBezTo>
                    <a:cubicBezTo>
                      <a:pt x="377465" y="101464"/>
                      <a:pt x="380535" y="113333"/>
                      <a:pt x="386674" y="120551"/>
                    </a:cubicBezTo>
                    <a:cubicBezTo>
                      <a:pt x="392813" y="127769"/>
                      <a:pt x="401166" y="131378"/>
                      <a:pt x="411733" y="131378"/>
                    </a:cubicBezTo>
                    <a:cubicBezTo>
                      <a:pt x="422597" y="131378"/>
                      <a:pt x="431006" y="127843"/>
                      <a:pt x="436959" y="120774"/>
                    </a:cubicBezTo>
                    <a:cubicBezTo>
                      <a:pt x="442913" y="113705"/>
                      <a:pt x="445889" y="101017"/>
                      <a:pt x="445889" y="82711"/>
                    </a:cubicBezTo>
                    <a:cubicBezTo>
                      <a:pt x="445889" y="67308"/>
                      <a:pt x="442782" y="56052"/>
                      <a:pt x="436569" y="48946"/>
                    </a:cubicBezTo>
                    <a:cubicBezTo>
                      <a:pt x="430355" y="41839"/>
                      <a:pt x="421928" y="38286"/>
                      <a:pt x="411287" y="38286"/>
                    </a:cubicBezTo>
                    <a:close/>
                    <a:moveTo>
                      <a:pt x="51011" y="35942"/>
                    </a:moveTo>
                    <a:lnTo>
                      <a:pt x="51011" y="66973"/>
                    </a:lnTo>
                    <a:lnTo>
                      <a:pt x="73000" y="66973"/>
                    </a:lnTo>
                    <a:cubicBezTo>
                      <a:pt x="80888" y="66973"/>
                      <a:pt x="86376" y="65615"/>
                      <a:pt x="89464" y="62899"/>
                    </a:cubicBezTo>
                    <a:cubicBezTo>
                      <a:pt x="92553" y="60182"/>
                      <a:pt x="94097" y="56257"/>
                      <a:pt x="94097" y="51123"/>
                    </a:cubicBezTo>
                    <a:cubicBezTo>
                      <a:pt x="94097" y="46360"/>
                      <a:pt x="92553" y="42639"/>
                      <a:pt x="89464" y="39960"/>
                    </a:cubicBezTo>
                    <a:cubicBezTo>
                      <a:pt x="86376" y="37282"/>
                      <a:pt x="81000" y="35942"/>
                      <a:pt x="73335" y="35942"/>
                    </a:cubicBezTo>
                    <a:close/>
                    <a:moveTo>
                      <a:pt x="714933" y="2791"/>
                    </a:moveTo>
                    <a:lnTo>
                      <a:pt x="790054" y="2791"/>
                    </a:lnTo>
                    <a:cubicBezTo>
                      <a:pt x="804863" y="2791"/>
                      <a:pt x="816825" y="4800"/>
                      <a:pt x="825940" y="8818"/>
                    </a:cubicBezTo>
                    <a:cubicBezTo>
                      <a:pt x="835056" y="12837"/>
                      <a:pt x="842590" y="18604"/>
                      <a:pt x="848544" y="26119"/>
                    </a:cubicBezTo>
                    <a:cubicBezTo>
                      <a:pt x="854497" y="33635"/>
                      <a:pt x="858813" y="42379"/>
                      <a:pt x="861492" y="52350"/>
                    </a:cubicBezTo>
                    <a:cubicBezTo>
                      <a:pt x="864171" y="62322"/>
                      <a:pt x="865510" y="72889"/>
                      <a:pt x="865510" y="84051"/>
                    </a:cubicBezTo>
                    <a:cubicBezTo>
                      <a:pt x="865510" y="101538"/>
                      <a:pt x="863519" y="115100"/>
                      <a:pt x="859538" y="124737"/>
                    </a:cubicBezTo>
                    <a:cubicBezTo>
                      <a:pt x="855557" y="134373"/>
                      <a:pt x="850032" y="142447"/>
                      <a:pt x="842963" y="148958"/>
                    </a:cubicBezTo>
                    <a:cubicBezTo>
                      <a:pt x="835893" y="155470"/>
                      <a:pt x="828303" y="159804"/>
                      <a:pt x="820192" y="161962"/>
                    </a:cubicBezTo>
                    <a:cubicBezTo>
                      <a:pt x="809104" y="164939"/>
                      <a:pt x="799058" y="166427"/>
                      <a:pt x="790054" y="166427"/>
                    </a:cubicBezTo>
                    <a:lnTo>
                      <a:pt x="714933" y="166427"/>
                    </a:lnTo>
                    <a:close/>
                    <a:moveTo>
                      <a:pt x="180863" y="2791"/>
                    </a:moveTo>
                    <a:lnTo>
                      <a:pt x="231428" y="2791"/>
                    </a:lnTo>
                    <a:lnTo>
                      <a:pt x="231428" y="126132"/>
                    </a:lnTo>
                    <a:lnTo>
                      <a:pt x="310344" y="126132"/>
                    </a:lnTo>
                    <a:lnTo>
                      <a:pt x="310344" y="166427"/>
                    </a:lnTo>
                    <a:lnTo>
                      <a:pt x="180863" y="166427"/>
                    </a:lnTo>
                    <a:close/>
                    <a:moveTo>
                      <a:pt x="0" y="2791"/>
                    </a:moveTo>
                    <a:lnTo>
                      <a:pt x="94655" y="2791"/>
                    </a:lnTo>
                    <a:cubicBezTo>
                      <a:pt x="110430" y="2791"/>
                      <a:pt x="122541" y="6697"/>
                      <a:pt x="130987" y="14511"/>
                    </a:cubicBezTo>
                    <a:cubicBezTo>
                      <a:pt x="139433" y="22324"/>
                      <a:pt x="143656" y="31998"/>
                      <a:pt x="143656" y="43532"/>
                    </a:cubicBezTo>
                    <a:cubicBezTo>
                      <a:pt x="143656" y="53206"/>
                      <a:pt x="140643" y="61503"/>
                      <a:pt x="134615" y="68424"/>
                    </a:cubicBezTo>
                    <a:cubicBezTo>
                      <a:pt x="130597" y="73037"/>
                      <a:pt x="124718" y="76684"/>
                      <a:pt x="116979" y="79363"/>
                    </a:cubicBezTo>
                    <a:cubicBezTo>
                      <a:pt x="128736" y="82190"/>
                      <a:pt x="137387" y="87046"/>
                      <a:pt x="142931" y="93929"/>
                    </a:cubicBezTo>
                    <a:cubicBezTo>
                      <a:pt x="148475" y="100813"/>
                      <a:pt x="151247" y="109463"/>
                      <a:pt x="151247" y="119881"/>
                    </a:cubicBezTo>
                    <a:cubicBezTo>
                      <a:pt x="151247" y="128364"/>
                      <a:pt x="149275" y="135992"/>
                      <a:pt x="145331" y="142763"/>
                    </a:cubicBezTo>
                    <a:cubicBezTo>
                      <a:pt x="141387" y="149535"/>
                      <a:pt x="135992" y="154893"/>
                      <a:pt x="129146" y="158837"/>
                    </a:cubicBezTo>
                    <a:cubicBezTo>
                      <a:pt x="124904" y="161293"/>
                      <a:pt x="118504" y="163078"/>
                      <a:pt x="109947" y="164195"/>
                    </a:cubicBezTo>
                    <a:cubicBezTo>
                      <a:pt x="98561" y="165683"/>
                      <a:pt x="91008" y="166427"/>
                      <a:pt x="87288" y="166427"/>
                    </a:cubicBezTo>
                    <a:lnTo>
                      <a:pt x="0" y="166427"/>
                    </a:lnTo>
                    <a:close/>
                    <a:moveTo>
                      <a:pt x="601898" y="0"/>
                    </a:moveTo>
                    <a:cubicBezTo>
                      <a:pt x="629134" y="0"/>
                      <a:pt x="650118" y="7311"/>
                      <a:pt x="664852" y="21934"/>
                    </a:cubicBezTo>
                    <a:cubicBezTo>
                      <a:pt x="679586" y="36556"/>
                      <a:pt x="686953" y="57038"/>
                      <a:pt x="686953" y="83381"/>
                    </a:cubicBezTo>
                    <a:cubicBezTo>
                      <a:pt x="686953" y="102505"/>
                      <a:pt x="683735" y="118188"/>
                      <a:pt x="677298" y="130429"/>
                    </a:cubicBezTo>
                    <a:cubicBezTo>
                      <a:pt x="670861" y="142670"/>
                      <a:pt x="661560" y="152195"/>
                      <a:pt x="649393" y="159004"/>
                    </a:cubicBezTo>
                    <a:cubicBezTo>
                      <a:pt x="637226" y="165813"/>
                      <a:pt x="622064" y="169218"/>
                      <a:pt x="603907" y="169218"/>
                    </a:cubicBezTo>
                    <a:cubicBezTo>
                      <a:pt x="585453" y="169218"/>
                      <a:pt x="570179" y="166278"/>
                      <a:pt x="558087" y="160400"/>
                    </a:cubicBezTo>
                    <a:cubicBezTo>
                      <a:pt x="545995" y="154521"/>
                      <a:pt x="536191" y="145219"/>
                      <a:pt x="528675" y="132494"/>
                    </a:cubicBezTo>
                    <a:cubicBezTo>
                      <a:pt x="521159" y="119770"/>
                      <a:pt x="517401" y="103845"/>
                      <a:pt x="517401" y="84720"/>
                    </a:cubicBezTo>
                    <a:cubicBezTo>
                      <a:pt x="517401" y="58006"/>
                      <a:pt x="524842" y="37207"/>
                      <a:pt x="539725" y="22324"/>
                    </a:cubicBezTo>
                    <a:cubicBezTo>
                      <a:pt x="554608" y="7441"/>
                      <a:pt x="575332" y="0"/>
                      <a:pt x="601898" y="0"/>
                    </a:cubicBezTo>
                    <a:close/>
                    <a:moveTo>
                      <a:pt x="411398" y="0"/>
                    </a:moveTo>
                    <a:cubicBezTo>
                      <a:pt x="438634" y="0"/>
                      <a:pt x="459618" y="7311"/>
                      <a:pt x="474352" y="21934"/>
                    </a:cubicBezTo>
                    <a:cubicBezTo>
                      <a:pt x="489086" y="36556"/>
                      <a:pt x="496453" y="57038"/>
                      <a:pt x="496453" y="83381"/>
                    </a:cubicBezTo>
                    <a:cubicBezTo>
                      <a:pt x="496453" y="102505"/>
                      <a:pt x="493235" y="118188"/>
                      <a:pt x="486798" y="130429"/>
                    </a:cubicBezTo>
                    <a:cubicBezTo>
                      <a:pt x="480361" y="142670"/>
                      <a:pt x="471060" y="152195"/>
                      <a:pt x="458893" y="159004"/>
                    </a:cubicBezTo>
                    <a:cubicBezTo>
                      <a:pt x="446726" y="165813"/>
                      <a:pt x="431564" y="169218"/>
                      <a:pt x="413407" y="169218"/>
                    </a:cubicBezTo>
                    <a:cubicBezTo>
                      <a:pt x="394953" y="169218"/>
                      <a:pt x="379679" y="166278"/>
                      <a:pt x="367587" y="160400"/>
                    </a:cubicBezTo>
                    <a:cubicBezTo>
                      <a:pt x="355495" y="154521"/>
                      <a:pt x="345691" y="145219"/>
                      <a:pt x="338175" y="132494"/>
                    </a:cubicBezTo>
                    <a:cubicBezTo>
                      <a:pt x="330659" y="119770"/>
                      <a:pt x="326901" y="103845"/>
                      <a:pt x="326901" y="84720"/>
                    </a:cubicBezTo>
                    <a:cubicBezTo>
                      <a:pt x="326901" y="58006"/>
                      <a:pt x="334342" y="37207"/>
                      <a:pt x="349225" y="22324"/>
                    </a:cubicBezTo>
                    <a:cubicBezTo>
                      <a:pt x="364108" y="7441"/>
                      <a:pt x="384832" y="0"/>
                      <a:pt x="411398" y="0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dirty="0">
                  <a:solidFill>
                    <a:schemeClr val="bg1"/>
                  </a:solidFill>
                  <a:latin typeface="Arial Black" panose="020B0A04020102020204" pitchFamily="34" charset="0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2C8FA43-4775-4883-A385-5D4643FF0AB7}"/>
                  </a:ext>
                </a:extLst>
              </p:cNvPr>
              <p:cNvSpPr txBox="1"/>
              <p:nvPr/>
            </p:nvSpPr>
            <p:spPr>
              <a:xfrm>
                <a:off x="3156017" y="3335689"/>
                <a:ext cx="1023007" cy="169218"/>
              </a:xfrm>
              <a:custGeom>
                <a:avLst/>
                <a:gdLst/>
                <a:ahLst/>
                <a:cxnLst/>
                <a:rect l="l" t="t" r="r" b="b"/>
                <a:pathLst>
                  <a:path w="1023007" h="169218">
                    <a:moveTo>
                      <a:pt x="633357" y="45207"/>
                    </a:moveTo>
                    <a:lnTo>
                      <a:pt x="615483" y="104031"/>
                    </a:lnTo>
                    <a:lnTo>
                      <a:pt x="651418" y="104031"/>
                    </a:lnTo>
                    <a:close/>
                    <a:moveTo>
                      <a:pt x="50564" y="39849"/>
                    </a:moveTo>
                    <a:lnTo>
                      <a:pt x="50564" y="129257"/>
                    </a:lnTo>
                    <a:lnTo>
                      <a:pt x="62954" y="129257"/>
                    </a:lnTo>
                    <a:cubicBezTo>
                      <a:pt x="73521" y="129257"/>
                      <a:pt x="81037" y="128085"/>
                      <a:pt x="85502" y="125741"/>
                    </a:cubicBezTo>
                    <a:cubicBezTo>
                      <a:pt x="89967" y="123397"/>
                      <a:pt x="93464" y="119304"/>
                      <a:pt x="95994" y="113463"/>
                    </a:cubicBezTo>
                    <a:cubicBezTo>
                      <a:pt x="98524" y="107621"/>
                      <a:pt x="99789" y="98152"/>
                      <a:pt x="99789" y="85055"/>
                    </a:cubicBezTo>
                    <a:cubicBezTo>
                      <a:pt x="99789" y="67717"/>
                      <a:pt x="96962" y="55848"/>
                      <a:pt x="91306" y="49448"/>
                    </a:cubicBezTo>
                    <a:cubicBezTo>
                      <a:pt x="85651" y="43049"/>
                      <a:pt x="76274" y="39849"/>
                      <a:pt x="63178" y="39849"/>
                    </a:cubicBezTo>
                    <a:close/>
                    <a:moveTo>
                      <a:pt x="258328" y="38286"/>
                    </a:moveTo>
                    <a:cubicBezTo>
                      <a:pt x="248134" y="38286"/>
                      <a:pt x="239948" y="41895"/>
                      <a:pt x="233772" y="49113"/>
                    </a:cubicBezTo>
                    <a:cubicBezTo>
                      <a:pt x="227595" y="56332"/>
                      <a:pt x="224507" y="68275"/>
                      <a:pt x="224507" y="84944"/>
                    </a:cubicBezTo>
                    <a:cubicBezTo>
                      <a:pt x="224507" y="101464"/>
                      <a:pt x="227577" y="113333"/>
                      <a:pt x="233716" y="120551"/>
                    </a:cubicBezTo>
                    <a:cubicBezTo>
                      <a:pt x="239855" y="127769"/>
                      <a:pt x="248208" y="131378"/>
                      <a:pt x="258775" y="131378"/>
                    </a:cubicBezTo>
                    <a:cubicBezTo>
                      <a:pt x="269639" y="131378"/>
                      <a:pt x="278048" y="127843"/>
                      <a:pt x="284001" y="120774"/>
                    </a:cubicBezTo>
                    <a:cubicBezTo>
                      <a:pt x="289954" y="113705"/>
                      <a:pt x="292931" y="101017"/>
                      <a:pt x="292931" y="82711"/>
                    </a:cubicBezTo>
                    <a:cubicBezTo>
                      <a:pt x="292931" y="67308"/>
                      <a:pt x="289824" y="56052"/>
                      <a:pt x="283611" y="48946"/>
                    </a:cubicBezTo>
                    <a:cubicBezTo>
                      <a:pt x="277397" y="41839"/>
                      <a:pt x="268970" y="38286"/>
                      <a:pt x="258328" y="38286"/>
                    </a:cubicBezTo>
                    <a:close/>
                    <a:moveTo>
                      <a:pt x="885044" y="2791"/>
                    </a:moveTo>
                    <a:lnTo>
                      <a:pt x="1020552" y="2791"/>
                    </a:lnTo>
                    <a:lnTo>
                      <a:pt x="1020552" y="37728"/>
                    </a:lnTo>
                    <a:lnTo>
                      <a:pt x="935720" y="37728"/>
                    </a:lnTo>
                    <a:lnTo>
                      <a:pt x="935720" y="63736"/>
                    </a:lnTo>
                    <a:lnTo>
                      <a:pt x="1014413" y="63736"/>
                    </a:lnTo>
                    <a:lnTo>
                      <a:pt x="1014413" y="97110"/>
                    </a:lnTo>
                    <a:lnTo>
                      <a:pt x="935720" y="97110"/>
                    </a:lnTo>
                    <a:lnTo>
                      <a:pt x="935720" y="129369"/>
                    </a:lnTo>
                    <a:lnTo>
                      <a:pt x="1023007" y="129369"/>
                    </a:lnTo>
                    <a:lnTo>
                      <a:pt x="1023007" y="166427"/>
                    </a:lnTo>
                    <a:lnTo>
                      <a:pt x="885044" y="166427"/>
                    </a:lnTo>
                    <a:close/>
                    <a:moveTo>
                      <a:pt x="711733" y="2791"/>
                    </a:moveTo>
                    <a:lnTo>
                      <a:pt x="865436" y="2791"/>
                    </a:lnTo>
                    <a:lnTo>
                      <a:pt x="865436" y="43197"/>
                    </a:lnTo>
                    <a:lnTo>
                      <a:pt x="813867" y="43197"/>
                    </a:lnTo>
                    <a:lnTo>
                      <a:pt x="813867" y="166427"/>
                    </a:lnTo>
                    <a:lnTo>
                      <a:pt x="763302" y="166427"/>
                    </a:lnTo>
                    <a:lnTo>
                      <a:pt x="763302" y="43197"/>
                    </a:lnTo>
                    <a:lnTo>
                      <a:pt x="711733" y="43197"/>
                    </a:lnTo>
                    <a:close/>
                    <a:moveTo>
                      <a:pt x="606400" y="2791"/>
                    </a:moveTo>
                    <a:lnTo>
                      <a:pt x="661555" y="2791"/>
                    </a:lnTo>
                    <a:lnTo>
                      <a:pt x="723044" y="166427"/>
                    </a:lnTo>
                    <a:lnTo>
                      <a:pt x="670094" y="166427"/>
                    </a:lnTo>
                    <a:lnTo>
                      <a:pt x="661907" y="139415"/>
                    </a:lnTo>
                    <a:lnTo>
                      <a:pt x="604501" y="139415"/>
                    </a:lnTo>
                    <a:lnTo>
                      <a:pt x="596525" y="166427"/>
                    </a:lnTo>
                    <a:lnTo>
                      <a:pt x="544897" y="166427"/>
                    </a:lnTo>
                    <a:close/>
                    <a:moveTo>
                      <a:pt x="371140" y="2791"/>
                    </a:moveTo>
                    <a:lnTo>
                      <a:pt x="418356" y="2791"/>
                    </a:lnTo>
                    <a:lnTo>
                      <a:pt x="479971" y="93322"/>
                    </a:lnTo>
                    <a:lnTo>
                      <a:pt x="479971" y="2791"/>
                    </a:lnTo>
                    <a:lnTo>
                      <a:pt x="527633" y="2791"/>
                    </a:lnTo>
                    <a:lnTo>
                      <a:pt x="527633" y="166427"/>
                    </a:lnTo>
                    <a:lnTo>
                      <a:pt x="479971" y="166427"/>
                    </a:lnTo>
                    <a:lnTo>
                      <a:pt x="418691" y="76579"/>
                    </a:lnTo>
                    <a:lnTo>
                      <a:pt x="418691" y="166427"/>
                    </a:lnTo>
                    <a:lnTo>
                      <a:pt x="371140" y="166427"/>
                    </a:lnTo>
                    <a:close/>
                    <a:moveTo>
                      <a:pt x="0" y="2791"/>
                    </a:moveTo>
                    <a:lnTo>
                      <a:pt x="75121" y="2791"/>
                    </a:lnTo>
                    <a:cubicBezTo>
                      <a:pt x="89929" y="2791"/>
                      <a:pt x="101892" y="4800"/>
                      <a:pt x="111007" y="8818"/>
                    </a:cubicBezTo>
                    <a:cubicBezTo>
                      <a:pt x="120123" y="12837"/>
                      <a:pt x="127657" y="18604"/>
                      <a:pt x="133610" y="26119"/>
                    </a:cubicBezTo>
                    <a:cubicBezTo>
                      <a:pt x="139564" y="33635"/>
                      <a:pt x="143880" y="42379"/>
                      <a:pt x="146559" y="52350"/>
                    </a:cubicBezTo>
                    <a:cubicBezTo>
                      <a:pt x="149237" y="62322"/>
                      <a:pt x="150577" y="72889"/>
                      <a:pt x="150577" y="84051"/>
                    </a:cubicBezTo>
                    <a:cubicBezTo>
                      <a:pt x="150577" y="101538"/>
                      <a:pt x="148586" y="115100"/>
                      <a:pt x="144605" y="124737"/>
                    </a:cubicBezTo>
                    <a:cubicBezTo>
                      <a:pt x="140624" y="134373"/>
                      <a:pt x="135099" y="142447"/>
                      <a:pt x="128029" y="148958"/>
                    </a:cubicBezTo>
                    <a:cubicBezTo>
                      <a:pt x="120960" y="155470"/>
                      <a:pt x="113370" y="159804"/>
                      <a:pt x="105259" y="161962"/>
                    </a:cubicBezTo>
                    <a:cubicBezTo>
                      <a:pt x="94171" y="164939"/>
                      <a:pt x="84125" y="166427"/>
                      <a:pt x="75121" y="166427"/>
                    </a:cubicBezTo>
                    <a:lnTo>
                      <a:pt x="0" y="166427"/>
                    </a:lnTo>
                    <a:close/>
                    <a:moveTo>
                      <a:pt x="258440" y="0"/>
                    </a:moveTo>
                    <a:cubicBezTo>
                      <a:pt x="285676" y="0"/>
                      <a:pt x="306660" y="7311"/>
                      <a:pt x="321394" y="21934"/>
                    </a:cubicBezTo>
                    <a:cubicBezTo>
                      <a:pt x="336128" y="36556"/>
                      <a:pt x="343495" y="57038"/>
                      <a:pt x="343495" y="83381"/>
                    </a:cubicBezTo>
                    <a:cubicBezTo>
                      <a:pt x="343495" y="102505"/>
                      <a:pt x="340277" y="118188"/>
                      <a:pt x="333840" y="130429"/>
                    </a:cubicBezTo>
                    <a:cubicBezTo>
                      <a:pt x="327403" y="142670"/>
                      <a:pt x="318102" y="152195"/>
                      <a:pt x="305935" y="159004"/>
                    </a:cubicBezTo>
                    <a:cubicBezTo>
                      <a:pt x="293768" y="165813"/>
                      <a:pt x="278606" y="169218"/>
                      <a:pt x="260449" y="169218"/>
                    </a:cubicBezTo>
                    <a:cubicBezTo>
                      <a:pt x="241995" y="169218"/>
                      <a:pt x="226721" y="166278"/>
                      <a:pt x="214629" y="160400"/>
                    </a:cubicBezTo>
                    <a:cubicBezTo>
                      <a:pt x="202537" y="154521"/>
                      <a:pt x="192732" y="145219"/>
                      <a:pt x="185217" y="132494"/>
                    </a:cubicBezTo>
                    <a:cubicBezTo>
                      <a:pt x="177701" y="119770"/>
                      <a:pt x="173943" y="103845"/>
                      <a:pt x="173943" y="84720"/>
                    </a:cubicBezTo>
                    <a:cubicBezTo>
                      <a:pt x="173943" y="58006"/>
                      <a:pt x="181384" y="37207"/>
                      <a:pt x="196267" y="22324"/>
                    </a:cubicBezTo>
                    <a:cubicBezTo>
                      <a:pt x="211150" y="7441"/>
                      <a:pt x="231874" y="0"/>
                      <a:pt x="258440" y="0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dirty="0">
                  <a:solidFill>
                    <a:schemeClr val="bg1"/>
                  </a:solidFill>
                  <a:latin typeface="Arial Black" panose="020B0A040201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129309" y="2395415"/>
            <a:ext cx="338974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accent2">
                  <a:lumMod val="75000"/>
                </a:schemeClr>
              </a:solidFill>
              <a:cs typeface="Arial" pitchFamily="34" charset="0"/>
            </a:endParaRP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2D081BB0-832C-42FD-AD13-A865B2C462EC}"/>
              </a:ext>
            </a:extLst>
          </p:cNvPr>
          <p:cNvGrpSpPr/>
          <p:nvPr/>
        </p:nvGrpSpPr>
        <p:grpSpPr>
          <a:xfrm>
            <a:off x="5546660" y="761256"/>
            <a:ext cx="1249062" cy="1128404"/>
            <a:chOff x="5546660" y="761256"/>
            <a:chExt cx="1249062" cy="1128404"/>
          </a:xfrm>
        </p:grpSpPr>
        <p:sp>
          <p:nvSpPr>
            <p:cNvPr id="23" name="하트 22">
              <a:extLst>
                <a:ext uri="{FF2B5EF4-FFF2-40B4-BE49-F238E27FC236}">
                  <a16:creationId xmlns:a16="http://schemas.microsoft.com/office/drawing/2014/main" id="{13A7C91F-0A6D-4861-8DB5-9EACDF69248B}"/>
                </a:ext>
              </a:extLst>
            </p:cNvPr>
            <p:cNvSpPr/>
            <p:nvPr/>
          </p:nvSpPr>
          <p:spPr>
            <a:xfrm>
              <a:off x="5546660" y="761256"/>
              <a:ext cx="1098679" cy="1098679"/>
            </a:xfrm>
            <a:prstGeom prst="heart">
              <a:avLst/>
            </a:prstGeom>
            <a:solidFill>
              <a:schemeClr val="accent1">
                <a:lumMod val="75000"/>
              </a:schemeClr>
            </a:solidFill>
            <a:ln w="4030" cap="flat">
              <a:noFill/>
              <a:prstDash val="solid"/>
              <a:miter/>
            </a:ln>
            <a:effectLst>
              <a:innerShdw blurRad="114300">
                <a:prstClr val="black"/>
              </a:innerShdw>
            </a:effectLst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4E67E9C-6C3E-4609-943C-4E76B828C40D}"/>
                </a:ext>
              </a:extLst>
            </p:cNvPr>
            <p:cNvSpPr txBox="1"/>
            <p:nvPr/>
          </p:nvSpPr>
          <p:spPr>
            <a:xfrm>
              <a:off x="5723779" y="987429"/>
              <a:ext cx="736736" cy="646331"/>
            </a:xfrm>
            <a:prstGeom prst="rect">
              <a:avLst/>
            </a:prstGeom>
            <a:noFill/>
            <a:effectLst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cs typeface="Arial" pitchFamily="34" charset="0"/>
              </a:endParaRPr>
            </a:p>
          </p:txBody>
        </p:sp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99627DDA-4E3B-4FC1-A1A2-06E5DE110548}"/>
                </a:ext>
              </a:extLst>
            </p:cNvPr>
            <p:cNvGrpSpPr/>
            <p:nvPr/>
          </p:nvGrpSpPr>
          <p:grpSpPr>
            <a:xfrm>
              <a:off x="6261998" y="1020218"/>
              <a:ext cx="533724" cy="869442"/>
              <a:chOff x="3013501" y="1885462"/>
              <a:chExt cx="1282698" cy="2089528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B97ADBA8-9CA7-47B4-8FC6-5D72A3EB19C0}"/>
                  </a:ext>
                </a:extLst>
              </p:cNvPr>
              <p:cNvSpPr/>
              <p:nvPr/>
            </p:nvSpPr>
            <p:spPr>
              <a:xfrm>
                <a:off x="3013501" y="1885463"/>
                <a:ext cx="641349" cy="2089527"/>
              </a:xfrm>
              <a:custGeom>
                <a:avLst/>
                <a:gdLst>
                  <a:gd name="connsiteX0" fmla="*/ 640780 w 641349"/>
                  <a:gd name="connsiteY0" fmla="*/ 0 h 2089527"/>
                  <a:gd name="connsiteX1" fmla="*/ 641349 w 641349"/>
                  <a:gd name="connsiteY1" fmla="*/ 1345 h 2089527"/>
                  <a:gd name="connsiteX2" fmla="*/ 641349 w 641349"/>
                  <a:gd name="connsiteY2" fmla="*/ 2089473 h 2089527"/>
                  <a:gd name="connsiteX3" fmla="*/ 640780 w 641349"/>
                  <a:gd name="connsiteY3" fmla="*/ 2089527 h 2089527"/>
                  <a:gd name="connsiteX4" fmla="*/ 168469 w 641349"/>
                  <a:gd name="connsiteY4" fmla="*/ 1893890 h 2089527"/>
                  <a:gd name="connsiteX5" fmla="*/ 168470 w 641349"/>
                  <a:gd name="connsiteY5" fmla="*/ 949269 h 2089527"/>
                  <a:gd name="connsiteX6" fmla="*/ 640780 w 641349"/>
                  <a:gd name="connsiteY6" fmla="*/ 0 h 2089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41349" h="2089527">
                    <a:moveTo>
                      <a:pt x="640780" y="0"/>
                    </a:moveTo>
                    <a:lnTo>
                      <a:pt x="641349" y="1345"/>
                    </a:lnTo>
                    <a:lnTo>
                      <a:pt x="641349" y="2089473"/>
                    </a:lnTo>
                    <a:lnTo>
                      <a:pt x="640780" y="2089527"/>
                    </a:lnTo>
                    <a:cubicBezTo>
                      <a:pt x="469837" y="2089528"/>
                      <a:pt x="298895" y="2024315"/>
                      <a:pt x="168469" y="1893890"/>
                    </a:cubicBezTo>
                    <a:cubicBezTo>
                      <a:pt x="-92380" y="1633040"/>
                      <a:pt x="-16776" y="1268282"/>
                      <a:pt x="168470" y="949269"/>
                    </a:cubicBezTo>
                    <a:cubicBezTo>
                      <a:pt x="350158" y="636383"/>
                      <a:pt x="479976" y="402821"/>
                      <a:pt x="640780" y="0"/>
                    </a:cubicBezTo>
                    <a:close/>
                  </a:path>
                </a:pathLst>
              </a:custGeom>
              <a:gradFill flip="none" rotWithShape="1">
                <a:gsLst>
                  <a:gs pos="25000">
                    <a:schemeClr val="accent1">
                      <a:lumMod val="80000"/>
                    </a:schemeClr>
                  </a:gs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90000"/>
                    </a:schemeClr>
                  </a:gs>
                </a:gsLst>
                <a:lin ang="10800000" scaled="1"/>
                <a:tileRect/>
              </a:gradFill>
              <a:ln w="6350">
                <a:solidFill>
                  <a:schemeClr val="accent1">
                    <a:lumMod val="60000"/>
                    <a:lumOff val="40000"/>
                  </a:schemeClr>
                </a:solidFill>
              </a:ln>
              <a:effectLst>
                <a:outerShdw blurRad="317500" dist="12700" dir="16200000" rotWithShape="0">
                  <a:prstClr val="black">
                    <a:alpha val="15000"/>
                  </a:prst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9C208AD6-4516-48FC-8175-D1553A4CFFAD}"/>
                  </a:ext>
                </a:extLst>
              </p:cNvPr>
              <p:cNvSpPr/>
              <p:nvPr/>
            </p:nvSpPr>
            <p:spPr>
              <a:xfrm flipH="1">
                <a:off x="3654850" y="1885463"/>
                <a:ext cx="641349" cy="2089527"/>
              </a:xfrm>
              <a:custGeom>
                <a:avLst/>
                <a:gdLst>
                  <a:gd name="connsiteX0" fmla="*/ 640780 w 641349"/>
                  <a:gd name="connsiteY0" fmla="*/ 0 h 2089527"/>
                  <a:gd name="connsiteX1" fmla="*/ 641349 w 641349"/>
                  <a:gd name="connsiteY1" fmla="*/ 1345 h 2089527"/>
                  <a:gd name="connsiteX2" fmla="*/ 641349 w 641349"/>
                  <a:gd name="connsiteY2" fmla="*/ 2089473 h 2089527"/>
                  <a:gd name="connsiteX3" fmla="*/ 640780 w 641349"/>
                  <a:gd name="connsiteY3" fmla="*/ 2089527 h 2089527"/>
                  <a:gd name="connsiteX4" fmla="*/ 168469 w 641349"/>
                  <a:gd name="connsiteY4" fmla="*/ 1893890 h 2089527"/>
                  <a:gd name="connsiteX5" fmla="*/ 168470 w 641349"/>
                  <a:gd name="connsiteY5" fmla="*/ 949269 h 2089527"/>
                  <a:gd name="connsiteX6" fmla="*/ 640780 w 641349"/>
                  <a:gd name="connsiteY6" fmla="*/ 0 h 2089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41349" h="2089527">
                    <a:moveTo>
                      <a:pt x="640780" y="0"/>
                    </a:moveTo>
                    <a:lnTo>
                      <a:pt x="641349" y="1345"/>
                    </a:lnTo>
                    <a:lnTo>
                      <a:pt x="641349" y="2089473"/>
                    </a:lnTo>
                    <a:lnTo>
                      <a:pt x="640780" y="2089527"/>
                    </a:lnTo>
                    <a:cubicBezTo>
                      <a:pt x="469837" y="2089528"/>
                      <a:pt x="298895" y="2024315"/>
                      <a:pt x="168469" y="1893890"/>
                    </a:cubicBezTo>
                    <a:cubicBezTo>
                      <a:pt x="-92380" y="1633040"/>
                      <a:pt x="-16776" y="1268282"/>
                      <a:pt x="168470" y="949269"/>
                    </a:cubicBezTo>
                    <a:cubicBezTo>
                      <a:pt x="350158" y="636383"/>
                      <a:pt x="479976" y="402821"/>
                      <a:pt x="640780" y="0"/>
                    </a:cubicBezTo>
                    <a:close/>
                  </a:path>
                </a:pathLst>
              </a:custGeom>
              <a:gradFill flip="none" rotWithShape="1">
                <a:gsLst>
                  <a:gs pos="75000">
                    <a:schemeClr val="accent1">
                      <a:lumMod val="80000"/>
                    </a:schemeClr>
                  </a:gs>
                  <a:gs pos="0">
                    <a:schemeClr val="accent1">
                      <a:lumMod val="9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0" scaled="1"/>
                <a:tileRect/>
              </a:gradFill>
              <a:ln w="6350">
                <a:solidFill>
                  <a:schemeClr val="accent1">
                    <a:lumMod val="60000"/>
                    <a:lumOff val="40000"/>
                  </a:schemeClr>
                </a:solidFill>
              </a:ln>
              <a:effectLst>
                <a:outerShdw blurRad="317500" dist="12700" dir="16200000" rotWithShape="0">
                  <a:prstClr val="black">
                    <a:alpha val="15000"/>
                  </a:prst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7B200288-01A8-4403-917E-EA65CD7D3454}"/>
                  </a:ext>
                </a:extLst>
              </p:cNvPr>
              <p:cNvSpPr/>
              <p:nvPr/>
            </p:nvSpPr>
            <p:spPr>
              <a:xfrm>
                <a:off x="3215528" y="1885463"/>
                <a:ext cx="439323" cy="2089527"/>
              </a:xfrm>
              <a:custGeom>
                <a:avLst/>
                <a:gdLst>
                  <a:gd name="connsiteX0" fmla="*/ 640780 w 641349"/>
                  <a:gd name="connsiteY0" fmla="*/ 0 h 2089527"/>
                  <a:gd name="connsiteX1" fmla="*/ 641349 w 641349"/>
                  <a:gd name="connsiteY1" fmla="*/ 1345 h 2089527"/>
                  <a:gd name="connsiteX2" fmla="*/ 641349 w 641349"/>
                  <a:gd name="connsiteY2" fmla="*/ 2089473 h 2089527"/>
                  <a:gd name="connsiteX3" fmla="*/ 640780 w 641349"/>
                  <a:gd name="connsiteY3" fmla="*/ 2089527 h 2089527"/>
                  <a:gd name="connsiteX4" fmla="*/ 168469 w 641349"/>
                  <a:gd name="connsiteY4" fmla="*/ 1893890 h 2089527"/>
                  <a:gd name="connsiteX5" fmla="*/ 168470 w 641349"/>
                  <a:gd name="connsiteY5" fmla="*/ 949269 h 2089527"/>
                  <a:gd name="connsiteX6" fmla="*/ 640780 w 641349"/>
                  <a:gd name="connsiteY6" fmla="*/ 0 h 2089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41349" h="2089527">
                    <a:moveTo>
                      <a:pt x="640780" y="0"/>
                    </a:moveTo>
                    <a:lnTo>
                      <a:pt x="641349" y="1345"/>
                    </a:lnTo>
                    <a:lnTo>
                      <a:pt x="641349" y="2089473"/>
                    </a:lnTo>
                    <a:lnTo>
                      <a:pt x="640780" y="2089527"/>
                    </a:lnTo>
                    <a:cubicBezTo>
                      <a:pt x="469837" y="2089528"/>
                      <a:pt x="298895" y="2024315"/>
                      <a:pt x="168469" y="1893890"/>
                    </a:cubicBezTo>
                    <a:cubicBezTo>
                      <a:pt x="-92380" y="1633040"/>
                      <a:pt x="-16776" y="1268282"/>
                      <a:pt x="168470" y="949269"/>
                    </a:cubicBezTo>
                    <a:cubicBezTo>
                      <a:pt x="350158" y="636383"/>
                      <a:pt x="479976" y="402821"/>
                      <a:pt x="640780" y="0"/>
                    </a:cubicBezTo>
                    <a:close/>
                  </a:path>
                </a:pathLst>
              </a:custGeom>
              <a:gradFill flip="none" rotWithShape="1">
                <a:gsLst>
                  <a:gs pos="40000">
                    <a:schemeClr val="accent1"/>
                  </a:gs>
                  <a:gs pos="0">
                    <a:schemeClr val="accent1">
                      <a:lumMod val="85000"/>
                    </a:schemeClr>
                  </a:gs>
                  <a:gs pos="100000">
                    <a:schemeClr val="accent1"/>
                  </a:gs>
                </a:gsLst>
                <a:lin ang="10800000" scaled="1"/>
                <a:tileRect/>
              </a:gradFill>
              <a:ln w="4445">
                <a:gradFill>
                  <a:gsLst>
                    <a:gs pos="0">
                      <a:schemeClr val="accent1">
                        <a:lumMod val="60000"/>
                        <a:lumOff val="40000"/>
                        <a:alpha val="0"/>
                      </a:schemeClr>
                    </a:gs>
                    <a:gs pos="100000">
                      <a:schemeClr val="accent1">
                        <a:lumMod val="60000"/>
                        <a:lumOff val="40000"/>
                        <a:alpha val="90000"/>
                      </a:schemeClr>
                    </a:gs>
                  </a:gsLst>
                  <a:lin ang="5400000" scaled="1"/>
                </a:gradFill>
              </a:ln>
              <a:effectLst>
                <a:outerShdw blurRad="317500" dist="12700" dir="16200000" rotWithShape="0">
                  <a:prstClr val="black">
                    <a:alpha val="15000"/>
                  </a:prst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/>
              </a:p>
            </p:txBody>
          </p:sp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id="{225C95F7-F73E-4722-AC39-67A17C042520}"/>
                  </a:ext>
                </a:extLst>
              </p:cNvPr>
              <p:cNvSpPr/>
              <p:nvPr/>
            </p:nvSpPr>
            <p:spPr>
              <a:xfrm flipH="1">
                <a:off x="3654851" y="1885462"/>
                <a:ext cx="439323" cy="2089527"/>
              </a:xfrm>
              <a:custGeom>
                <a:avLst/>
                <a:gdLst>
                  <a:gd name="connsiteX0" fmla="*/ 640780 w 641349"/>
                  <a:gd name="connsiteY0" fmla="*/ 0 h 2089527"/>
                  <a:gd name="connsiteX1" fmla="*/ 641349 w 641349"/>
                  <a:gd name="connsiteY1" fmla="*/ 1345 h 2089527"/>
                  <a:gd name="connsiteX2" fmla="*/ 641349 w 641349"/>
                  <a:gd name="connsiteY2" fmla="*/ 2089473 h 2089527"/>
                  <a:gd name="connsiteX3" fmla="*/ 640780 w 641349"/>
                  <a:gd name="connsiteY3" fmla="*/ 2089527 h 2089527"/>
                  <a:gd name="connsiteX4" fmla="*/ 168469 w 641349"/>
                  <a:gd name="connsiteY4" fmla="*/ 1893890 h 2089527"/>
                  <a:gd name="connsiteX5" fmla="*/ 168470 w 641349"/>
                  <a:gd name="connsiteY5" fmla="*/ 949269 h 2089527"/>
                  <a:gd name="connsiteX6" fmla="*/ 640780 w 641349"/>
                  <a:gd name="connsiteY6" fmla="*/ 0 h 2089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41349" h="2089527">
                    <a:moveTo>
                      <a:pt x="640780" y="0"/>
                    </a:moveTo>
                    <a:lnTo>
                      <a:pt x="641349" y="1345"/>
                    </a:lnTo>
                    <a:lnTo>
                      <a:pt x="641349" y="2089473"/>
                    </a:lnTo>
                    <a:lnTo>
                      <a:pt x="640780" y="2089527"/>
                    </a:lnTo>
                    <a:cubicBezTo>
                      <a:pt x="469837" y="2089528"/>
                      <a:pt x="298895" y="2024315"/>
                      <a:pt x="168469" y="1893890"/>
                    </a:cubicBezTo>
                    <a:cubicBezTo>
                      <a:pt x="-92380" y="1633040"/>
                      <a:pt x="-16776" y="1268282"/>
                      <a:pt x="168470" y="949269"/>
                    </a:cubicBezTo>
                    <a:cubicBezTo>
                      <a:pt x="350158" y="636383"/>
                      <a:pt x="479976" y="402821"/>
                      <a:pt x="640780" y="0"/>
                    </a:cubicBezTo>
                    <a:close/>
                  </a:path>
                </a:pathLst>
              </a:custGeom>
              <a:gradFill flip="none" rotWithShape="1">
                <a:gsLst>
                  <a:gs pos="40000">
                    <a:schemeClr val="accent1"/>
                  </a:gs>
                  <a:gs pos="0">
                    <a:schemeClr val="accent1">
                      <a:alpha val="90000"/>
                    </a:schemeClr>
                  </a:gs>
                  <a:gs pos="100000">
                    <a:schemeClr val="accent1">
                      <a:lumMod val="80000"/>
                    </a:schemeClr>
                  </a:gs>
                </a:gsLst>
                <a:lin ang="0" scaled="1"/>
                <a:tileRect/>
              </a:gradFill>
              <a:ln w="4445">
                <a:gradFill flip="none" rotWithShape="1"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  <a:alpha val="0"/>
                      </a:schemeClr>
                    </a:gs>
                  </a:gsLst>
                  <a:lin ang="0" scaled="1"/>
                  <a:tileRect/>
                </a:gradFill>
              </a:ln>
              <a:effectLst>
                <a:outerShdw blurRad="317500" dist="12700" dir="16200000" rotWithShape="0">
                  <a:prstClr val="black">
                    <a:alpha val="15000"/>
                  </a:prst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/>
              </a:p>
            </p:txBody>
          </p:sp>
        </p:grp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00248968-36F8-4CF2-8576-01230D87A5D3}"/>
              </a:ext>
            </a:extLst>
          </p:cNvPr>
          <p:cNvGrpSpPr/>
          <p:nvPr/>
        </p:nvGrpSpPr>
        <p:grpSpPr>
          <a:xfrm>
            <a:off x="5546660" y="2263597"/>
            <a:ext cx="1249062" cy="1128404"/>
            <a:chOff x="5546660" y="761256"/>
            <a:chExt cx="1249062" cy="1128404"/>
          </a:xfrm>
        </p:grpSpPr>
        <p:sp>
          <p:nvSpPr>
            <p:cNvPr id="27" name="하트 26">
              <a:extLst>
                <a:ext uri="{FF2B5EF4-FFF2-40B4-BE49-F238E27FC236}">
                  <a16:creationId xmlns:a16="http://schemas.microsoft.com/office/drawing/2014/main" id="{F61D3EB0-D958-4240-AA27-A83FF1E4B00D}"/>
                </a:ext>
              </a:extLst>
            </p:cNvPr>
            <p:cNvSpPr/>
            <p:nvPr/>
          </p:nvSpPr>
          <p:spPr>
            <a:xfrm>
              <a:off x="5546660" y="761256"/>
              <a:ext cx="1098679" cy="1098679"/>
            </a:xfrm>
            <a:prstGeom prst="heart">
              <a:avLst/>
            </a:prstGeom>
            <a:solidFill>
              <a:schemeClr val="accent1">
                <a:lumMod val="75000"/>
              </a:schemeClr>
            </a:solidFill>
            <a:ln w="4030" cap="flat">
              <a:noFill/>
              <a:prstDash val="solid"/>
              <a:miter/>
            </a:ln>
            <a:effectLst>
              <a:innerShdw blurRad="114300">
                <a:prstClr val="black"/>
              </a:innerShdw>
            </a:effectLst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C15378B-8933-4361-90EB-5A90FC9ED7DD}"/>
                </a:ext>
              </a:extLst>
            </p:cNvPr>
            <p:cNvSpPr txBox="1"/>
            <p:nvPr/>
          </p:nvSpPr>
          <p:spPr>
            <a:xfrm>
              <a:off x="5723779" y="987429"/>
              <a:ext cx="736736" cy="646331"/>
            </a:xfrm>
            <a:prstGeom prst="rect">
              <a:avLst/>
            </a:prstGeom>
            <a:noFill/>
            <a:effectLst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cs typeface="Arial" pitchFamily="34" charset="0"/>
              </a:endParaRPr>
            </a:p>
          </p:txBody>
        </p:sp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E0B098D6-8C6C-4E5D-8DF4-8142CA36653C}"/>
                </a:ext>
              </a:extLst>
            </p:cNvPr>
            <p:cNvGrpSpPr/>
            <p:nvPr/>
          </p:nvGrpSpPr>
          <p:grpSpPr>
            <a:xfrm>
              <a:off x="6261998" y="1020218"/>
              <a:ext cx="533724" cy="869442"/>
              <a:chOff x="3013501" y="1885462"/>
              <a:chExt cx="1282698" cy="2089528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30" name="자유형: 도형 29">
                <a:extLst>
                  <a:ext uri="{FF2B5EF4-FFF2-40B4-BE49-F238E27FC236}">
                    <a16:creationId xmlns:a16="http://schemas.microsoft.com/office/drawing/2014/main" id="{E265C82F-4890-4C8F-9826-8CEE98804B4E}"/>
                  </a:ext>
                </a:extLst>
              </p:cNvPr>
              <p:cNvSpPr/>
              <p:nvPr/>
            </p:nvSpPr>
            <p:spPr>
              <a:xfrm>
                <a:off x="3013501" y="1885463"/>
                <a:ext cx="641349" cy="2089527"/>
              </a:xfrm>
              <a:custGeom>
                <a:avLst/>
                <a:gdLst>
                  <a:gd name="connsiteX0" fmla="*/ 640780 w 641349"/>
                  <a:gd name="connsiteY0" fmla="*/ 0 h 2089527"/>
                  <a:gd name="connsiteX1" fmla="*/ 641349 w 641349"/>
                  <a:gd name="connsiteY1" fmla="*/ 1345 h 2089527"/>
                  <a:gd name="connsiteX2" fmla="*/ 641349 w 641349"/>
                  <a:gd name="connsiteY2" fmla="*/ 2089473 h 2089527"/>
                  <a:gd name="connsiteX3" fmla="*/ 640780 w 641349"/>
                  <a:gd name="connsiteY3" fmla="*/ 2089527 h 2089527"/>
                  <a:gd name="connsiteX4" fmla="*/ 168469 w 641349"/>
                  <a:gd name="connsiteY4" fmla="*/ 1893890 h 2089527"/>
                  <a:gd name="connsiteX5" fmla="*/ 168470 w 641349"/>
                  <a:gd name="connsiteY5" fmla="*/ 949269 h 2089527"/>
                  <a:gd name="connsiteX6" fmla="*/ 640780 w 641349"/>
                  <a:gd name="connsiteY6" fmla="*/ 0 h 2089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41349" h="2089527">
                    <a:moveTo>
                      <a:pt x="640780" y="0"/>
                    </a:moveTo>
                    <a:lnTo>
                      <a:pt x="641349" y="1345"/>
                    </a:lnTo>
                    <a:lnTo>
                      <a:pt x="641349" y="2089473"/>
                    </a:lnTo>
                    <a:lnTo>
                      <a:pt x="640780" y="2089527"/>
                    </a:lnTo>
                    <a:cubicBezTo>
                      <a:pt x="469837" y="2089528"/>
                      <a:pt x="298895" y="2024315"/>
                      <a:pt x="168469" y="1893890"/>
                    </a:cubicBezTo>
                    <a:cubicBezTo>
                      <a:pt x="-92380" y="1633040"/>
                      <a:pt x="-16776" y="1268282"/>
                      <a:pt x="168470" y="949269"/>
                    </a:cubicBezTo>
                    <a:cubicBezTo>
                      <a:pt x="350158" y="636383"/>
                      <a:pt x="479976" y="402821"/>
                      <a:pt x="640780" y="0"/>
                    </a:cubicBezTo>
                    <a:close/>
                  </a:path>
                </a:pathLst>
              </a:custGeom>
              <a:gradFill flip="none" rotWithShape="1">
                <a:gsLst>
                  <a:gs pos="25000">
                    <a:schemeClr val="accent1">
                      <a:lumMod val="80000"/>
                    </a:schemeClr>
                  </a:gs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90000"/>
                    </a:schemeClr>
                  </a:gs>
                </a:gsLst>
                <a:lin ang="10800000" scaled="1"/>
                <a:tileRect/>
              </a:gradFill>
              <a:ln w="6350">
                <a:solidFill>
                  <a:schemeClr val="accent1">
                    <a:lumMod val="60000"/>
                    <a:lumOff val="40000"/>
                  </a:schemeClr>
                </a:solidFill>
              </a:ln>
              <a:effectLst>
                <a:outerShdw blurRad="317500" dist="12700" dir="16200000" rotWithShape="0">
                  <a:prstClr val="black">
                    <a:alpha val="15000"/>
                  </a:prst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/>
              </a:p>
            </p:txBody>
          </p:sp>
          <p:sp>
            <p:nvSpPr>
              <p:cNvPr id="31" name="자유형: 도형 30">
                <a:extLst>
                  <a:ext uri="{FF2B5EF4-FFF2-40B4-BE49-F238E27FC236}">
                    <a16:creationId xmlns:a16="http://schemas.microsoft.com/office/drawing/2014/main" id="{8CA44DAC-319C-4B4D-B0AF-B8CAC1482007}"/>
                  </a:ext>
                </a:extLst>
              </p:cNvPr>
              <p:cNvSpPr/>
              <p:nvPr/>
            </p:nvSpPr>
            <p:spPr>
              <a:xfrm flipH="1">
                <a:off x="3654850" y="1885463"/>
                <a:ext cx="641349" cy="2089527"/>
              </a:xfrm>
              <a:custGeom>
                <a:avLst/>
                <a:gdLst>
                  <a:gd name="connsiteX0" fmla="*/ 640780 w 641349"/>
                  <a:gd name="connsiteY0" fmla="*/ 0 h 2089527"/>
                  <a:gd name="connsiteX1" fmla="*/ 641349 w 641349"/>
                  <a:gd name="connsiteY1" fmla="*/ 1345 h 2089527"/>
                  <a:gd name="connsiteX2" fmla="*/ 641349 w 641349"/>
                  <a:gd name="connsiteY2" fmla="*/ 2089473 h 2089527"/>
                  <a:gd name="connsiteX3" fmla="*/ 640780 w 641349"/>
                  <a:gd name="connsiteY3" fmla="*/ 2089527 h 2089527"/>
                  <a:gd name="connsiteX4" fmla="*/ 168469 w 641349"/>
                  <a:gd name="connsiteY4" fmla="*/ 1893890 h 2089527"/>
                  <a:gd name="connsiteX5" fmla="*/ 168470 w 641349"/>
                  <a:gd name="connsiteY5" fmla="*/ 949269 h 2089527"/>
                  <a:gd name="connsiteX6" fmla="*/ 640780 w 641349"/>
                  <a:gd name="connsiteY6" fmla="*/ 0 h 2089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41349" h="2089527">
                    <a:moveTo>
                      <a:pt x="640780" y="0"/>
                    </a:moveTo>
                    <a:lnTo>
                      <a:pt x="641349" y="1345"/>
                    </a:lnTo>
                    <a:lnTo>
                      <a:pt x="641349" y="2089473"/>
                    </a:lnTo>
                    <a:lnTo>
                      <a:pt x="640780" y="2089527"/>
                    </a:lnTo>
                    <a:cubicBezTo>
                      <a:pt x="469837" y="2089528"/>
                      <a:pt x="298895" y="2024315"/>
                      <a:pt x="168469" y="1893890"/>
                    </a:cubicBezTo>
                    <a:cubicBezTo>
                      <a:pt x="-92380" y="1633040"/>
                      <a:pt x="-16776" y="1268282"/>
                      <a:pt x="168470" y="949269"/>
                    </a:cubicBezTo>
                    <a:cubicBezTo>
                      <a:pt x="350158" y="636383"/>
                      <a:pt x="479976" y="402821"/>
                      <a:pt x="640780" y="0"/>
                    </a:cubicBezTo>
                    <a:close/>
                  </a:path>
                </a:pathLst>
              </a:custGeom>
              <a:gradFill flip="none" rotWithShape="1">
                <a:gsLst>
                  <a:gs pos="75000">
                    <a:schemeClr val="accent1">
                      <a:lumMod val="80000"/>
                    </a:schemeClr>
                  </a:gs>
                  <a:gs pos="0">
                    <a:schemeClr val="accent1">
                      <a:lumMod val="9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0" scaled="1"/>
                <a:tileRect/>
              </a:gradFill>
              <a:ln w="6350">
                <a:solidFill>
                  <a:schemeClr val="accent1">
                    <a:lumMod val="60000"/>
                    <a:lumOff val="40000"/>
                  </a:schemeClr>
                </a:solidFill>
              </a:ln>
              <a:effectLst>
                <a:outerShdw blurRad="317500" dist="12700" dir="16200000" rotWithShape="0">
                  <a:prstClr val="black">
                    <a:alpha val="15000"/>
                  </a:prst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/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5038D2CA-CCD1-47E7-BB06-4A0893378ED3}"/>
                  </a:ext>
                </a:extLst>
              </p:cNvPr>
              <p:cNvSpPr/>
              <p:nvPr/>
            </p:nvSpPr>
            <p:spPr>
              <a:xfrm>
                <a:off x="3215528" y="1885463"/>
                <a:ext cx="439323" cy="2089527"/>
              </a:xfrm>
              <a:custGeom>
                <a:avLst/>
                <a:gdLst>
                  <a:gd name="connsiteX0" fmla="*/ 640780 w 641349"/>
                  <a:gd name="connsiteY0" fmla="*/ 0 h 2089527"/>
                  <a:gd name="connsiteX1" fmla="*/ 641349 w 641349"/>
                  <a:gd name="connsiteY1" fmla="*/ 1345 h 2089527"/>
                  <a:gd name="connsiteX2" fmla="*/ 641349 w 641349"/>
                  <a:gd name="connsiteY2" fmla="*/ 2089473 h 2089527"/>
                  <a:gd name="connsiteX3" fmla="*/ 640780 w 641349"/>
                  <a:gd name="connsiteY3" fmla="*/ 2089527 h 2089527"/>
                  <a:gd name="connsiteX4" fmla="*/ 168469 w 641349"/>
                  <a:gd name="connsiteY4" fmla="*/ 1893890 h 2089527"/>
                  <a:gd name="connsiteX5" fmla="*/ 168470 w 641349"/>
                  <a:gd name="connsiteY5" fmla="*/ 949269 h 2089527"/>
                  <a:gd name="connsiteX6" fmla="*/ 640780 w 641349"/>
                  <a:gd name="connsiteY6" fmla="*/ 0 h 2089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41349" h="2089527">
                    <a:moveTo>
                      <a:pt x="640780" y="0"/>
                    </a:moveTo>
                    <a:lnTo>
                      <a:pt x="641349" y="1345"/>
                    </a:lnTo>
                    <a:lnTo>
                      <a:pt x="641349" y="2089473"/>
                    </a:lnTo>
                    <a:lnTo>
                      <a:pt x="640780" y="2089527"/>
                    </a:lnTo>
                    <a:cubicBezTo>
                      <a:pt x="469837" y="2089528"/>
                      <a:pt x="298895" y="2024315"/>
                      <a:pt x="168469" y="1893890"/>
                    </a:cubicBezTo>
                    <a:cubicBezTo>
                      <a:pt x="-92380" y="1633040"/>
                      <a:pt x="-16776" y="1268282"/>
                      <a:pt x="168470" y="949269"/>
                    </a:cubicBezTo>
                    <a:cubicBezTo>
                      <a:pt x="350158" y="636383"/>
                      <a:pt x="479976" y="402821"/>
                      <a:pt x="640780" y="0"/>
                    </a:cubicBezTo>
                    <a:close/>
                  </a:path>
                </a:pathLst>
              </a:custGeom>
              <a:gradFill flip="none" rotWithShape="1">
                <a:gsLst>
                  <a:gs pos="40000">
                    <a:schemeClr val="accent1"/>
                  </a:gs>
                  <a:gs pos="0">
                    <a:schemeClr val="accent1">
                      <a:lumMod val="85000"/>
                    </a:schemeClr>
                  </a:gs>
                  <a:gs pos="100000">
                    <a:schemeClr val="accent1"/>
                  </a:gs>
                </a:gsLst>
                <a:lin ang="10800000" scaled="1"/>
                <a:tileRect/>
              </a:gradFill>
              <a:ln w="4445">
                <a:gradFill>
                  <a:gsLst>
                    <a:gs pos="0">
                      <a:schemeClr val="accent1">
                        <a:lumMod val="60000"/>
                        <a:lumOff val="40000"/>
                        <a:alpha val="0"/>
                      </a:schemeClr>
                    </a:gs>
                    <a:gs pos="100000">
                      <a:schemeClr val="accent1">
                        <a:lumMod val="60000"/>
                        <a:lumOff val="40000"/>
                        <a:alpha val="90000"/>
                      </a:schemeClr>
                    </a:gs>
                  </a:gsLst>
                  <a:lin ang="5400000" scaled="1"/>
                </a:gradFill>
              </a:ln>
              <a:effectLst>
                <a:outerShdw blurRad="317500" dist="12700" dir="16200000" rotWithShape="0">
                  <a:prstClr val="black">
                    <a:alpha val="15000"/>
                  </a:prst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/>
              </a:p>
            </p:txBody>
          </p:sp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id="{71A6E610-D2F9-46B2-9D6C-062B5B4FF79B}"/>
                  </a:ext>
                </a:extLst>
              </p:cNvPr>
              <p:cNvSpPr/>
              <p:nvPr/>
            </p:nvSpPr>
            <p:spPr>
              <a:xfrm flipH="1">
                <a:off x="3654851" y="1885462"/>
                <a:ext cx="439323" cy="2089527"/>
              </a:xfrm>
              <a:custGeom>
                <a:avLst/>
                <a:gdLst>
                  <a:gd name="connsiteX0" fmla="*/ 640780 w 641349"/>
                  <a:gd name="connsiteY0" fmla="*/ 0 h 2089527"/>
                  <a:gd name="connsiteX1" fmla="*/ 641349 w 641349"/>
                  <a:gd name="connsiteY1" fmla="*/ 1345 h 2089527"/>
                  <a:gd name="connsiteX2" fmla="*/ 641349 w 641349"/>
                  <a:gd name="connsiteY2" fmla="*/ 2089473 h 2089527"/>
                  <a:gd name="connsiteX3" fmla="*/ 640780 w 641349"/>
                  <a:gd name="connsiteY3" fmla="*/ 2089527 h 2089527"/>
                  <a:gd name="connsiteX4" fmla="*/ 168469 w 641349"/>
                  <a:gd name="connsiteY4" fmla="*/ 1893890 h 2089527"/>
                  <a:gd name="connsiteX5" fmla="*/ 168470 w 641349"/>
                  <a:gd name="connsiteY5" fmla="*/ 949269 h 2089527"/>
                  <a:gd name="connsiteX6" fmla="*/ 640780 w 641349"/>
                  <a:gd name="connsiteY6" fmla="*/ 0 h 2089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41349" h="2089527">
                    <a:moveTo>
                      <a:pt x="640780" y="0"/>
                    </a:moveTo>
                    <a:lnTo>
                      <a:pt x="641349" y="1345"/>
                    </a:lnTo>
                    <a:lnTo>
                      <a:pt x="641349" y="2089473"/>
                    </a:lnTo>
                    <a:lnTo>
                      <a:pt x="640780" y="2089527"/>
                    </a:lnTo>
                    <a:cubicBezTo>
                      <a:pt x="469837" y="2089528"/>
                      <a:pt x="298895" y="2024315"/>
                      <a:pt x="168469" y="1893890"/>
                    </a:cubicBezTo>
                    <a:cubicBezTo>
                      <a:pt x="-92380" y="1633040"/>
                      <a:pt x="-16776" y="1268282"/>
                      <a:pt x="168470" y="949269"/>
                    </a:cubicBezTo>
                    <a:cubicBezTo>
                      <a:pt x="350158" y="636383"/>
                      <a:pt x="479976" y="402821"/>
                      <a:pt x="640780" y="0"/>
                    </a:cubicBezTo>
                    <a:close/>
                  </a:path>
                </a:pathLst>
              </a:custGeom>
              <a:gradFill flip="none" rotWithShape="1">
                <a:gsLst>
                  <a:gs pos="40000">
                    <a:schemeClr val="accent1"/>
                  </a:gs>
                  <a:gs pos="0">
                    <a:schemeClr val="accent1">
                      <a:alpha val="90000"/>
                    </a:schemeClr>
                  </a:gs>
                  <a:gs pos="100000">
                    <a:schemeClr val="accent1">
                      <a:lumMod val="80000"/>
                    </a:schemeClr>
                  </a:gs>
                </a:gsLst>
                <a:lin ang="0" scaled="1"/>
                <a:tileRect/>
              </a:gradFill>
              <a:ln w="4445">
                <a:gradFill flip="none" rotWithShape="1"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  <a:alpha val="0"/>
                      </a:schemeClr>
                    </a:gs>
                  </a:gsLst>
                  <a:lin ang="0" scaled="1"/>
                  <a:tileRect/>
                </a:gradFill>
              </a:ln>
              <a:effectLst>
                <a:outerShdw blurRad="317500" dist="12700" dir="16200000" rotWithShape="0">
                  <a:prstClr val="black">
                    <a:alpha val="15000"/>
                  </a:prst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/>
              </a:p>
            </p:txBody>
          </p:sp>
        </p:grp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F49B0A08-3870-4AA7-9383-7750EA0F5B94}"/>
              </a:ext>
            </a:extLst>
          </p:cNvPr>
          <p:cNvGrpSpPr/>
          <p:nvPr/>
        </p:nvGrpSpPr>
        <p:grpSpPr>
          <a:xfrm>
            <a:off x="5546660" y="3765938"/>
            <a:ext cx="1249062" cy="1128404"/>
            <a:chOff x="5546660" y="761256"/>
            <a:chExt cx="1249062" cy="1128404"/>
          </a:xfrm>
        </p:grpSpPr>
        <p:sp>
          <p:nvSpPr>
            <p:cNvPr id="35" name="하트 34">
              <a:extLst>
                <a:ext uri="{FF2B5EF4-FFF2-40B4-BE49-F238E27FC236}">
                  <a16:creationId xmlns:a16="http://schemas.microsoft.com/office/drawing/2014/main" id="{9355A805-C2B6-4796-85F2-AC6E37064AB8}"/>
                </a:ext>
              </a:extLst>
            </p:cNvPr>
            <p:cNvSpPr/>
            <p:nvPr/>
          </p:nvSpPr>
          <p:spPr>
            <a:xfrm>
              <a:off x="5546660" y="761256"/>
              <a:ext cx="1098679" cy="1098679"/>
            </a:xfrm>
            <a:prstGeom prst="heart">
              <a:avLst/>
            </a:prstGeom>
            <a:solidFill>
              <a:schemeClr val="accent1">
                <a:lumMod val="75000"/>
              </a:schemeClr>
            </a:solidFill>
            <a:ln w="4030" cap="flat">
              <a:noFill/>
              <a:prstDash val="solid"/>
              <a:miter/>
            </a:ln>
            <a:effectLst>
              <a:innerShdw blurRad="114300">
                <a:prstClr val="black"/>
              </a:innerShdw>
            </a:effectLst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B98C07E-7AAB-4EFF-AD7D-60073D2B146E}"/>
                </a:ext>
              </a:extLst>
            </p:cNvPr>
            <p:cNvSpPr txBox="1"/>
            <p:nvPr/>
          </p:nvSpPr>
          <p:spPr>
            <a:xfrm>
              <a:off x="5723779" y="987429"/>
              <a:ext cx="736736" cy="646331"/>
            </a:xfrm>
            <a:prstGeom prst="rect">
              <a:avLst/>
            </a:prstGeom>
            <a:noFill/>
            <a:effectLst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cs typeface="Arial" pitchFamily="34" charset="0"/>
              </a:endParaRPr>
            </a:p>
          </p:txBody>
        </p:sp>
        <p:grpSp>
          <p:nvGrpSpPr>
            <p:cNvPr id="36" name="그룹 35">
              <a:extLst>
                <a:ext uri="{FF2B5EF4-FFF2-40B4-BE49-F238E27FC236}">
                  <a16:creationId xmlns:a16="http://schemas.microsoft.com/office/drawing/2014/main" id="{2A00A2C8-F746-4DC5-A7A7-0B653227CD40}"/>
                </a:ext>
              </a:extLst>
            </p:cNvPr>
            <p:cNvGrpSpPr/>
            <p:nvPr/>
          </p:nvGrpSpPr>
          <p:grpSpPr>
            <a:xfrm>
              <a:off x="6261998" y="1020218"/>
              <a:ext cx="533724" cy="869442"/>
              <a:chOff x="3013501" y="1885462"/>
              <a:chExt cx="1282698" cy="2089528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38" name="자유형: 도형 37">
                <a:extLst>
                  <a:ext uri="{FF2B5EF4-FFF2-40B4-BE49-F238E27FC236}">
                    <a16:creationId xmlns:a16="http://schemas.microsoft.com/office/drawing/2014/main" id="{48152599-F111-44AD-AD71-AD60EF37A83C}"/>
                  </a:ext>
                </a:extLst>
              </p:cNvPr>
              <p:cNvSpPr/>
              <p:nvPr/>
            </p:nvSpPr>
            <p:spPr>
              <a:xfrm>
                <a:off x="3013501" y="1885463"/>
                <a:ext cx="641349" cy="2089527"/>
              </a:xfrm>
              <a:custGeom>
                <a:avLst/>
                <a:gdLst>
                  <a:gd name="connsiteX0" fmla="*/ 640780 w 641349"/>
                  <a:gd name="connsiteY0" fmla="*/ 0 h 2089527"/>
                  <a:gd name="connsiteX1" fmla="*/ 641349 w 641349"/>
                  <a:gd name="connsiteY1" fmla="*/ 1345 h 2089527"/>
                  <a:gd name="connsiteX2" fmla="*/ 641349 w 641349"/>
                  <a:gd name="connsiteY2" fmla="*/ 2089473 h 2089527"/>
                  <a:gd name="connsiteX3" fmla="*/ 640780 w 641349"/>
                  <a:gd name="connsiteY3" fmla="*/ 2089527 h 2089527"/>
                  <a:gd name="connsiteX4" fmla="*/ 168469 w 641349"/>
                  <a:gd name="connsiteY4" fmla="*/ 1893890 h 2089527"/>
                  <a:gd name="connsiteX5" fmla="*/ 168470 w 641349"/>
                  <a:gd name="connsiteY5" fmla="*/ 949269 h 2089527"/>
                  <a:gd name="connsiteX6" fmla="*/ 640780 w 641349"/>
                  <a:gd name="connsiteY6" fmla="*/ 0 h 2089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41349" h="2089527">
                    <a:moveTo>
                      <a:pt x="640780" y="0"/>
                    </a:moveTo>
                    <a:lnTo>
                      <a:pt x="641349" y="1345"/>
                    </a:lnTo>
                    <a:lnTo>
                      <a:pt x="641349" y="2089473"/>
                    </a:lnTo>
                    <a:lnTo>
                      <a:pt x="640780" y="2089527"/>
                    </a:lnTo>
                    <a:cubicBezTo>
                      <a:pt x="469837" y="2089528"/>
                      <a:pt x="298895" y="2024315"/>
                      <a:pt x="168469" y="1893890"/>
                    </a:cubicBezTo>
                    <a:cubicBezTo>
                      <a:pt x="-92380" y="1633040"/>
                      <a:pt x="-16776" y="1268282"/>
                      <a:pt x="168470" y="949269"/>
                    </a:cubicBezTo>
                    <a:cubicBezTo>
                      <a:pt x="350158" y="636383"/>
                      <a:pt x="479976" y="402821"/>
                      <a:pt x="640780" y="0"/>
                    </a:cubicBezTo>
                    <a:close/>
                  </a:path>
                </a:pathLst>
              </a:custGeom>
              <a:gradFill flip="none" rotWithShape="1">
                <a:gsLst>
                  <a:gs pos="25000">
                    <a:schemeClr val="accent1">
                      <a:lumMod val="80000"/>
                    </a:schemeClr>
                  </a:gs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90000"/>
                    </a:schemeClr>
                  </a:gs>
                </a:gsLst>
                <a:lin ang="10800000" scaled="1"/>
                <a:tileRect/>
              </a:gradFill>
              <a:ln w="6350">
                <a:solidFill>
                  <a:schemeClr val="accent1">
                    <a:lumMod val="60000"/>
                    <a:lumOff val="40000"/>
                  </a:schemeClr>
                </a:solidFill>
              </a:ln>
              <a:effectLst>
                <a:outerShdw blurRad="317500" dist="12700" dir="16200000" rotWithShape="0">
                  <a:prstClr val="black">
                    <a:alpha val="15000"/>
                  </a:prst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/>
              </a:p>
            </p:txBody>
          </p:sp>
          <p:sp>
            <p:nvSpPr>
              <p:cNvPr id="39" name="자유형: 도형 38">
                <a:extLst>
                  <a:ext uri="{FF2B5EF4-FFF2-40B4-BE49-F238E27FC236}">
                    <a16:creationId xmlns:a16="http://schemas.microsoft.com/office/drawing/2014/main" id="{C5DB254A-A4A9-46ED-A080-652A706E93A6}"/>
                  </a:ext>
                </a:extLst>
              </p:cNvPr>
              <p:cNvSpPr/>
              <p:nvPr/>
            </p:nvSpPr>
            <p:spPr>
              <a:xfrm flipH="1">
                <a:off x="3654850" y="1885463"/>
                <a:ext cx="641349" cy="2089527"/>
              </a:xfrm>
              <a:custGeom>
                <a:avLst/>
                <a:gdLst>
                  <a:gd name="connsiteX0" fmla="*/ 640780 w 641349"/>
                  <a:gd name="connsiteY0" fmla="*/ 0 h 2089527"/>
                  <a:gd name="connsiteX1" fmla="*/ 641349 w 641349"/>
                  <a:gd name="connsiteY1" fmla="*/ 1345 h 2089527"/>
                  <a:gd name="connsiteX2" fmla="*/ 641349 w 641349"/>
                  <a:gd name="connsiteY2" fmla="*/ 2089473 h 2089527"/>
                  <a:gd name="connsiteX3" fmla="*/ 640780 w 641349"/>
                  <a:gd name="connsiteY3" fmla="*/ 2089527 h 2089527"/>
                  <a:gd name="connsiteX4" fmla="*/ 168469 w 641349"/>
                  <a:gd name="connsiteY4" fmla="*/ 1893890 h 2089527"/>
                  <a:gd name="connsiteX5" fmla="*/ 168470 w 641349"/>
                  <a:gd name="connsiteY5" fmla="*/ 949269 h 2089527"/>
                  <a:gd name="connsiteX6" fmla="*/ 640780 w 641349"/>
                  <a:gd name="connsiteY6" fmla="*/ 0 h 2089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41349" h="2089527">
                    <a:moveTo>
                      <a:pt x="640780" y="0"/>
                    </a:moveTo>
                    <a:lnTo>
                      <a:pt x="641349" y="1345"/>
                    </a:lnTo>
                    <a:lnTo>
                      <a:pt x="641349" y="2089473"/>
                    </a:lnTo>
                    <a:lnTo>
                      <a:pt x="640780" y="2089527"/>
                    </a:lnTo>
                    <a:cubicBezTo>
                      <a:pt x="469837" y="2089528"/>
                      <a:pt x="298895" y="2024315"/>
                      <a:pt x="168469" y="1893890"/>
                    </a:cubicBezTo>
                    <a:cubicBezTo>
                      <a:pt x="-92380" y="1633040"/>
                      <a:pt x="-16776" y="1268282"/>
                      <a:pt x="168470" y="949269"/>
                    </a:cubicBezTo>
                    <a:cubicBezTo>
                      <a:pt x="350158" y="636383"/>
                      <a:pt x="479976" y="402821"/>
                      <a:pt x="640780" y="0"/>
                    </a:cubicBezTo>
                    <a:close/>
                  </a:path>
                </a:pathLst>
              </a:custGeom>
              <a:gradFill flip="none" rotWithShape="1">
                <a:gsLst>
                  <a:gs pos="75000">
                    <a:schemeClr val="accent1">
                      <a:lumMod val="80000"/>
                    </a:schemeClr>
                  </a:gs>
                  <a:gs pos="0">
                    <a:schemeClr val="accent1">
                      <a:lumMod val="9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0" scaled="1"/>
                <a:tileRect/>
              </a:gradFill>
              <a:ln w="6350">
                <a:solidFill>
                  <a:schemeClr val="accent1">
                    <a:lumMod val="60000"/>
                    <a:lumOff val="40000"/>
                  </a:schemeClr>
                </a:solidFill>
              </a:ln>
              <a:effectLst>
                <a:outerShdw blurRad="317500" dist="12700" dir="16200000" rotWithShape="0">
                  <a:prstClr val="black">
                    <a:alpha val="15000"/>
                  </a:prst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/>
              </a:p>
            </p:txBody>
          </p:sp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id="{06274187-4563-405A-948C-36DB8F3D38F6}"/>
                  </a:ext>
                </a:extLst>
              </p:cNvPr>
              <p:cNvSpPr/>
              <p:nvPr/>
            </p:nvSpPr>
            <p:spPr>
              <a:xfrm>
                <a:off x="3215528" y="1885463"/>
                <a:ext cx="439323" cy="2089527"/>
              </a:xfrm>
              <a:custGeom>
                <a:avLst/>
                <a:gdLst>
                  <a:gd name="connsiteX0" fmla="*/ 640780 w 641349"/>
                  <a:gd name="connsiteY0" fmla="*/ 0 h 2089527"/>
                  <a:gd name="connsiteX1" fmla="*/ 641349 w 641349"/>
                  <a:gd name="connsiteY1" fmla="*/ 1345 h 2089527"/>
                  <a:gd name="connsiteX2" fmla="*/ 641349 w 641349"/>
                  <a:gd name="connsiteY2" fmla="*/ 2089473 h 2089527"/>
                  <a:gd name="connsiteX3" fmla="*/ 640780 w 641349"/>
                  <a:gd name="connsiteY3" fmla="*/ 2089527 h 2089527"/>
                  <a:gd name="connsiteX4" fmla="*/ 168469 w 641349"/>
                  <a:gd name="connsiteY4" fmla="*/ 1893890 h 2089527"/>
                  <a:gd name="connsiteX5" fmla="*/ 168470 w 641349"/>
                  <a:gd name="connsiteY5" fmla="*/ 949269 h 2089527"/>
                  <a:gd name="connsiteX6" fmla="*/ 640780 w 641349"/>
                  <a:gd name="connsiteY6" fmla="*/ 0 h 2089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41349" h="2089527">
                    <a:moveTo>
                      <a:pt x="640780" y="0"/>
                    </a:moveTo>
                    <a:lnTo>
                      <a:pt x="641349" y="1345"/>
                    </a:lnTo>
                    <a:lnTo>
                      <a:pt x="641349" y="2089473"/>
                    </a:lnTo>
                    <a:lnTo>
                      <a:pt x="640780" y="2089527"/>
                    </a:lnTo>
                    <a:cubicBezTo>
                      <a:pt x="469837" y="2089528"/>
                      <a:pt x="298895" y="2024315"/>
                      <a:pt x="168469" y="1893890"/>
                    </a:cubicBezTo>
                    <a:cubicBezTo>
                      <a:pt x="-92380" y="1633040"/>
                      <a:pt x="-16776" y="1268282"/>
                      <a:pt x="168470" y="949269"/>
                    </a:cubicBezTo>
                    <a:cubicBezTo>
                      <a:pt x="350158" y="636383"/>
                      <a:pt x="479976" y="402821"/>
                      <a:pt x="640780" y="0"/>
                    </a:cubicBezTo>
                    <a:close/>
                  </a:path>
                </a:pathLst>
              </a:custGeom>
              <a:gradFill flip="none" rotWithShape="1">
                <a:gsLst>
                  <a:gs pos="40000">
                    <a:schemeClr val="accent1"/>
                  </a:gs>
                  <a:gs pos="0">
                    <a:schemeClr val="accent1">
                      <a:lumMod val="85000"/>
                    </a:schemeClr>
                  </a:gs>
                  <a:gs pos="100000">
                    <a:schemeClr val="accent1"/>
                  </a:gs>
                </a:gsLst>
                <a:lin ang="10800000" scaled="1"/>
                <a:tileRect/>
              </a:gradFill>
              <a:ln w="4445">
                <a:gradFill>
                  <a:gsLst>
                    <a:gs pos="0">
                      <a:schemeClr val="accent1">
                        <a:lumMod val="60000"/>
                        <a:lumOff val="40000"/>
                        <a:alpha val="0"/>
                      </a:schemeClr>
                    </a:gs>
                    <a:gs pos="100000">
                      <a:schemeClr val="accent1">
                        <a:lumMod val="60000"/>
                        <a:lumOff val="40000"/>
                        <a:alpha val="90000"/>
                      </a:schemeClr>
                    </a:gs>
                  </a:gsLst>
                  <a:lin ang="5400000" scaled="1"/>
                </a:gradFill>
              </a:ln>
              <a:effectLst>
                <a:outerShdw blurRad="317500" dist="12700" dir="16200000" rotWithShape="0">
                  <a:prstClr val="black">
                    <a:alpha val="15000"/>
                  </a:prst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/>
              </a:p>
            </p:txBody>
          </p:sp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id="{599647A9-132C-4EFE-9019-6985E31B76A2}"/>
                  </a:ext>
                </a:extLst>
              </p:cNvPr>
              <p:cNvSpPr/>
              <p:nvPr/>
            </p:nvSpPr>
            <p:spPr>
              <a:xfrm flipH="1">
                <a:off x="3654851" y="1885462"/>
                <a:ext cx="439323" cy="2089527"/>
              </a:xfrm>
              <a:custGeom>
                <a:avLst/>
                <a:gdLst>
                  <a:gd name="connsiteX0" fmla="*/ 640780 w 641349"/>
                  <a:gd name="connsiteY0" fmla="*/ 0 h 2089527"/>
                  <a:gd name="connsiteX1" fmla="*/ 641349 w 641349"/>
                  <a:gd name="connsiteY1" fmla="*/ 1345 h 2089527"/>
                  <a:gd name="connsiteX2" fmla="*/ 641349 w 641349"/>
                  <a:gd name="connsiteY2" fmla="*/ 2089473 h 2089527"/>
                  <a:gd name="connsiteX3" fmla="*/ 640780 w 641349"/>
                  <a:gd name="connsiteY3" fmla="*/ 2089527 h 2089527"/>
                  <a:gd name="connsiteX4" fmla="*/ 168469 w 641349"/>
                  <a:gd name="connsiteY4" fmla="*/ 1893890 h 2089527"/>
                  <a:gd name="connsiteX5" fmla="*/ 168470 w 641349"/>
                  <a:gd name="connsiteY5" fmla="*/ 949269 h 2089527"/>
                  <a:gd name="connsiteX6" fmla="*/ 640780 w 641349"/>
                  <a:gd name="connsiteY6" fmla="*/ 0 h 2089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41349" h="2089527">
                    <a:moveTo>
                      <a:pt x="640780" y="0"/>
                    </a:moveTo>
                    <a:lnTo>
                      <a:pt x="641349" y="1345"/>
                    </a:lnTo>
                    <a:lnTo>
                      <a:pt x="641349" y="2089473"/>
                    </a:lnTo>
                    <a:lnTo>
                      <a:pt x="640780" y="2089527"/>
                    </a:lnTo>
                    <a:cubicBezTo>
                      <a:pt x="469837" y="2089528"/>
                      <a:pt x="298895" y="2024315"/>
                      <a:pt x="168469" y="1893890"/>
                    </a:cubicBezTo>
                    <a:cubicBezTo>
                      <a:pt x="-92380" y="1633040"/>
                      <a:pt x="-16776" y="1268282"/>
                      <a:pt x="168470" y="949269"/>
                    </a:cubicBezTo>
                    <a:cubicBezTo>
                      <a:pt x="350158" y="636383"/>
                      <a:pt x="479976" y="402821"/>
                      <a:pt x="640780" y="0"/>
                    </a:cubicBezTo>
                    <a:close/>
                  </a:path>
                </a:pathLst>
              </a:custGeom>
              <a:gradFill flip="none" rotWithShape="1">
                <a:gsLst>
                  <a:gs pos="40000">
                    <a:schemeClr val="accent1"/>
                  </a:gs>
                  <a:gs pos="0">
                    <a:schemeClr val="accent1">
                      <a:alpha val="90000"/>
                    </a:schemeClr>
                  </a:gs>
                  <a:gs pos="100000">
                    <a:schemeClr val="accent1">
                      <a:lumMod val="80000"/>
                    </a:schemeClr>
                  </a:gs>
                </a:gsLst>
                <a:lin ang="0" scaled="1"/>
                <a:tileRect/>
              </a:gradFill>
              <a:ln w="4445">
                <a:gradFill flip="none" rotWithShape="1"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  <a:alpha val="0"/>
                      </a:schemeClr>
                    </a:gs>
                  </a:gsLst>
                  <a:lin ang="0" scaled="1"/>
                  <a:tileRect/>
                </a:gradFill>
              </a:ln>
              <a:effectLst>
                <a:outerShdw blurRad="317500" dist="12700" dir="16200000" rotWithShape="0">
                  <a:prstClr val="black">
                    <a:alpha val="15000"/>
                  </a:prst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/>
              </a:p>
            </p:txBody>
          </p:sp>
        </p:grp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D3D78935-D4B6-4E39-9192-68F984CFC1DF}"/>
              </a:ext>
            </a:extLst>
          </p:cNvPr>
          <p:cNvGrpSpPr/>
          <p:nvPr/>
        </p:nvGrpSpPr>
        <p:grpSpPr>
          <a:xfrm>
            <a:off x="5546660" y="5268279"/>
            <a:ext cx="1249062" cy="1128404"/>
            <a:chOff x="5546660" y="761256"/>
            <a:chExt cx="1249062" cy="1128404"/>
          </a:xfrm>
        </p:grpSpPr>
        <p:sp>
          <p:nvSpPr>
            <p:cNvPr id="43" name="하트 42">
              <a:extLst>
                <a:ext uri="{FF2B5EF4-FFF2-40B4-BE49-F238E27FC236}">
                  <a16:creationId xmlns:a16="http://schemas.microsoft.com/office/drawing/2014/main" id="{0FDF3849-7C13-45AE-8C83-60CD6C838BD2}"/>
                </a:ext>
              </a:extLst>
            </p:cNvPr>
            <p:cNvSpPr/>
            <p:nvPr/>
          </p:nvSpPr>
          <p:spPr>
            <a:xfrm>
              <a:off x="5546660" y="761256"/>
              <a:ext cx="1098679" cy="1098679"/>
            </a:xfrm>
            <a:prstGeom prst="heart">
              <a:avLst/>
            </a:prstGeom>
            <a:solidFill>
              <a:schemeClr val="accent1">
                <a:lumMod val="75000"/>
              </a:schemeClr>
            </a:solidFill>
            <a:ln w="4030" cap="flat">
              <a:noFill/>
              <a:prstDash val="solid"/>
              <a:miter/>
            </a:ln>
            <a:effectLst>
              <a:innerShdw blurRad="114300">
                <a:prstClr val="black"/>
              </a:innerShdw>
            </a:effectLst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B4889D6-9935-4F0D-B98F-AA89687B46D5}"/>
                </a:ext>
              </a:extLst>
            </p:cNvPr>
            <p:cNvSpPr txBox="1"/>
            <p:nvPr/>
          </p:nvSpPr>
          <p:spPr>
            <a:xfrm>
              <a:off x="5723779" y="987429"/>
              <a:ext cx="736736" cy="646331"/>
            </a:xfrm>
            <a:prstGeom prst="rect">
              <a:avLst/>
            </a:prstGeom>
            <a:noFill/>
            <a:effectLst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  <a:cs typeface="Arial" pitchFamily="34" charset="0"/>
                </a:rPr>
                <a:t>04</a:t>
              </a:r>
              <a:endParaRPr lang="ko-KR" altLang="en-US" sz="36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cs typeface="Arial" pitchFamily="34" charset="0"/>
              </a:endParaRPr>
            </a:p>
          </p:txBody>
        </p:sp>
        <p:grpSp>
          <p:nvGrpSpPr>
            <p:cNvPr id="44" name="그룹 43">
              <a:extLst>
                <a:ext uri="{FF2B5EF4-FFF2-40B4-BE49-F238E27FC236}">
                  <a16:creationId xmlns:a16="http://schemas.microsoft.com/office/drawing/2014/main" id="{AEB1CB5C-EEC2-4C50-BE57-8B7055800190}"/>
                </a:ext>
              </a:extLst>
            </p:cNvPr>
            <p:cNvGrpSpPr/>
            <p:nvPr/>
          </p:nvGrpSpPr>
          <p:grpSpPr>
            <a:xfrm>
              <a:off x="6261998" y="1020218"/>
              <a:ext cx="533724" cy="869442"/>
              <a:chOff x="3013501" y="1885462"/>
              <a:chExt cx="1282698" cy="2089528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자유형: 도형 45">
                <a:extLst>
                  <a:ext uri="{FF2B5EF4-FFF2-40B4-BE49-F238E27FC236}">
                    <a16:creationId xmlns:a16="http://schemas.microsoft.com/office/drawing/2014/main" id="{E6ED5276-9FF8-4F91-AD5B-572BFF104F8F}"/>
                  </a:ext>
                </a:extLst>
              </p:cNvPr>
              <p:cNvSpPr/>
              <p:nvPr/>
            </p:nvSpPr>
            <p:spPr>
              <a:xfrm>
                <a:off x="3013501" y="1885463"/>
                <a:ext cx="641349" cy="2089527"/>
              </a:xfrm>
              <a:custGeom>
                <a:avLst/>
                <a:gdLst>
                  <a:gd name="connsiteX0" fmla="*/ 640780 w 641349"/>
                  <a:gd name="connsiteY0" fmla="*/ 0 h 2089527"/>
                  <a:gd name="connsiteX1" fmla="*/ 641349 w 641349"/>
                  <a:gd name="connsiteY1" fmla="*/ 1345 h 2089527"/>
                  <a:gd name="connsiteX2" fmla="*/ 641349 w 641349"/>
                  <a:gd name="connsiteY2" fmla="*/ 2089473 h 2089527"/>
                  <a:gd name="connsiteX3" fmla="*/ 640780 w 641349"/>
                  <a:gd name="connsiteY3" fmla="*/ 2089527 h 2089527"/>
                  <a:gd name="connsiteX4" fmla="*/ 168469 w 641349"/>
                  <a:gd name="connsiteY4" fmla="*/ 1893890 h 2089527"/>
                  <a:gd name="connsiteX5" fmla="*/ 168470 w 641349"/>
                  <a:gd name="connsiteY5" fmla="*/ 949269 h 2089527"/>
                  <a:gd name="connsiteX6" fmla="*/ 640780 w 641349"/>
                  <a:gd name="connsiteY6" fmla="*/ 0 h 2089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41349" h="2089527">
                    <a:moveTo>
                      <a:pt x="640780" y="0"/>
                    </a:moveTo>
                    <a:lnTo>
                      <a:pt x="641349" y="1345"/>
                    </a:lnTo>
                    <a:lnTo>
                      <a:pt x="641349" y="2089473"/>
                    </a:lnTo>
                    <a:lnTo>
                      <a:pt x="640780" y="2089527"/>
                    </a:lnTo>
                    <a:cubicBezTo>
                      <a:pt x="469837" y="2089528"/>
                      <a:pt x="298895" y="2024315"/>
                      <a:pt x="168469" y="1893890"/>
                    </a:cubicBezTo>
                    <a:cubicBezTo>
                      <a:pt x="-92380" y="1633040"/>
                      <a:pt x="-16776" y="1268282"/>
                      <a:pt x="168470" y="949269"/>
                    </a:cubicBezTo>
                    <a:cubicBezTo>
                      <a:pt x="350158" y="636383"/>
                      <a:pt x="479976" y="402821"/>
                      <a:pt x="640780" y="0"/>
                    </a:cubicBezTo>
                    <a:close/>
                  </a:path>
                </a:pathLst>
              </a:custGeom>
              <a:gradFill flip="none" rotWithShape="1">
                <a:gsLst>
                  <a:gs pos="25000">
                    <a:schemeClr val="accent1">
                      <a:lumMod val="80000"/>
                    </a:schemeClr>
                  </a:gs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90000"/>
                    </a:schemeClr>
                  </a:gs>
                </a:gsLst>
                <a:lin ang="10800000" scaled="1"/>
                <a:tileRect/>
              </a:gradFill>
              <a:ln w="6350">
                <a:solidFill>
                  <a:schemeClr val="accent1">
                    <a:lumMod val="60000"/>
                    <a:lumOff val="40000"/>
                  </a:schemeClr>
                </a:solidFill>
              </a:ln>
              <a:effectLst>
                <a:outerShdw blurRad="317500" dist="12700" dir="16200000" rotWithShape="0">
                  <a:prstClr val="black">
                    <a:alpha val="15000"/>
                  </a:prst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/>
              </a:p>
            </p:txBody>
          </p:sp>
          <p:sp>
            <p:nvSpPr>
              <p:cNvPr id="47" name="자유형: 도형 46">
                <a:extLst>
                  <a:ext uri="{FF2B5EF4-FFF2-40B4-BE49-F238E27FC236}">
                    <a16:creationId xmlns:a16="http://schemas.microsoft.com/office/drawing/2014/main" id="{B5D50953-406D-4302-BC70-7BD435807856}"/>
                  </a:ext>
                </a:extLst>
              </p:cNvPr>
              <p:cNvSpPr/>
              <p:nvPr/>
            </p:nvSpPr>
            <p:spPr>
              <a:xfrm flipH="1">
                <a:off x="3654850" y="1885463"/>
                <a:ext cx="641349" cy="2089527"/>
              </a:xfrm>
              <a:custGeom>
                <a:avLst/>
                <a:gdLst>
                  <a:gd name="connsiteX0" fmla="*/ 640780 w 641349"/>
                  <a:gd name="connsiteY0" fmla="*/ 0 h 2089527"/>
                  <a:gd name="connsiteX1" fmla="*/ 641349 w 641349"/>
                  <a:gd name="connsiteY1" fmla="*/ 1345 h 2089527"/>
                  <a:gd name="connsiteX2" fmla="*/ 641349 w 641349"/>
                  <a:gd name="connsiteY2" fmla="*/ 2089473 h 2089527"/>
                  <a:gd name="connsiteX3" fmla="*/ 640780 w 641349"/>
                  <a:gd name="connsiteY3" fmla="*/ 2089527 h 2089527"/>
                  <a:gd name="connsiteX4" fmla="*/ 168469 w 641349"/>
                  <a:gd name="connsiteY4" fmla="*/ 1893890 h 2089527"/>
                  <a:gd name="connsiteX5" fmla="*/ 168470 w 641349"/>
                  <a:gd name="connsiteY5" fmla="*/ 949269 h 2089527"/>
                  <a:gd name="connsiteX6" fmla="*/ 640780 w 641349"/>
                  <a:gd name="connsiteY6" fmla="*/ 0 h 2089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41349" h="2089527">
                    <a:moveTo>
                      <a:pt x="640780" y="0"/>
                    </a:moveTo>
                    <a:lnTo>
                      <a:pt x="641349" y="1345"/>
                    </a:lnTo>
                    <a:lnTo>
                      <a:pt x="641349" y="2089473"/>
                    </a:lnTo>
                    <a:lnTo>
                      <a:pt x="640780" y="2089527"/>
                    </a:lnTo>
                    <a:cubicBezTo>
                      <a:pt x="469837" y="2089528"/>
                      <a:pt x="298895" y="2024315"/>
                      <a:pt x="168469" y="1893890"/>
                    </a:cubicBezTo>
                    <a:cubicBezTo>
                      <a:pt x="-92380" y="1633040"/>
                      <a:pt x="-16776" y="1268282"/>
                      <a:pt x="168470" y="949269"/>
                    </a:cubicBezTo>
                    <a:cubicBezTo>
                      <a:pt x="350158" y="636383"/>
                      <a:pt x="479976" y="402821"/>
                      <a:pt x="640780" y="0"/>
                    </a:cubicBezTo>
                    <a:close/>
                  </a:path>
                </a:pathLst>
              </a:custGeom>
              <a:gradFill flip="none" rotWithShape="1">
                <a:gsLst>
                  <a:gs pos="75000">
                    <a:schemeClr val="accent1">
                      <a:lumMod val="80000"/>
                    </a:schemeClr>
                  </a:gs>
                  <a:gs pos="0">
                    <a:schemeClr val="accent1">
                      <a:lumMod val="9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0" scaled="1"/>
                <a:tileRect/>
              </a:gradFill>
              <a:ln w="6350">
                <a:solidFill>
                  <a:schemeClr val="accent1">
                    <a:lumMod val="60000"/>
                    <a:lumOff val="40000"/>
                  </a:schemeClr>
                </a:solidFill>
              </a:ln>
              <a:effectLst>
                <a:outerShdw blurRad="317500" dist="12700" dir="16200000" rotWithShape="0">
                  <a:prstClr val="black">
                    <a:alpha val="15000"/>
                  </a:prst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/>
              </a:p>
            </p:txBody>
          </p:sp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8171B2E2-FE35-4A4D-B09F-CB3B3DBFF172}"/>
                  </a:ext>
                </a:extLst>
              </p:cNvPr>
              <p:cNvSpPr/>
              <p:nvPr/>
            </p:nvSpPr>
            <p:spPr>
              <a:xfrm>
                <a:off x="3215528" y="1885463"/>
                <a:ext cx="439323" cy="2089527"/>
              </a:xfrm>
              <a:custGeom>
                <a:avLst/>
                <a:gdLst>
                  <a:gd name="connsiteX0" fmla="*/ 640780 w 641349"/>
                  <a:gd name="connsiteY0" fmla="*/ 0 h 2089527"/>
                  <a:gd name="connsiteX1" fmla="*/ 641349 w 641349"/>
                  <a:gd name="connsiteY1" fmla="*/ 1345 h 2089527"/>
                  <a:gd name="connsiteX2" fmla="*/ 641349 w 641349"/>
                  <a:gd name="connsiteY2" fmla="*/ 2089473 h 2089527"/>
                  <a:gd name="connsiteX3" fmla="*/ 640780 w 641349"/>
                  <a:gd name="connsiteY3" fmla="*/ 2089527 h 2089527"/>
                  <a:gd name="connsiteX4" fmla="*/ 168469 w 641349"/>
                  <a:gd name="connsiteY4" fmla="*/ 1893890 h 2089527"/>
                  <a:gd name="connsiteX5" fmla="*/ 168470 w 641349"/>
                  <a:gd name="connsiteY5" fmla="*/ 949269 h 2089527"/>
                  <a:gd name="connsiteX6" fmla="*/ 640780 w 641349"/>
                  <a:gd name="connsiteY6" fmla="*/ 0 h 2089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41349" h="2089527">
                    <a:moveTo>
                      <a:pt x="640780" y="0"/>
                    </a:moveTo>
                    <a:lnTo>
                      <a:pt x="641349" y="1345"/>
                    </a:lnTo>
                    <a:lnTo>
                      <a:pt x="641349" y="2089473"/>
                    </a:lnTo>
                    <a:lnTo>
                      <a:pt x="640780" y="2089527"/>
                    </a:lnTo>
                    <a:cubicBezTo>
                      <a:pt x="469837" y="2089528"/>
                      <a:pt x="298895" y="2024315"/>
                      <a:pt x="168469" y="1893890"/>
                    </a:cubicBezTo>
                    <a:cubicBezTo>
                      <a:pt x="-92380" y="1633040"/>
                      <a:pt x="-16776" y="1268282"/>
                      <a:pt x="168470" y="949269"/>
                    </a:cubicBezTo>
                    <a:cubicBezTo>
                      <a:pt x="350158" y="636383"/>
                      <a:pt x="479976" y="402821"/>
                      <a:pt x="640780" y="0"/>
                    </a:cubicBezTo>
                    <a:close/>
                  </a:path>
                </a:pathLst>
              </a:custGeom>
              <a:gradFill flip="none" rotWithShape="1">
                <a:gsLst>
                  <a:gs pos="40000">
                    <a:schemeClr val="accent1"/>
                  </a:gs>
                  <a:gs pos="0">
                    <a:schemeClr val="accent1">
                      <a:lumMod val="85000"/>
                    </a:schemeClr>
                  </a:gs>
                  <a:gs pos="100000">
                    <a:schemeClr val="accent1"/>
                  </a:gs>
                </a:gsLst>
                <a:lin ang="10800000" scaled="1"/>
                <a:tileRect/>
              </a:gradFill>
              <a:ln w="4445">
                <a:gradFill>
                  <a:gsLst>
                    <a:gs pos="0">
                      <a:schemeClr val="accent1">
                        <a:lumMod val="60000"/>
                        <a:lumOff val="40000"/>
                        <a:alpha val="0"/>
                      </a:schemeClr>
                    </a:gs>
                    <a:gs pos="100000">
                      <a:schemeClr val="accent1">
                        <a:lumMod val="60000"/>
                        <a:lumOff val="40000"/>
                        <a:alpha val="90000"/>
                      </a:schemeClr>
                    </a:gs>
                  </a:gsLst>
                  <a:lin ang="5400000" scaled="1"/>
                </a:gradFill>
              </a:ln>
              <a:effectLst>
                <a:outerShdw blurRad="317500" dist="12700" dir="16200000" rotWithShape="0">
                  <a:prstClr val="black">
                    <a:alpha val="15000"/>
                  </a:prst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/>
              </a:p>
            </p:txBody>
          </p:sp>
          <p:sp>
            <p:nvSpPr>
              <p:cNvPr id="49" name="자유형: 도형 48">
                <a:extLst>
                  <a:ext uri="{FF2B5EF4-FFF2-40B4-BE49-F238E27FC236}">
                    <a16:creationId xmlns:a16="http://schemas.microsoft.com/office/drawing/2014/main" id="{F4920796-BC61-4EF6-870F-C53BFBCD56AC}"/>
                  </a:ext>
                </a:extLst>
              </p:cNvPr>
              <p:cNvSpPr/>
              <p:nvPr/>
            </p:nvSpPr>
            <p:spPr>
              <a:xfrm flipH="1">
                <a:off x="3654851" y="1885462"/>
                <a:ext cx="439323" cy="2089527"/>
              </a:xfrm>
              <a:custGeom>
                <a:avLst/>
                <a:gdLst>
                  <a:gd name="connsiteX0" fmla="*/ 640780 w 641349"/>
                  <a:gd name="connsiteY0" fmla="*/ 0 h 2089527"/>
                  <a:gd name="connsiteX1" fmla="*/ 641349 w 641349"/>
                  <a:gd name="connsiteY1" fmla="*/ 1345 h 2089527"/>
                  <a:gd name="connsiteX2" fmla="*/ 641349 w 641349"/>
                  <a:gd name="connsiteY2" fmla="*/ 2089473 h 2089527"/>
                  <a:gd name="connsiteX3" fmla="*/ 640780 w 641349"/>
                  <a:gd name="connsiteY3" fmla="*/ 2089527 h 2089527"/>
                  <a:gd name="connsiteX4" fmla="*/ 168469 w 641349"/>
                  <a:gd name="connsiteY4" fmla="*/ 1893890 h 2089527"/>
                  <a:gd name="connsiteX5" fmla="*/ 168470 w 641349"/>
                  <a:gd name="connsiteY5" fmla="*/ 949269 h 2089527"/>
                  <a:gd name="connsiteX6" fmla="*/ 640780 w 641349"/>
                  <a:gd name="connsiteY6" fmla="*/ 0 h 2089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41349" h="2089527">
                    <a:moveTo>
                      <a:pt x="640780" y="0"/>
                    </a:moveTo>
                    <a:lnTo>
                      <a:pt x="641349" y="1345"/>
                    </a:lnTo>
                    <a:lnTo>
                      <a:pt x="641349" y="2089473"/>
                    </a:lnTo>
                    <a:lnTo>
                      <a:pt x="640780" y="2089527"/>
                    </a:lnTo>
                    <a:cubicBezTo>
                      <a:pt x="469837" y="2089528"/>
                      <a:pt x="298895" y="2024315"/>
                      <a:pt x="168469" y="1893890"/>
                    </a:cubicBezTo>
                    <a:cubicBezTo>
                      <a:pt x="-92380" y="1633040"/>
                      <a:pt x="-16776" y="1268282"/>
                      <a:pt x="168470" y="949269"/>
                    </a:cubicBezTo>
                    <a:cubicBezTo>
                      <a:pt x="350158" y="636383"/>
                      <a:pt x="479976" y="402821"/>
                      <a:pt x="640780" y="0"/>
                    </a:cubicBezTo>
                    <a:close/>
                  </a:path>
                </a:pathLst>
              </a:custGeom>
              <a:gradFill flip="none" rotWithShape="1">
                <a:gsLst>
                  <a:gs pos="40000">
                    <a:schemeClr val="accent1"/>
                  </a:gs>
                  <a:gs pos="0">
                    <a:schemeClr val="accent1">
                      <a:alpha val="90000"/>
                    </a:schemeClr>
                  </a:gs>
                  <a:gs pos="100000">
                    <a:schemeClr val="accent1">
                      <a:lumMod val="80000"/>
                    </a:schemeClr>
                  </a:gs>
                </a:gsLst>
                <a:lin ang="0" scaled="1"/>
                <a:tileRect/>
              </a:gradFill>
              <a:ln w="4445">
                <a:gradFill flip="none" rotWithShape="1"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  <a:alpha val="0"/>
                      </a:schemeClr>
                    </a:gs>
                  </a:gsLst>
                  <a:lin ang="0" scaled="1"/>
                  <a:tileRect/>
                </a:gradFill>
              </a:ln>
              <a:effectLst>
                <a:outerShdw blurRad="317500" dist="12700" dir="16200000" rotWithShape="0">
                  <a:prstClr val="black">
                    <a:alpha val="15000"/>
                  </a:prst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/>
              </a:p>
            </p:txBody>
          </p:sp>
        </p:grpSp>
      </p:grpSp>
      <p:grpSp>
        <p:nvGrpSpPr>
          <p:cNvPr id="50" name="Group 31">
            <a:extLst>
              <a:ext uri="{FF2B5EF4-FFF2-40B4-BE49-F238E27FC236}">
                <a16:creationId xmlns:a16="http://schemas.microsoft.com/office/drawing/2014/main" id="{1906EFD1-7E90-49B3-AF83-DE3C4EEDCBC8}"/>
              </a:ext>
            </a:extLst>
          </p:cNvPr>
          <p:cNvGrpSpPr/>
          <p:nvPr/>
        </p:nvGrpSpPr>
        <p:grpSpPr>
          <a:xfrm>
            <a:off x="6946473" y="1029144"/>
            <a:ext cx="4880760" cy="592629"/>
            <a:chOff x="6854326" y="754899"/>
            <a:chExt cx="4880760" cy="5926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50E84A2-6314-4600-8FE9-450B6E4EE6BA}"/>
                </a:ext>
              </a:extLst>
            </p:cNvPr>
            <p:cNvSpPr txBox="1"/>
            <p:nvPr/>
          </p:nvSpPr>
          <p:spPr bwMode="auto">
            <a:xfrm>
              <a:off x="6854326" y="1070529"/>
              <a:ext cx="4880760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2BED47B4-121B-40DA-9B62-D75AD6D201FA}"/>
                </a:ext>
              </a:extLst>
            </p:cNvPr>
            <p:cNvSpPr txBox="1"/>
            <p:nvPr/>
          </p:nvSpPr>
          <p:spPr>
            <a:xfrm>
              <a:off x="6854326" y="754899"/>
              <a:ext cx="48807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31">
            <a:extLst>
              <a:ext uri="{FF2B5EF4-FFF2-40B4-BE49-F238E27FC236}">
                <a16:creationId xmlns:a16="http://schemas.microsoft.com/office/drawing/2014/main" id="{058F5097-2050-424E-843A-40A078EE6689}"/>
              </a:ext>
            </a:extLst>
          </p:cNvPr>
          <p:cNvGrpSpPr/>
          <p:nvPr/>
        </p:nvGrpSpPr>
        <p:grpSpPr>
          <a:xfrm>
            <a:off x="6946473" y="2543472"/>
            <a:ext cx="4880760" cy="592629"/>
            <a:chOff x="6854326" y="754899"/>
            <a:chExt cx="4880760" cy="5926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18923597-7335-4DFC-A3CE-BA08A6BD7856}"/>
                </a:ext>
              </a:extLst>
            </p:cNvPr>
            <p:cNvSpPr txBox="1"/>
            <p:nvPr/>
          </p:nvSpPr>
          <p:spPr bwMode="auto">
            <a:xfrm>
              <a:off x="6854326" y="1070529"/>
              <a:ext cx="4880760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0D39492-1AC6-40C0-BBC0-B4465375AF9A}"/>
                </a:ext>
              </a:extLst>
            </p:cNvPr>
            <p:cNvSpPr txBox="1"/>
            <p:nvPr/>
          </p:nvSpPr>
          <p:spPr>
            <a:xfrm>
              <a:off x="6854326" y="754899"/>
              <a:ext cx="48807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31">
            <a:extLst>
              <a:ext uri="{FF2B5EF4-FFF2-40B4-BE49-F238E27FC236}">
                <a16:creationId xmlns:a16="http://schemas.microsoft.com/office/drawing/2014/main" id="{6BA94D9C-D4FF-444A-B5C2-3D3DC4482429}"/>
              </a:ext>
            </a:extLst>
          </p:cNvPr>
          <p:cNvGrpSpPr/>
          <p:nvPr/>
        </p:nvGrpSpPr>
        <p:grpSpPr>
          <a:xfrm>
            <a:off x="6946473" y="4057800"/>
            <a:ext cx="4880760" cy="592629"/>
            <a:chOff x="6854326" y="754899"/>
            <a:chExt cx="4880760" cy="592629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094E1887-457F-47F9-B31C-410B01F10023}"/>
                </a:ext>
              </a:extLst>
            </p:cNvPr>
            <p:cNvSpPr txBox="1"/>
            <p:nvPr/>
          </p:nvSpPr>
          <p:spPr bwMode="auto">
            <a:xfrm>
              <a:off x="6854326" y="1070529"/>
              <a:ext cx="4880760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9A004B7D-692A-4E5A-9AA6-5432BE784ABE}"/>
                </a:ext>
              </a:extLst>
            </p:cNvPr>
            <p:cNvSpPr txBox="1"/>
            <p:nvPr/>
          </p:nvSpPr>
          <p:spPr>
            <a:xfrm>
              <a:off x="6854326" y="754899"/>
              <a:ext cx="48807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31">
            <a:extLst>
              <a:ext uri="{FF2B5EF4-FFF2-40B4-BE49-F238E27FC236}">
                <a16:creationId xmlns:a16="http://schemas.microsoft.com/office/drawing/2014/main" id="{AB0E518F-845C-489D-BD07-B78A2D9EB9B8}"/>
              </a:ext>
            </a:extLst>
          </p:cNvPr>
          <p:cNvGrpSpPr/>
          <p:nvPr/>
        </p:nvGrpSpPr>
        <p:grpSpPr>
          <a:xfrm>
            <a:off x="6946473" y="5536167"/>
            <a:ext cx="4880760" cy="592629"/>
            <a:chOff x="6854326" y="754899"/>
            <a:chExt cx="4880760" cy="592629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A4766FA-982B-4CA4-B45D-9D4D04AADE99}"/>
                </a:ext>
              </a:extLst>
            </p:cNvPr>
            <p:cNvSpPr txBox="1"/>
            <p:nvPr/>
          </p:nvSpPr>
          <p:spPr bwMode="auto">
            <a:xfrm>
              <a:off x="6854326" y="1070529"/>
              <a:ext cx="4880760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19755819-6A01-495E-88ED-2A079E77A2E8}"/>
                </a:ext>
              </a:extLst>
            </p:cNvPr>
            <p:cNvSpPr txBox="1"/>
            <p:nvPr/>
          </p:nvSpPr>
          <p:spPr>
            <a:xfrm>
              <a:off x="6854326" y="754899"/>
              <a:ext cx="48807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5758E33E-6EC4-46E9-83AD-F1EADBB3AC3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9931409"/>
              </p:ext>
            </p:extLst>
          </p:nvPr>
        </p:nvGraphicFramePr>
        <p:xfrm>
          <a:off x="1026624" y="2175308"/>
          <a:ext cx="10254104" cy="1801952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2790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0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14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414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4" name="Group 5">
            <a:extLst>
              <a:ext uri="{FF2B5EF4-FFF2-40B4-BE49-F238E27FC236}">
                <a16:creationId xmlns:a16="http://schemas.microsoft.com/office/drawing/2014/main" id="{54E168D5-31DB-4F91-9022-92062A2C52B3}"/>
              </a:ext>
            </a:extLst>
          </p:cNvPr>
          <p:cNvGrpSpPr/>
          <p:nvPr/>
        </p:nvGrpSpPr>
        <p:grpSpPr>
          <a:xfrm flipH="1">
            <a:off x="906307" y="1784948"/>
            <a:ext cx="2448272" cy="475860"/>
            <a:chOff x="1991588" y="2017033"/>
            <a:chExt cx="2448272" cy="376914"/>
          </a:xfrm>
        </p:grpSpPr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D50CD1C0-B867-4C73-93C0-D095CE11A7F7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6" name="Rectangle 6">
              <a:extLst>
                <a:ext uri="{FF2B5EF4-FFF2-40B4-BE49-F238E27FC236}">
                  <a16:creationId xmlns:a16="http://schemas.microsoft.com/office/drawing/2014/main" id="{0B2B9FF5-582C-4B82-AA5A-6AD655732578}"/>
                </a:ext>
              </a:extLst>
            </p:cNvPr>
            <p:cNvSpPr/>
            <p:nvPr/>
          </p:nvSpPr>
          <p:spPr>
            <a:xfrm flipH="1">
              <a:off x="1991588" y="2017033"/>
              <a:ext cx="2448272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C5B5DE54-4C0C-441D-AB49-CFA6CBE49026}"/>
              </a:ext>
            </a:extLst>
          </p:cNvPr>
          <p:cNvSpPr txBox="1"/>
          <p:nvPr/>
        </p:nvSpPr>
        <p:spPr>
          <a:xfrm>
            <a:off x="1055308" y="1803456"/>
            <a:ext cx="1882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9">
            <a:extLst>
              <a:ext uri="{FF2B5EF4-FFF2-40B4-BE49-F238E27FC236}">
                <a16:creationId xmlns:a16="http://schemas.microsoft.com/office/drawing/2014/main" id="{73B0FF51-7AA1-4FB6-AAD5-1C0391322103}"/>
              </a:ext>
            </a:extLst>
          </p:cNvPr>
          <p:cNvGrpSpPr/>
          <p:nvPr/>
        </p:nvGrpSpPr>
        <p:grpSpPr>
          <a:xfrm>
            <a:off x="7073194" y="5185362"/>
            <a:ext cx="4242700" cy="923330"/>
            <a:chOff x="2551705" y="4283314"/>
            <a:chExt cx="2357002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06C7AF1-DBA1-42A5-BA1D-B0F2B495FDA7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47AD6E1-5A83-447A-B035-1A43677DD406}"/>
                </a:ext>
              </a:extLst>
            </p:cNvPr>
            <p:cNvSpPr txBox="1"/>
            <p:nvPr/>
          </p:nvSpPr>
          <p:spPr>
            <a:xfrm>
              <a:off x="2551705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2">
            <a:extLst>
              <a:ext uri="{FF2B5EF4-FFF2-40B4-BE49-F238E27FC236}">
                <a16:creationId xmlns:a16="http://schemas.microsoft.com/office/drawing/2014/main" id="{E065EC69-15ED-42C2-B53C-9A844A278174}"/>
              </a:ext>
            </a:extLst>
          </p:cNvPr>
          <p:cNvGrpSpPr/>
          <p:nvPr/>
        </p:nvGrpSpPr>
        <p:grpSpPr>
          <a:xfrm>
            <a:off x="871139" y="4210505"/>
            <a:ext cx="4247768" cy="923330"/>
            <a:chOff x="2551706" y="4283314"/>
            <a:chExt cx="2357002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897D3E7-213A-4E55-BB5F-9922367E2482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89AE556-E57E-4694-88C2-3CFF63D9C00C}"/>
                </a:ext>
              </a:extLst>
            </p:cNvPr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6">
            <a:extLst>
              <a:ext uri="{FF2B5EF4-FFF2-40B4-BE49-F238E27FC236}">
                <a16:creationId xmlns:a16="http://schemas.microsoft.com/office/drawing/2014/main" id="{DC67D951-EE67-49C7-B7F1-DF7EDE62EC36}"/>
              </a:ext>
            </a:extLst>
          </p:cNvPr>
          <p:cNvGrpSpPr/>
          <p:nvPr/>
        </p:nvGrpSpPr>
        <p:grpSpPr>
          <a:xfrm>
            <a:off x="871139" y="5185362"/>
            <a:ext cx="4247768" cy="923330"/>
            <a:chOff x="2551706" y="4283314"/>
            <a:chExt cx="2357002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CA559F7-520A-45BC-A755-173CB0ECF186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062F4AF-E7E8-4EBB-A7D9-8A847F94298B}"/>
                </a:ext>
              </a:extLst>
            </p:cNvPr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9">
            <a:extLst>
              <a:ext uri="{FF2B5EF4-FFF2-40B4-BE49-F238E27FC236}">
                <a16:creationId xmlns:a16="http://schemas.microsoft.com/office/drawing/2014/main" id="{BDA31901-747A-48E2-A9E4-66F6B28B3149}"/>
              </a:ext>
            </a:extLst>
          </p:cNvPr>
          <p:cNvGrpSpPr/>
          <p:nvPr/>
        </p:nvGrpSpPr>
        <p:grpSpPr>
          <a:xfrm>
            <a:off x="7073194" y="4210505"/>
            <a:ext cx="4242700" cy="923330"/>
            <a:chOff x="2551705" y="4283314"/>
            <a:chExt cx="2357002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126EFDD-B81D-4C13-9173-6C2E84A3B63A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30EB378-E577-4FF4-AFBA-D257020C27C5}"/>
                </a:ext>
              </a:extLst>
            </p:cNvPr>
            <p:cNvSpPr txBox="1"/>
            <p:nvPr/>
          </p:nvSpPr>
          <p:spPr>
            <a:xfrm>
              <a:off x="2551705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5E5EBF94-5FF8-4B6E-BD72-432873F7733D}"/>
              </a:ext>
            </a:extLst>
          </p:cNvPr>
          <p:cNvGrpSpPr/>
          <p:nvPr/>
        </p:nvGrpSpPr>
        <p:grpSpPr>
          <a:xfrm>
            <a:off x="5527924" y="4688450"/>
            <a:ext cx="1164406" cy="1054281"/>
            <a:chOff x="5223027" y="1717761"/>
            <a:chExt cx="1669746" cy="1511828"/>
          </a:xfrm>
        </p:grpSpPr>
        <p:sp>
          <p:nvSpPr>
            <p:cNvPr id="22" name="Heart 38">
              <a:extLst>
                <a:ext uri="{FF2B5EF4-FFF2-40B4-BE49-F238E27FC236}">
                  <a16:creationId xmlns:a16="http://schemas.microsoft.com/office/drawing/2014/main" id="{730B388B-AA42-4338-BA9D-9F2D891ECC3F}"/>
                </a:ext>
              </a:extLst>
            </p:cNvPr>
            <p:cNvSpPr/>
            <p:nvPr/>
          </p:nvSpPr>
          <p:spPr>
            <a:xfrm>
              <a:off x="5223027" y="1717761"/>
              <a:ext cx="1669746" cy="1511828"/>
            </a:xfrm>
            <a:custGeom>
              <a:avLst/>
              <a:gdLst>
                <a:gd name="connsiteX0" fmla="*/ 890820 w 1781639"/>
                <a:gd name="connsiteY0" fmla="*/ 461125 h 1844501"/>
                <a:gd name="connsiteX1" fmla="*/ 890820 w 1781639"/>
                <a:gd name="connsiteY1" fmla="*/ 1844501 h 1844501"/>
                <a:gd name="connsiteX2" fmla="*/ 890820 w 1781639"/>
                <a:gd name="connsiteY2" fmla="*/ 461125 h 1844501"/>
                <a:gd name="connsiteX0" fmla="*/ 900697 w 1798010"/>
                <a:gd name="connsiteY0" fmla="*/ 438276 h 1821652"/>
                <a:gd name="connsiteX1" fmla="*/ 900697 w 1798010"/>
                <a:gd name="connsiteY1" fmla="*/ 1821652 h 1821652"/>
                <a:gd name="connsiteX2" fmla="*/ 900697 w 1798010"/>
                <a:gd name="connsiteY2" fmla="*/ 438276 h 1821652"/>
                <a:gd name="connsiteX0" fmla="*/ 900697 w 1791294"/>
                <a:gd name="connsiteY0" fmla="*/ 256318 h 1639694"/>
                <a:gd name="connsiteX1" fmla="*/ 900697 w 1791294"/>
                <a:gd name="connsiteY1" fmla="*/ 1639694 h 1639694"/>
                <a:gd name="connsiteX2" fmla="*/ 900697 w 1791294"/>
                <a:gd name="connsiteY2" fmla="*/ 256318 h 1639694"/>
                <a:gd name="connsiteX0" fmla="*/ 900697 w 1786633"/>
                <a:gd name="connsiteY0" fmla="*/ 247316 h 1630692"/>
                <a:gd name="connsiteX1" fmla="*/ 900697 w 1786633"/>
                <a:gd name="connsiteY1" fmla="*/ 1630692 h 1630692"/>
                <a:gd name="connsiteX2" fmla="*/ 900697 w 1786633"/>
                <a:gd name="connsiteY2" fmla="*/ 247316 h 1630692"/>
                <a:gd name="connsiteX0" fmla="*/ 900697 w 1787297"/>
                <a:gd name="connsiteY0" fmla="*/ 247316 h 1630692"/>
                <a:gd name="connsiteX1" fmla="*/ 900697 w 1787297"/>
                <a:gd name="connsiteY1" fmla="*/ 1630692 h 1630692"/>
                <a:gd name="connsiteX2" fmla="*/ 900697 w 1787297"/>
                <a:gd name="connsiteY2" fmla="*/ 247316 h 1630692"/>
                <a:gd name="connsiteX0" fmla="*/ 900697 w 1789293"/>
                <a:gd name="connsiteY0" fmla="*/ 248439 h 1631815"/>
                <a:gd name="connsiteX1" fmla="*/ 900697 w 1789293"/>
                <a:gd name="connsiteY1" fmla="*/ 1631815 h 1631815"/>
                <a:gd name="connsiteX2" fmla="*/ 900697 w 1789293"/>
                <a:gd name="connsiteY2" fmla="*/ 248439 h 1631815"/>
                <a:gd name="connsiteX0" fmla="*/ 900697 w 1790626"/>
                <a:gd name="connsiteY0" fmla="*/ 250689 h 1634065"/>
                <a:gd name="connsiteX1" fmla="*/ 900697 w 1790626"/>
                <a:gd name="connsiteY1" fmla="*/ 1634065 h 1634065"/>
                <a:gd name="connsiteX2" fmla="*/ 900697 w 1790626"/>
                <a:gd name="connsiteY2" fmla="*/ 250689 h 1634065"/>
                <a:gd name="connsiteX0" fmla="*/ 900697 w 1792632"/>
                <a:gd name="connsiteY0" fmla="*/ 247316 h 1630692"/>
                <a:gd name="connsiteX1" fmla="*/ 900697 w 1792632"/>
                <a:gd name="connsiteY1" fmla="*/ 1630692 h 1630692"/>
                <a:gd name="connsiteX2" fmla="*/ 900697 w 1792632"/>
                <a:gd name="connsiteY2" fmla="*/ 247316 h 1630692"/>
                <a:gd name="connsiteX0" fmla="*/ 907623 w 1799558"/>
                <a:gd name="connsiteY0" fmla="*/ 246191 h 1629567"/>
                <a:gd name="connsiteX1" fmla="*/ 907623 w 1799558"/>
                <a:gd name="connsiteY1" fmla="*/ 1629567 h 1629567"/>
                <a:gd name="connsiteX2" fmla="*/ 907623 w 1799558"/>
                <a:gd name="connsiteY2" fmla="*/ 246191 h 1629567"/>
                <a:gd name="connsiteX0" fmla="*/ 907623 w 1806494"/>
                <a:gd name="connsiteY0" fmla="*/ 240577 h 1623953"/>
                <a:gd name="connsiteX1" fmla="*/ 907623 w 1806494"/>
                <a:gd name="connsiteY1" fmla="*/ 1623953 h 1623953"/>
                <a:gd name="connsiteX2" fmla="*/ 907623 w 1806494"/>
                <a:gd name="connsiteY2" fmla="*/ 240577 h 1623953"/>
                <a:gd name="connsiteX0" fmla="*/ 895538 w 1794409"/>
                <a:gd name="connsiteY0" fmla="*/ 243927 h 1627303"/>
                <a:gd name="connsiteX1" fmla="*/ 895538 w 1794409"/>
                <a:gd name="connsiteY1" fmla="*/ 1627303 h 1627303"/>
                <a:gd name="connsiteX2" fmla="*/ 895538 w 1794409"/>
                <a:gd name="connsiteY2" fmla="*/ 243927 h 1627303"/>
                <a:gd name="connsiteX0" fmla="*/ 899541 w 1798412"/>
                <a:gd name="connsiteY0" fmla="*/ 238685 h 1622061"/>
                <a:gd name="connsiteX1" fmla="*/ 899541 w 1798412"/>
                <a:gd name="connsiteY1" fmla="*/ 1622061 h 1622061"/>
                <a:gd name="connsiteX2" fmla="*/ 899541 w 1798412"/>
                <a:gd name="connsiteY2" fmla="*/ 238685 h 1622061"/>
                <a:gd name="connsiteX0" fmla="*/ 901553 w 1800424"/>
                <a:gd name="connsiteY0" fmla="*/ 238685 h 1622061"/>
                <a:gd name="connsiteX1" fmla="*/ 901553 w 1800424"/>
                <a:gd name="connsiteY1" fmla="*/ 1622061 h 1622061"/>
                <a:gd name="connsiteX2" fmla="*/ 901553 w 1800424"/>
                <a:gd name="connsiteY2" fmla="*/ 238685 h 1622061"/>
                <a:gd name="connsiteX0" fmla="*/ 899542 w 1798413"/>
                <a:gd name="connsiteY0" fmla="*/ 246163 h 1629539"/>
                <a:gd name="connsiteX1" fmla="*/ 899542 w 1798413"/>
                <a:gd name="connsiteY1" fmla="*/ 1629539 h 1629539"/>
                <a:gd name="connsiteX2" fmla="*/ 899542 w 1798413"/>
                <a:gd name="connsiteY2" fmla="*/ 246163 h 1629539"/>
                <a:gd name="connsiteX0" fmla="*/ 899542 w 1800423"/>
                <a:gd name="connsiteY0" fmla="*/ 246163 h 1629539"/>
                <a:gd name="connsiteX1" fmla="*/ 899542 w 1800423"/>
                <a:gd name="connsiteY1" fmla="*/ 1629539 h 1629539"/>
                <a:gd name="connsiteX2" fmla="*/ 899542 w 1800423"/>
                <a:gd name="connsiteY2" fmla="*/ 246163 h 1629539"/>
                <a:gd name="connsiteX0" fmla="*/ 899542 w 1799752"/>
                <a:gd name="connsiteY0" fmla="*/ 246163 h 1629539"/>
                <a:gd name="connsiteX1" fmla="*/ 899542 w 1799752"/>
                <a:gd name="connsiteY1" fmla="*/ 1629539 h 1629539"/>
                <a:gd name="connsiteX2" fmla="*/ 899542 w 1799752"/>
                <a:gd name="connsiteY2" fmla="*/ 246163 h 1629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99752" h="1629539">
                  <a:moveTo>
                    <a:pt x="899542" y="246163"/>
                  </a:moveTo>
                  <a:cubicBezTo>
                    <a:pt x="1254995" y="-397486"/>
                    <a:pt x="2734018" y="295944"/>
                    <a:pt x="899542" y="1629539"/>
                  </a:cubicBezTo>
                  <a:cubicBezTo>
                    <a:pt x="-934936" y="290704"/>
                    <a:pt x="546708" y="-402727"/>
                    <a:pt x="899542" y="246163"/>
                  </a:cubicBezTo>
                  <a:close/>
                </a:path>
              </a:pathLst>
            </a:cu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4">
              <a:extLst>
                <a:ext uri="{FF2B5EF4-FFF2-40B4-BE49-F238E27FC236}">
                  <a16:creationId xmlns:a16="http://schemas.microsoft.com/office/drawing/2014/main" id="{0F68B27F-5F44-4DCD-9B36-ACB08F9F910C}"/>
                </a:ext>
              </a:extLst>
            </p:cNvPr>
            <p:cNvSpPr/>
            <p:nvPr/>
          </p:nvSpPr>
          <p:spPr>
            <a:xfrm>
              <a:off x="5428902" y="2340212"/>
              <a:ext cx="1285755" cy="785509"/>
            </a:xfrm>
            <a:custGeom>
              <a:avLst/>
              <a:gdLst>
                <a:gd name="connsiteX0" fmla="*/ 717606 w 1222890"/>
                <a:gd name="connsiteY0" fmla="*/ 0 h 874706"/>
                <a:gd name="connsiteX1" fmla="*/ 725454 w 1222890"/>
                <a:gd name="connsiteY1" fmla="*/ 6510 h 874706"/>
                <a:gd name="connsiteX2" fmla="*/ 1141366 w 1222890"/>
                <a:gd name="connsiteY2" fmla="*/ 159996 h 874706"/>
                <a:gd name="connsiteX3" fmla="*/ 1222890 w 1222890"/>
                <a:gd name="connsiteY3" fmla="*/ 165621 h 874706"/>
                <a:gd name="connsiteX4" fmla="*/ 1191945 w 1222890"/>
                <a:gd name="connsiteY4" fmla="*/ 235398 h 874706"/>
                <a:gd name="connsiteX5" fmla="*/ 565871 w 1222890"/>
                <a:gd name="connsiteY5" fmla="*/ 874706 h 874706"/>
                <a:gd name="connsiteX6" fmla="*/ 9755 w 1222890"/>
                <a:gd name="connsiteY6" fmla="*/ 346285 h 874706"/>
                <a:gd name="connsiteX7" fmla="*/ 0 w 1222890"/>
                <a:gd name="connsiteY7" fmla="*/ 331153 h 874706"/>
                <a:gd name="connsiteX8" fmla="*/ 135356 w 1222890"/>
                <a:gd name="connsiteY8" fmla="*/ 321813 h 874706"/>
                <a:gd name="connsiteX9" fmla="*/ 683225 w 1222890"/>
                <a:gd name="connsiteY9" fmla="*/ 50444 h 874706"/>
                <a:gd name="connsiteX0" fmla="*/ 717606 w 1222890"/>
                <a:gd name="connsiteY0" fmla="*/ 0 h 874706"/>
                <a:gd name="connsiteX1" fmla="*/ 725454 w 1222890"/>
                <a:gd name="connsiteY1" fmla="*/ 6510 h 874706"/>
                <a:gd name="connsiteX2" fmla="*/ 1141366 w 1222890"/>
                <a:gd name="connsiteY2" fmla="*/ 159996 h 874706"/>
                <a:gd name="connsiteX3" fmla="*/ 1222890 w 1222890"/>
                <a:gd name="connsiteY3" fmla="*/ 165621 h 874706"/>
                <a:gd name="connsiteX4" fmla="*/ 1191945 w 1222890"/>
                <a:gd name="connsiteY4" fmla="*/ 235398 h 874706"/>
                <a:gd name="connsiteX5" fmla="*/ 565871 w 1222890"/>
                <a:gd name="connsiteY5" fmla="*/ 874706 h 874706"/>
                <a:gd name="connsiteX6" fmla="*/ 9755 w 1222890"/>
                <a:gd name="connsiteY6" fmla="*/ 346285 h 874706"/>
                <a:gd name="connsiteX7" fmla="*/ 0 w 1222890"/>
                <a:gd name="connsiteY7" fmla="*/ 331153 h 874706"/>
                <a:gd name="connsiteX8" fmla="*/ 135356 w 1222890"/>
                <a:gd name="connsiteY8" fmla="*/ 321813 h 874706"/>
                <a:gd name="connsiteX9" fmla="*/ 717606 w 1222890"/>
                <a:gd name="connsiteY9" fmla="*/ 0 h 874706"/>
                <a:gd name="connsiteX0" fmla="*/ 717606 w 1222890"/>
                <a:gd name="connsiteY0" fmla="*/ 0 h 874706"/>
                <a:gd name="connsiteX1" fmla="*/ 725454 w 1222890"/>
                <a:gd name="connsiteY1" fmla="*/ 6510 h 874706"/>
                <a:gd name="connsiteX2" fmla="*/ 1141366 w 1222890"/>
                <a:gd name="connsiteY2" fmla="*/ 159996 h 874706"/>
                <a:gd name="connsiteX3" fmla="*/ 1222890 w 1222890"/>
                <a:gd name="connsiteY3" fmla="*/ 165621 h 874706"/>
                <a:gd name="connsiteX4" fmla="*/ 1191945 w 1222890"/>
                <a:gd name="connsiteY4" fmla="*/ 235398 h 874706"/>
                <a:gd name="connsiteX5" fmla="*/ 565871 w 1222890"/>
                <a:gd name="connsiteY5" fmla="*/ 874706 h 874706"/>
                <a:gd name="connsiteX6" fmla="*/ 9755 w 1222890"/>
                <a:gd name="connsiteY6" fmla="*/ 346285 h 874706"/>
                <a:gd name="connsiteX7" fmla="*/ 0 w 1222890"/>
                <a:gd name="connsiteY7" fmla="*/ 331153 h 874706"/>
                <a:gd name="connsiteX8" fmla="*/ 135356 w 1222890"/>
                <a:gd name="connsiteY8" fmla="*/ 321813 h 874706"/>
                <a:gd name="connsiteX9" fmla="*/ 717606 w 1222890"/>
                <a:gd name="connsiteY9" fmla="*/ 0 h 874706"/>
                <a:gd name="connsiteX0" fmla="*/ 717606 w 1222890"/>
                <a:gd name="connsiteY0" fmla="*/ 0 h 874706"/>
                <a:gd name="connsiteX1" fmla="*/ 1125504 w 1222890"/>
                <a:gd name="connsiteY1" fmla="*/ 16035 h 874706"/>
                <a:gd name="connsiteX2" fmla="*/ 1141366 w 1222890"/>
                <a:gd name="connsiteY2" fmla="*/ 159996 h 874706"/>
                <a:gd name="connsiteX3" fmla="*/ 1222890 w 1222890"/>
                <a:gd name="connsiteY3" fmla="*/ 165621 h 874706"/>
                <a:gd name="connsiteX4" fmla="*/ 1191945 w 1222890"/>
                <a:gd name="connsiteY4" fmla="*/ 235398 h 874706"/>
                <a:gd name="connsiteX5" fmla="*/ 565871 w 1222890"/>
                <a:gd name="connsiteY5" fmla="*/ 874706 h 874706"/>
                <a:gd name="connsiteX6" fmla="*/ 9755 w 1222890"/>
                <a:gd name="connsiteY6" fmla="*/ 346285 h 874706"/>
                <a:gd name="connsiteX7" fmla="*/ 0 w 1222890"/>
                <a:gd name="connsiteY7" fmla="*/ 331153 h 874706"/>
                <a:gd name="connsiteX8" fmla="*/ 135356 w 1222890"/>
                <a:gd name="connsiteY8" fmla="*/ 321813 h 874706"/>
                <a:gd name="connsiteX9" fmla="*/ 717606 w 1222890"/>
                <a:gd name="connsiteY9" fmla="*/ 0 h 874706"/>
                <a:gd name="connsiteX0" fmla="*/ 717606 w 1222890"/>
                <a:gd name="connsiteY0" fmla="*/ 0 h 874706"/>
                <a:gd name="connsiteX1" fmla="*/ 1141366 w 1222890"/>
                <a:gd name="connsiteY1" fmla="*/ 159996 h 874706"/>
                <a:gd name="connsiteX2" fmla="*/ 1222890 w 1222890"/>
                <a:gd name="connsiteY2" fmla="*/ 165621 h 874706"/>
                <a:gd name="connsiteX3" fmla="*/ 1191945 w 1222890"/>
                <a:gd name="connsiteY3" fmla="*/ 235398 h 874706"/>
                <a:gd name="connsiteX4" fmla="*/ 565871 w 1222890"/>
                <a:gd name="connsiteY4" fmla="*/ 874706 h 874706"/>
                <a:gd name="connsiteX5" fmla="*/ 9755 w 1222890"/>
                <a:gd name="connsiteY5" fmla="*/ 346285 h 874706"/>
                <a:gd name="connsiteX6" fmla="*/ 0 w 1222890"/>
                <a:gd name="connsiteY6" fmla="*/ 331153 h 874706"/>
                <a:gd name="connsiteX7" fmla="*/ 135356 w 1222890"/>
                <a:gd name="connsiteY7" fmla="*/ 321813 h 874706"/>
                <a:gd name="connsiteX8" fmla="*/ 717606 w 1222890"/>
                <a:gd name="connsiteY8" fmla="*/ 0 h 874706"/>
                <a:gd name="connsiteX0" fmla="*/ 717606 w 1222890"/>
                <a:gd name="connsiteY0" fmla="*/ 0 h 874706"/>
                <a:gd name="connsiteX1" fmla="*/ 1141366 w 1222890"/>
                <a:gd name="connsiteY1" fmla="*/ 159996 h 874706"/>
                <a:gd name="connsiteX2" fmla="*/ 1222890 w 1222890"/>
                <a:gd name="connsiteY2" fmla="*/ 165621 h 874706"/>
                <a:gd name="connsiteX3" fmla="*/ 1191945 w 1222890"/>
                <a:gd name="connsiteY3" fmla="*/ 235398 h 874706"/>
                <a:gd name="connsiteX4" fmla="*/ 565871 w 1222890"/>
                <a:gd name="connsiteY4" fmla="*/ 874706 h 874706"/>
                <a:gd name="connsiteX5" fmla="*/ 9755 w 1222890"/>
                <a:gd name="connsiteY5" fmla="*/ 346285 h 874706"/>
                <a:gd name="connsiteX6" fmla="*/ 0 w 1222890"/>
                <a:gd name="connsiteY6" fmla="*/ 331153 h 874706"/>
                <a:gd name="connsiteX7" fmla="*/ 135356 w 1222890"/>
                <a:gd name="connsiteY7" fmla="*/ 321813 h 874706"/>
                <a:gd name="connsiteX8" fmla="*/ 717606 w 1222890"/>
                <a:gd name="connsiteY8" fmla="*/ 0 h 874706"/>
                <a:gd name="connsiteX0" fmla="*/ 755706 w 1222890"/>
                <a:gd name="connsiteY0" fmla="*/ 0 h 808031"/>
                <a:gd name="connsiteX1" fmla="*/ 1141366 w 1222890"/>
                <a:gd name="connsiteY1" fmla="*/ 93321 h 808031"/>
                <a:gd name="connsiteX2" fmla="*/ 1222890 w 1222890"/>
                <a:gd name="connsiteY2" fmla="*/ 98946 h 808031"/>
                <a:gd name="connsiteX3" fmla="*/ 1191945 w 1222890"/>
                <a:gd name="connsiteY3" fmla="*/ 168723 h 808031"/>
                <a:gd name="connsiteX4" fmla="*/ 565871 w 1222890"/>
                <a:gd name="connsiteY4" fmla="*/ 808031 h 808031"/>
                <a:gd name="connsiteX5" fmla="*/ 9755 w 1222890"/>
                <a:gd name="connsiteY5" fmla="*/ 279610 h 808031"/>
                <a:gd name="connsiteX6" fmla="*/ 0 w 1222890"/>
                <a:gd name="connsiteY6" fmla="*/ 264478 h 808031"/>
                <a:gd name="connsiteX7" fmla="*/ 135356 w 1222890"/>
                <a:gd name="connsiteY7" fmla="*/ 255138 h 808031"/>
                <a:gd name="connsiteX8" fmla="*/ 755706 w 1222890"/>
                <a:gd name="connsiteY8" fmla="*/ 0 h 808031"/>
                <a:gd name="connsiteX0" fmla="*/ 755706 w 1222890"/>
                <a:gd name="connsiteY0" fmla="*/ 0 h 808031"/>
                <a:gd name="connsiteX1" fmla="*/ 1141366 w 1222890"/>
                <a:gd name="connsiteY1" fmla="*/ 93321 h 808031"/>
                <a:gd name="connsiteX2" fmla="*/ 1222890 w 1222890"/>
                <a:gd name="connsiteY2" fmla="*/ 98946 h 808031"/>
                <a:gd name="connsiteX3" fmla="*/ 1191945 w 1222890"/>
                <a:gd name="connsiteY3" fmla="*/ 168723 h 808031"/>
                <a:gd name="connsiteX4" fmla="*/ 565871 w 1222890"/>
                <a:gd name="connsiteY4" fmla="*/ 808031 h 808031"/>
                <a:gd name="connsiteX5" fmla="*/ 9755 w 1222890"/>
                <a:gd name="connsiteY5" fmla="*/ 279610 h 808031"/>
                <a:gd name="connsiteX6" fmla="*/ 0 w 1222890"/>
                <a:gd name="connsiteY6" fmla="*/ 264478 h 808031"/>
                <a:gd name="connsiteX7" fmla="*/ 402056 w 1222890"/>
                <a:gd name="connsiteY7" fmla="*/ 178938 h 808031"/>
                <a:gd name="connsiteX8" fmla="*/ 755706 w 1222890"/>
                <a:gd name="connsiteY8" fmla="*/ 0 h 808031"/>
                <a:gd name="connsiteX0" fmla="*/ 818571 w 1285755"/>
                <a:gd name="connsiteY0" fmla="*/ 0 h 808031"/>
                <a:gd name="connsiteX1" fmla="*/ 1204231 w 1285755"/>
                <a:gd name="connsiteY1" fmla="*/ 93321 h 808031"/>
                <a:gd name="connsiteX2" fmla="*/ 1285755 w 1285755"/>
                <a:gd name="connsiteY2" fmla="*/ 98946 h 808031"/>
                <a:gd name="connsiteX3" fmla="*/ 1254810 w 1285755"/>
                <a:gd name="connsiteY3" fmla="*/ 168723 h 808031"/>
                <a:gd name="connsiteX4" fmla="*/ 628736 w 1285755"/>
                <a:gd name="connsiteY4" fmla="*/ 808031 h 808031"/>
                <a:gd name="connsiteX5" fmla="*/ 72620 w 1285755"/>
                <a:gd name="connsiteY5" fmla="*/ 279610 h 808031"/>
                <a:gd name="connsiteX6" fmla="*/ 0 w 1285755"/>
                <a:gd name="connsiteY6" fmla="*/ 164465 h 808031"/>
                <a:gd name="connsiteX7" fmla="*/ 464921 w 1285755"/>
                <a:gd name="connsiteY7" fmla="*/ 178938 h 808031"/>
                <a:gd name="connsiteX8" fmla="*/ 818571 w 1285755"/>
                <a:gd name="connsiteY8" fmla="*/ 0 h 808031"/>
                <a:gd name="connsiteX0" fmla="*/ 818571 w 1285755"/>
                <a:gd name="connsiteY0" fmla="*/ 0 h 808031"/>
                <a:gd name="connsiteX1" fmla="*/ 1204231 w 1285755"/>
                <a:gd name="connsiteY1" fmla="*/ 93321 h 808031"/>
                <a:gd name="connsiteX2" fmla="*/ 1285755 w 1285755"/>
                <a:gd name="connsiteY2" fmla="*/ 98946 h 808031"/>
                <a:gd name="connsiteX3" fmla="*/ 1254810 w 1285755"/>
                <a:gd name="connsiteY3" fmla="*/ 168723 h 808031"/>
                <a:gd name="connsiteX4" fmla="*/ 628736 w 1285755"/>
                <a:gd name="connsiteY4" fmla="*/ 808031 h 808031"/>
                <a:gd name="connsiteX5" fmla="*/ 72620 w 1285755"/>
                <a:gd name="connsiteY5" fmla="*/ 279610 h 808031"/>
                <a:gd name="connsiteX6" fmla="*/ 0 w 1285755"/>
                <a:gd name="connsiteY6" fmla="*/ 164465 h 808031"/>
                <a:gd name="connsiteX7" fmla="*/ 464921 w 1285755"/>
                <a:gd name="connsiteY7" fmla="*/ 178938 h 808031"/>
                <a:gd name="connsiteX8" fmla="*/ 818571 w 1285755"/>
                <a:gd name="connsiteY8" fmla="*/ 0 h 808031"/>
                <a:gd name="connsiteX0" fmla="*/ 818571 w 1285755"/>
                <a:gd name="connsiteY0" fmla="*/ 0 h 808031"/>
                <a:gd name="connsiteX1" fmla="*/ 1204231 w 1285755"/>
                <a:gd name="connsiteY1" fmla="*/ 93321 h 808031"/>
                <a:gd name="connsiteX2" fmla="*/ 1285755 w 1285755"/>
                <a:gd name="connsiteY2" fmla="*/ 98946 h 808031"/>
                <a:gd name="connsiteX3" fmla="*/ 1254810 w 1285755"/>
                <a:gd name="connsiteY3" fmla="*/ 168723 h 808031"/>
                <a:gd name="connsiteX4" fmla="*/ 628736 w 1285755"/>
                <a:gd name="connsiteY4" fmla="*/ 808031 h 808031"/>
                <a:gd name="connsiteX5" fmla="*/ 72620 w 1285755"/>
                <a:gd name="connsiteY5" fmla="*/ 279610 h 808031"/>
                <a:gd name="connsiteX6" fmla="*/ 0 w 1285755"/>
                <a:gd name="connsiteY6" fmla="*/ 164465 h 808031"/>
                <a:gd name="connsiteX7" fmla="*/ 299186 w 1285755"/>
                <a:gd name="connsiteY7" fmla="*/ 221801 h 808031"/>
                <a:gd name="connsiteX8" fmla="*/ 818571 w 1285755"/>
                <a:gd name="connsiteY8" fmla="*/ 0 h 808031"/>
                <a:gd name="connsiteX0" fmla="*/ 818571 w 1285755"/>
                <a:gd name="connsiteY0" fmla="*/ 0 h 808031"/>
                <a:gd name="connsiteX1" fmla="*/ 1204231 w 1285755"/>
                <a:gd name="connsiteY1" fmla="*/ 93321 h 808031"/>
                <a:gd name="connsiteX2" fmla="*/ 1285755 w 1285755"/>
                <a:gd name="connsiteY2" fmla="*/ 98946 h 808031"/>
                <a:gd name="connsiteX3" fmla="*/ 1254810 w 1285755"/>
                <a:gd name="connsiteY3" fmla="*/ 168723 h 808031"/>
                <a:gd name="connsiteX4" fmla="*/ 628736 w 1285755"/>
                <a:gd name="connsiteY4" fmla="*/ 808031 h 808031"/>
                <a:gd name="connsiteX5" fmla="*/ 72620 w 1285755"/>
                <a:gd name="connsiteY5" fmla="*/ 279610 h 808031"/>
                <a:gd name="connsiteX6" fmla="*/ 0 w 1285755"/>
                <a:gd name="connsiteY6" fmla="*/ 164465 h 808031"/>
                <a:gd name="connsiteX7" fmla="*/ 299186 w 1285755"/>
                <a:gd name="connsiteY7" fmla="*/ 221801 h 808031"/>
                <a:gd name="connsiteX8" fmla="*/ 818571 w 1285755"/>
                <a:gd name="connsiteY8" fmla="*/ 0 h 808031"/>
                <a:gd name="connsiteX0" fmla="*/ 818571 w 1285755"/>
                <a:gd name="connsiteY0" fmla="*/ 0 h 808031"/>
                <a:gd name="connsiteX1" fmla="*/ 1204231 w 1285755"/>
                <a:gd name="connsiteY1" fmla="*/ 93321 h 808031"/>
                <a:gd name="connsiteX2" fmla="*/ 1285755 w 1285755"/>
                <a:gd name="connsiteY2" fmla="*/ 98946 h 808031"/>
                <a:gd name="connsiteX3" fmla="*/ 1254810 w 1285755"/>
                <a:gd name="connsiteY3" fmla="*/ 168723 h 808031"/>
                <a:gd name="connsiteX4" fmla="*/ 628736 w 1285755"/>
                <a:gd name="connsiteY4" fmla="*/ 808031 h 808031"/>
                <a:gd name="connsiteX5" fmla="*/ 72620 w 1285755"/>
                <a:gd name="connsiteY5" fmla="*/ 279610 h 808031"/>
                <a:gd name="connsiteX6" fmla="*/ 0 w 1285755"/>
                <a:gd name="connsiteY6" fmla="*/ 164465 h 808031"/>
                <a:gd name="connsiteX7" fmla="*/ 299186 w 1285755"/>
                <a:gd name="connsiteY7" fmla="*/ 221801 h 808031"/>
                <a:gd name="connsiteX8" fmla="*/ 818571 w 1285755"/>
                <a:gd name="connsiteY8" fmla="*/ 0 h 808031"/>
                <a:gd name="connsiteX0" fmla="*/ 818571 w 1285755"/>
                <a:gd name="connsiteY0" fmla="*/ 0 h 808031"/>
                <a:gd name="connsiteX1" fmla="*/ 1204231 w 1285755"/>
                <a:gd name="connsiteY1" fmla="*/ 93321 h 808031"/>
                <a:gd name="connsiteX2" fmla="*/ 1285755 w 1285755"/>
                <a:gd name="connsiteY2" fmla="*/ 98946 h 808031"/>
                <a:gd name="connsiteX3" fmla="*/ 1254810 w 1285755"/>
                <a:gd name="connsiteY3" fmla="*/ 168723 h 808031"/>
                <a:gd name="connsiteX4" fmla="*/ 628736 w 1285755"/>
                <a:gd name="connsiteY4" fmla="*/ 808031 h 808031"/>
                <a:gd name="connsiteX5" fmla="*/ 72620 w 1285755"/>
                <a:gd name="connsiteY5" fmla="*/ 279610 h 808031"/>
                <a:gd name="connsiteX6" fmla="*/ 0 w 1285755"/>
                <a:gd name="connsiteY6" fmla="*/ 164465 h 808031"/>
                <a:gd name="connsiteX7" fmla="*/ 276326 w 1285755"/>
                <a:gd name="connsiteY7" fmla="*/ 241804 h 808031"/>
                <a:gd name="connsiteX8" fmla="*/ 818571 w 1285755"/>
                <a:gd name="connsiteY8" fmla="*/ 0 h 808031"/>
                <a:gd name="connsiteX0" fmla="*/ 818571 w 1285755"/>
                <a:gd name="connsiteY0" fmla="*/ 0 h 808031"/>
                <a:gd name="connsiteX1" fmla="*/ 1204231 w 1285755"/>
                <a:gd name="connsiteY1" fmla="*/ 93321 h 808031"/>
                <a:gd name="connsiteX2" fmla="*/ 1285755 w 1285755"/>
                <a:gd name="connsiteY2" fmla="*/ 98946 h 808031"/>
                <a:gd name="connsiteX3" fmla="*/ 1254810 w 1285755"/>
                <a:gd name="connsiteY3" fmla="*/ 168723 h 808031"/>
                <a:gd name="connsiteX4" fmla="*/ 628736 w 1285755"/>
                <a:gd name="connsiteY4" fmla="*/ 808031 h 808031"/>
                <a:gd name="connsiteX5" fmla="*/ 72620 w 1285755"/>
                <a:gd name="connsiteY5" fmla="*/ 279610 h 808031"/>
                <a:gd name="connsiteX6" fmla="*/ 0 w 1285755"/>
                <a:gd name="connsiteY6" fmla="*/ 164465 h 808031"/>
                <a:gd name="connsiteX7" fmla="*/ 276326 w 1285755"/>
                <a:gd name="connsiteY7" fmla="*/ 241804 h 808031"/>
                <a:gd name="connsiteX8" fmla="*/ 818571 w 1285755"/>
                <a:gd name="connsiteY8" fmla="*/ 0 h 808031"/>
                <a:gd name="connsiteX0" fmla="*/ 818571 w 1285755"/>
                <a:gd name="connsiteY0" fmla="*/ 0 h 808031"/>
                <a:gd name="connsiteX1" fmla="*/ 1204231 w 1285755"/>
                <a:gd name="connsiteY1" fmla="*/ 93321 h 808031"/>
                <a:gd name="connsiteX2" fmla="*/ 1285755 w 1285755"/>
                <a:gd name="connsiteY2" fmla="*/ 98946 h 808031"/>
                <a:gd name="connsiteX3" fmla="*/ 1254810 w 1285755"/>
                <a:gd name="connsiteY3" fmla="*/ 168723 h 808031"/>
                <a:gd name="connsiteX4" fmla="*/ 628736 w 1285755"/>
                <a:gd name="connsiteY4" fmla="*/ 808031 h 808031"/>
                <a:gd name="connsiteX5" fmla="*/ 72620 w 1285755"/>
                <a:gd name="connsiteY5" fmla="*/ 279610 h 808031"/>
                <a:gd name="connsiteX6" fmla="*/ 0 w 1285755"/>
                <a:gd name="connsiteY6" fmla="*/ 164465 h 808031"/>
                <a:gd name="connsiteX7" fmla="*/ 276326 w 1285755"/>
                <a:gd name="connsiteY7" fmla="*/ 241804 h 808031"/>
                <a:gd name="connsiteX8" fmla="*/ 818571 w 1285755"/>
                <a:gd name="connsiteY8" fmla="*/ 0 h 808031"/>
                <a:gd name="connsiteX0" fmla="*/ 975734 w 1285755"/>
                <a:gd name="connsiteY0" fmla="*/ 0 h 785171"/>
                <a:gd name="connsiteX1" fmla="*/ 1204231 w 1285755"/>
                <a:gd name="connsiteY1" fmla="*/ 70461 h 785171"/>
                <a:gd name="connsiteX2" fmla="*/ 1285755 w 1285755"/>
                <a:gd name="connsiteY2" fmla="*/ 76086 h 785171"/>
                <a:gd name="connsiteX3" fmla="*/ 1254810 w 1285755"/>
                <a:gd name="connsiteY3" fmla="*/ 145863 h 785171"/>
                <a:gd name="connsiteX4" fmla="*/ 628736 w 1285755"/>
                <a:gd name="connsiteY4" fmla="*/ 785171 h 785171"/>
                <a:gd name="connsiteX5" fmla="*/ 72620 w 1285755"/>
                <a:gd name="connsiteY5" fmla="*/ 256750 h 785171"/>
                <a:gd name="connsiteX6" fmla="*/ 0 w 1285755"/>
                <a:gd name="connsiteY6" fmla="*/ 141605 h 785171"/>
                <a:gd name="connsiteX7" fmla="*/ 276326 w 1285755"/>
                <a:gd name="connsiteY7" fmla="*/ 218944 h 785171"/>
                <a:gd name="connsiteX8" fmla="*/ 975734 w 1285755"/>
                <a:gd name="connsiteY8" fmla="*/ 0 h 785171"/>
                <a:gd name="connsiteX0" fmla="*/ 975734 w 1285755"/>
                <a:gd name="connsiteY0" fmla="*/ 0 h 785171"/>
                <a:gd name="connsiteX1" fmla="*/ 1204231 w 1285755"/>
                <a:gd name="connsiteY1" fmla="*/ 70461 h 785171"/>
                <a:gd name="connsiteX2" fmla="*/ 1285755 w 1285755"/>
                <a:gd name="connsiteY2" fmla="*/ 76086 h 785171"/>
                <a:gd name="connsiteX3" fmla="*/ 1254810 w 1285755"/>
                <a:gd name="connsiteY3" fmla="*/ 145863 h 785171"/>
                <a:gd name="connsiteX4" fmla="*/ 628736 w 1285755"/>
                <a:gd name="connsiteY4" fmla="*/ 785171 h 785171"/>
                <a:gd name="connsiteX5" fmla="*/ 72620 w 1285755"/>
                <a:gd name="connsiteY5" fmla="*/ 256750 h 785171"/>
                <a:gd name="connsiteX6" fmla="*/ 0 w 1285755"/>
                <a:gd name="connsiteY6" fmla="*/ 141605 h 785171"/>
                <a:gd name="connsiteX7" fmla="*/ 276326 w 1285755"/>
                <a:gd name="connsiteY7" fmla="*/ 218944 h 785171"/>
                <a:gd name="connsiteX8" fmla="*/ 975734 w 1285755"/>
                <a:gd name="connsiteY8" fmla="*/ 0 h 785171"/>
                <a:gd name="connsiteX0" fmla="*/ 975734 w 1285755"/>
                <a:gd name="connsiteY0" fmla="*/ 0 h 785171"/>
                <a:gd name="connsiteX1" fmla="*/ 1204231 w 1285755"/>
                <a:gd name="connsiteY1" fmla="*/ 70461 h 785171"/>
                <a:gd name="connsiteX2" fmla="*/ 1285755 w 1285755"/>
                <a:gd name="connsiteY2" fmla="*/ 76086 h 785171"/>
                <a:gd name="connsiteX3" fmla="*/ 1254810 w 1285755"/>
                <a:gd name="connsiteY3" fmla="*/ 145863 h 785171"/>
                <a:gd name="connsiteX4" fmla="*/ 628736 w 1285755"/>
                <a:gd name="connsiteY4" fmla="*/ 785171 h 785171"/>
                <a:gd name="connsiteX5" fmla="*/ 72620 w 1285755"/>
                <a:gd name="connsiteY5" fmla="*/ 256750 h 785171"/>
                <a:gd name="connsiteX6" fmla="*/ 0 w 1285755"/>
                <a:gd name="connsiteY6" fmla="*/ 141605 h 785171"/>
                <a:gd name="connsiteX7" fmla="*/ 276326 w 1285755"/>
                <a:gd name="connsiteY7" fmla="*/ 218944 h 785171"/>
                <a:gd name="connsiteX8" fmla="*/ 975734 w 1285755"/>
                <a:gd name="connsiteY8" fmla="*/ 0 h 785171"/>
                <a:gd name="connsiteX0" fmla="*/ 975734 w 1285755"/>
                <a:gd name="connsiteY0" fmla="*/ 0 h 785171"/>
                <a:gd name="connsiteX1" fmla="*/ 1204231 w 1285755"/>
                <a:gd name="connsiteY1" fmla="*/ 70461 h 785171"/>
                <a:gd name="connsiteX2" fmla="*/ 1285755 w 1285755"/>
                <a:gd name="connsiteY2" fmla="*/ 76086 h 785171"/>
                <a:gd name="connsiteX3" fmla="*/ 1254810 w 1285755"/>
                <a:gd name="connsiteY3" fmla="*/ 145863 h 785171"/>
                <a:gd name="connsiteX4" fmla="*/ 628736 w 1285755"/>
                <a:gd name="connsiteY4" fmla="*/ 785171 h 785171"/>
                <a:gd name="connsiteX5" fmla="*/ 72620 w 1285755"/>
                <a:gd name="connsiteY5" fmla="*/ 256750 h 785171"/>
                <a:gd name="connsiteX6" fmla="*/ 0 w 1285755"/>
                <a:gd name="connsiteY6" fmla="*/ 141605 h 785171"/>
                <a:gd name="connsiteX7" fmla="*/ 279184 w 1285755"/>
                <a:gd name="connsiteY7" fmla="*/ 210371 h 785171"/>
                <a:gd name="connsiteX8" fmla="*/ 975734 w 1285755"/>
                <a:gd name="connsiteY8" fmla="*/ 0 h 785171"/>
                <a:gd name="connsiteX0" fmla="*/ 975734 w 1285755"/>
                <a:gd name="connsiteY0" fmla="*/ 0 h 785171"/>
                <a:gd name="connsiteX1" fmla="*/ 1204231 w 1285755"/>
                <a:gd name="connsiteY1" fmla="*/ 70461 h 785171"/>
                <a:gd name="connsiteX2" fmla="*/ 1285755 w 1285755"/>
                <a:gd name="connsiteY2" fmla="*/ 76086 h 785171"/>
                <a:gd name="connsiteX3" fmla="*/ 1254810 w 1285755"/>
                <a:gd name="connsiteY3" fmla="*/ 145863 h 785171"/>
                <a:gd name="connsiteX4" fmla="*/ 628736 w 1285755"/>
                <a:gd name="connsiteY4" fmla="*/ 785171 h 785171"/>
                <a:gd name="connsiteX5" fmla="*/ 72620 w 1285755"/>
                <a:gd name="connsiteY5" fmla="*/ 256750 h 785171"/>
                <a:gd name="connsiteX6" fmla="*/ 0 w 1285755"/>
                <a:gd name="connsiteY6" fmla="*/ 141605 h 785171"/>
                <a:gd name="connsiteX7" fmla="*/ 279184 w 1285755"/>
                <a:gd name="connsiteY7" fmla="*/ 210371 h 785171"/>
                <a:gd name="connsiteX8" fmla="*/ 975734 w 1285755"/>
                <a:gd name="connsiteY8" fmla="*/ 0 h 785171"/>
                <a:gd name="connsiteX0" fmla="*/ 975734 w 1285755"/>
                <a:gd name="connsiteY0" fmla="*/ 4156 h 789327"/>
                <a:gd name="connsiteX1" fmla="*/ 1285755 w 1285755"/>
                <a:gd name="connsiteY1" fmla="*/ 80242 h 789327"/>
                <a:gd name="connsiteX2" fmla="*/ 1254810 w 1285755"/>
                <a:gd name="connsiteY2" fmla="*/ 150019 h 789327"/>
                <a:gd name="connsiteX3" fmla="*/ 628736 w 1285755"/>
                <a:gd name="connsiteY3" fmla="*/ 789327 h 789327"/>
                <a:gd name="connsiteX4" fmla="*/ 72620 w 1285755"/>
                <a:gd name="connsiteY4" fmla="*/ 260906 h 789327"/>
                <a:gd name="connsiteX5" fmla="*/ 0 w 1285755"/>
                <a:gd name="connsiteY5" fmla="*/ 145761 h 789327"/>
                <a:gd name="connsiteX6" fmla="*/ 279184 w 1285755"/>
                <a:gd name="connsiteY6" fmla="*/ 214527 h 789327"/>
                <a:gd name="connsiteX7" fmla="*/ 975734 w 1285755"/>
                <a:gd name="connsiteY7" fmla="*/ 4156 h 789327"/>
                <a:gd name="connsiteX0" fmla="*/ 975734 w 1285755"/>
                <a:gd name="connsiteY0" fmla="*/ 338 h 785509"/>
                <a:gd name="connsiteX1" fmla="*/ 1285755 w 1285755"/>
                <a:gd name="connsiteY1" fmla="*/ 76424 h 785509"/>
                <a:gd name="connsiteX2" fmla="*/ 1254810 w 1285755"/>
                <a:gd name="connsiteY2" fmla="*/ 146201 h 785509"/>
                <a:gd name="connsiteX3" fmla="*/ 628736 w 1285755"/>
                <a:gd name="connsiteY3" fmla="*/ 785509 h 785509"/>
                <a:gd name="connsiteX4" fmla="*/ 72620 w 1285755"/>
                <a:gd name="connsiteY4" fmla="*/ 257088 h 785509"/>
                <a:gd name="connsiteX5" fmla="*/ 0 w 1285755"/>
                <a:gd name="connsiteY5" fmla="*/ 141943 h 785509"/>
                <a:gd name="connsiteX6" fmla="*/ 279184 w 1285755"/>
                <a:gd name="connsiteY6" fmla="*/ 210709 h 785509"/>
                <a:gd name="connsiteX7" fmla="*/ 975734 w 1285755"/>
                <a:gd name="connsiteY7" fmla="*/ 338 h 785509"/>
                <a:gd name="connsiteX0" fmla="*/ 975734 w 1285755"/>
                <a:gd name="connsiteY0" fmla="*/ 338 h 785509"/>
                <a:gd name="connsiteX1" fmla="*/ 1285755 w 1285755"/>
                <a:gd name="connsiteY1" fmla="*/ 76424 h 785509"/>
                <a:gd name="connsiteX2" fmla="*/ 1254810 w 1285755"/>
                <a:gd name="connsiteY2" fmla="*/ 146201 h 785509"/>
                <a:gd name="connsiteX3" fmla="*/ 628736 w 1285755"/>
                <a:gd name="connsiteY3" fmla="*/ 785509 h 785509"/>
                <a:gd name="connsiteX4" fmla="*/ 72620 w 1285755"/>
                <a:gd name="connsiteY4" fmla="*/ 257088 h 785509"/>
                <a:gd name="connsiteX5" fmla="*/ 0 w 1285755"/>
                <a:gd name="connsiteY5" fmla="*/ 141943 h 785509"/>
                <a:gd name="connsiteX6" fmla="*/ 407771 w 1285755"/>
                <a:gd name="connsiteY6" fmla="*/ 196422 h 785509"/>
                <a:gd name="connsiteX7" fmla="*/ 975734 w 1285755"/>
                <a:gd name="connsiteY7" fmla="*/ 338 h 785509"/>
                <a:gd name="connsiteX0" fmla="*/ 975734 w 1285755"/>
                <a:gd name="connsiteY0" fmla="*/ 338 h 785509"/>
                <a:gd name="connsiteX1" fmla="*/ 1285755 w 1285755"/>
                <a:gd name="connsiteY1" fmla="*/ 76424 h 785509"/>
                <a:gd name="connsiteX2" fmla="*/ 1254810 w 1285755"/>
                <a:gd name="connsiteY2" fmla="*/ 146201 h 785509"/>
                <a:gd name="connsiteX3" fmla="*/ 628736 w 1285755"/>
                <a:gd name="connsiteY3" fmla="*/ 785509 h 785509"/>
                <a:gd name="connsiteX4" fmla="*/ 72620 w 1285755"/>
                <a:gd name="connsiteY4" fmla="*/ 257088 h 785509"/>
                <a:gd name="connsiteX5" fmla="*/ 0 w 1285755"/>
                <a:gd name="connsiteY5" fmla="*/ 141943 h 785509"/>
                <a:gd name="connsiteX6" fmla="*/ 407771 w 1285755"/>
                <a:gd name="connsiteY6" fmla="*/ 196422 h 785509"/>
                <a:gd name="connsiteX7" fmla="*/ 975734 w 1285755"/>
                <a:gd name="connsiteY7" fmla="*/ 338 h 785509"/>
                <a:gd name="connsiteX0" fmla="*/ 975734 w 1285755"/>
                <a:gd name="connsiteY0" fmla="*/ 338 h 785509"/>
                <a:gd name="connsiteX1" fmla="*/ 1285755 w 1285755"/>
                <a:gd name="connsiteY1" fmla="*/ 76424 h 785509"/>
                <a:gd name="connsiteX2" fmla="*/ 1254810 w 1285755"/>
                <a:gd name="connsiteY2" fmla="*/ 146201 h 785509"/>
                <a:gd name="connsiteX3" fmla="*/ 628736 w 1285755"/>
                <a:gd name="connsiteY3" fmla="*/ 785509 h 785509"/>
                <a:gd name="connsiteX4" fmla="*/ 72620 w 1285755"/>
                <a:gd name="connsiteY4" fmla="*/ 257088 h 785509"/>
                <a:gd name="connsiteX5" fmla="*/ 0 w 1285755"/>
                <a:gd name="connsiteY5" fmla="*/ 141943 h 785509"/>
                <a:gd name="connsiteX6" fmla="*/ 407771 w 1285755"/>
                <a:gd name="connsiteY6" fmla="*/ 196422 h 785509"/>
                <a:gd name="connsiteX7" fmla="*/ 975734 w 1285755"/>
                <a:gd name="connsiteY7" fmla="*/ 338 h 785509"/>
                <a:gd name="connsiteX0" fmla="*/ 975734 w 1285755"/>
                <a:gd name="connsiteY0" fmla="*/ 338 h 785509"/>
                <a:gd name="connsiteX1" fmla="*/ 1285755 w 1285755"/>
                <a:gd name="connsiteY1" fmla="*/ 76424 h 785509"/>
                <a:gd name="connsiteX2" fmla="*/ 1254810 w 1285755"/>
                <a:gd name="connsiteY2" fmla="*/ 146201 h 785509"/>
                <a:gd name="connsiteX3" fmla="*/ 628736 w 1285755"/>
                <a:gd name="connsiteY3" fmla="*/ 785509 h 785509"/>
                <a:gd name="connsiteX4" fmla="*/ 72620 w 1285755"/>
                <a:gd name="connsiteY4" fmla="*/ 257088 h 785509"/>
                <a:gd name="connsiteX5" fmla="*/ 0 w 1285755"/>
                <a:gd name="connsiteY5" fmla="*/ 141943 h 785509"/>
                <a:gd name="connsiteX6" fmla="*/ 407771 w 1285755"/>
                <a:gd name="connsiteY6" fmla="*/ 222140 h 785509"/>
                <a:gd name="connsiteX7" fmla="*/ 975734 w 1285755"/>
                <a:gd name="connsiteY7" fmla="*/ 338 h 785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85755" h="785509">
                  <a:moveTo>
                    <a:pt x="975734" y="338"/>
                  </a:moveTo>
                  <a:cubicBezTo>
                    <a:pt x="1157783" y="-4898"/>
                    <a:pt x="1239242" y="52113"/>
                    <a:pt x="1285755" y="76424"/>
                  </a:cubicBezTo>
                  <a:lnTo>
                    <a:pt x="1254810" y="146201"/>
                  </a:lnTo>
                  <a:cubicBezTo>
                    <a:pt x="1158626" y="327349"/>
                    <a:pt x="964820" y="542775"/>
                    <a:pt x="628736" y="785509"/>
                  </a:cubicBezTo>
                  <a:cubicBezTo>
                    <a:pt x="359869" y="590558"/>
                    <a:pt x="182132" y="413229"/>
                    <a:pt x="72620" y="257088"/>
                  </a:cubicBezTo>
                  <a:lnTo>
                    <a:pt x="0" y="141943"/>
                  </a:lnTo>
                  <a:cubicBezTo>
                    <a:pt x="160689" y="192487"/>
                    <a:pt x="252797" y="220173"/>
                    <a:pt x="407771" y="222140"/>
                  </a:cubicBezTo>
                  <a:cubicBezTo>
                    <a:pt x="613097" y="215526"/>
                    <a:pt x="764989" y="8121"/>
                    <a:pt x="975734" y="338"/>
                  </a:cubicBezTo>
                  <a:close/>
                </a:path>
              </a:pathLst>
            </a:cu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72BE290F-AC10-40B7-9434-D59874DA2D55}"/>
              </a:ext>
            </a:extLst>
          </p:cNvPr>
          <p:cNvGrpSpPr/>
          <p:nvPr/>
        </p:nvGrpSpPr>
        <p:grpSpPr>
          <a:xfrm rot="20470798">
            <a:off x="-233489" y="3307815"/>
            <a:ext cx="12689379" cy="1054688"/>
            <a:chOff x="-233489" y="3307815"/>
            <a:chExt cx="12689379" cy="1054688"/>
          </a:xfrm>
        </p:grpSpPr>
        <p:sp>
          <p:nvSpPr>
            <p:cNvPr id="4" name="Rectangle 12">
              <a:extLst>
                <a:ext uri="{FF2B5EF4-FFF2-40B4-BE49-F238E27FC236}">
                  <a16:creationId xmlns:a16="http://schemas.microsoft.com/office/drawing/2014/main" id="{80D31F86-6048-4E51-B41D-878AC335CF31}"/>
                </a:ext>
              </a:extLst>
            </p:cNvPr>
            <p:cNvSpPr/>
            <p:nvPr/>
          </p:nvSpPr>
          <p:spPr>
            <a:xfrm>
              <a:off x="-233489" y="3494955"/>
              <a:ext cx="1296000" cy="680408"/>
            </a:xfrm>
            <a:prstGeom prst="rightArrow">
              <a:avLst/>
            </a:prstGeom>
            <a:solidFill>
              <a:schemeClr val="bg1">
                <a:lumMod val="7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" name="Rectangle 18">
              <a:extLst>
                <a:ext uri="{FF2B5EF4-FFF2-40B4-BE49-F238E27FC236}">
                  <a16:creationId xmlns:a16="http://schemas.microsoft.com/office/drawing/2014/main" id="{887CB6C0-C80C-48C9-89F5-11C727BD52DA}"/>
                </a:ext>
              </a:extLst>
            </p:cNvPr>
            <p:cNvSpPr/>
            <p:nvPr/>
          </p:nvSpPr>
          <p:spPr>
            <a:xfrm>
              <a:off x="11159890" y="3456888"/>
              <a:ext cx="1296000" cy="756543"/>
            </a:xfrm>
            <a:prstGeom prst="rightArrow">
              <a:avLst/>
            </a:prstGeom>
            <a:solidFill>
              <a:schemeClr val="accent4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Rectangle 17">
              <a:extLst>
                <a:ext uri="{FF2B5EF4-FFF2-40B4-BE49-F238E27FC236}">
                  <a16:creationId xmlns:a16="http://schemas.microsoft.com/office/drawing/2014/main" id="{AA7A3DA2-B9C7-4CEB-9CD7-B3B27699CE16}"/>
                </a:ext>
              </a:extLst>
            </p:cNvPr>
            <p:cNvSpPr/>
            <p:nvPr/>
          </p:nvSpPr>
          <p:spPr>
            <a:xfrm>
              <a:off x="5463201" y="3456888"/>
              <a:ext cx="1296000" cy="756543"/>
            </a:xfrm>
            <a:prstGeom prst="rightArrow">
              <a:avLst/>
            </a:prstGeom>
            <a:solidFill>
              <a:schemeClr val="accent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Rectangle 18">
              <a:extLst>
                <a:ext uri="{FF2B5EF4-FFF2-40B4-BE49-F238E27FC236}">
                  <a16:creationId xmlns:a16="http://schemas.microsoft.com/office/drawing/2014/main" id="{243D9BF0-9FC3-4A95-8729-1E361E7ADA76}"/>
                </a:ext>
              </a:extLst>
            </p:cNvPr>
            <p:cNvSpPr/>
            <p:nvPr/>
          </p:nvSpPr>
          <p:spPr>
            <a:xfrm>
              <a:off x="8311546" y="3456888"/>
              <a:ext cx="1296000" cy="756543"/>
            </a:xfrm>
            <a:prstGeom prst="rightArrow">
              <a:avLst/>
            </a:prstGeom>
            <a:solidFill>
              <a:schemeClr val="accent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129B5691-5677-49CE-AB97-2F0B88DEFEFE}"/>
                </a:ext>
              </a:extLst>
            </p:cNvPr>
            <p:cNvSpPr/>
            <p:nvPr/>
          </p:nvSpPr>
          <p:spPr>
            <a:xfrm>
              <a:off x="2614856" y="3494955"/>
              <a:ext cx="1296000" cy="680408"/>
            </a:xfrm>
            <a:prstGeom prst="rightArrow">
              <a:avLst/>
            </a:prstGeom>
            <a:solidFill>
              <a:schemeClr val="accent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0" name="Oval 2">
              <a:extLst>
                <a:ext uri="{FF2B5EF4-FFF2-40B4-BE49-F238E27FC236}">
                  <a16:creationId xmlns:a16="http://schemas.microsoft.com/office/drawing/2014/main" id="{5776FDB0-9446-409A-97E3-CB0530249691}"/>
                </a:ext>
              </a:extLst>
            </p:cNvPr>
            <p:cNvSpPr/>
            <p:nvPr/>
          </p:nvSpPr>
          <p:spPr>
            <a:xfrm>
              <a:off x="1311339" y="3307816"/>
              <a:ext cx="1054687" cy="1054687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Oval 31">
              <a:extLst>
                <a:ext uri="{FF2B5EF4-FFF2-40B4-BE49-F238E27FC236}">
                  <a16:creationId xmlns:a16="http://schemas.microsoft.com/office/drawing/2014/main" id="{F4146A2D-691A-457B-BB06-D5848B17E6B6}"/>
                </a:ext>
              </a:extLst>
            </p:cNvPr>
            <p:cNvSpPr/>
            <p:nvPr/>
          </p:nvSpPr>
          <p:spPr>
            <a:xfrm>
              <a:off x="4159684" y="3307815"/>
              <a:ext cx="1054687" cy="1054687"/>
            </a:xfrm>
            <a:prstGeom prst="ellipse">
              <a:avLst/>
            </a:prstGeom>
            <a:solidFill>
              <a:schemeClr val="accent2"/>
            </a:solidFill>
            <a:ln w="3810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Oval 34">
              <a:extLst>
                <a:ext uri="{FF2B5EF4-FFF2-40B4-BE49-F238E27FC236}">
                  <a16:creationId xmlns:a16="http://schemas.microsoft.com/office/drawing/2014/main" id="{A1669FE3-CDBB-4DCB-9CBD-8AC92D830D9C}"/>
                </a:ext>
              </a:extLst>
            </p:cNvPr>
            <p:cNvSpPr/>
            <p:nvPr/>
          </p:nvSpPr>
          <p:spPr>
            <a:xfrm>
              <a:off x="7008029" y="3307816"/>
              <a:ext cx="1054687" cy="1054687"/>
            </a:xfrm>
            <a:prstGeom prst="ellipse">
              <a:avLst/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Oval 37">
              <a:extLst>
                <a:ext uri="{FF2B5EF4-FFF2-40B4-BE49-F238E27FC236}">
                  <a16:creationId xmlns:a16="http://schemas.microsoft.com/office/drawing/2014/main" id="{B0FE05A8-FDBC-45F3-BCD8-FF5455E3BE41}"/>
                </a:ext>
              </a:extLst>
            </p:cNvPr>
            <p:cNvSpPr/>
            <p:nvPr/>
          </p:nvSpPr>
          <p:spPr>
            <a:xfrm>
              <a:off x="9856374" y="3307816"/>
              <a:ext cx="1054687" cy="1054687"/>
            </a:xfrm>
            <a:prstGeom prst="ellipse">
              <a:avLst/>
            </a:prstGeom>
            <a:solidFill>
              <a:schemeClr val="accent4"/>
            </a:solidFill>
            <a:ln w="3810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1" name="Rounded Rectangle 10">
            <a:extLst>
              <a:ext uri="{FF2B5EF4-FFF2-40B4-BE49-F238E27FC236}">
                <a16:creationId xmlns:a16="http://schemas.microsoft.com/office/drawing/2014/main" id="{E2CD83BC-2359-4614-83EE-B85EF66D443C}"/>
              </a:ext>
            </a:extLst>
          </p:cNvPr>
          <p:cNvSpPr/>
          <p:nvPr/>
        </p:nvSpPr>
        <p:spPr>
          <a:xfrm>
            <a:off x="1945541" y="503919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ectangle 16">
            <a:extLst>
              <a:ext uri="{FF2B5EF4-FFF2-40B4-BE49-F238E27FC236}">
                <a16:creationId xmlns:a16="http://schemas.microsoft.com/office/drawing/2014/main" id="{018AA31F-1A69-4132-B659-780C0BA504E0}"/>
              </a:ext>
            </a:extLst>
          </p:cNvPr>
          <p:cNvSpPr/>
          <p:nvPr/>
        </p:nvSpPr>
        <p:spPr>
          <a:xfrm rot="2700000">
            <a:off x="9999124" y="220347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ed Rectangle 5">
            <a:extLst>
              <a:ext uri="{FF2B5EF4-FFF2-40B4-BE49-F238E27FC236}">
                <a16:creationId xmlns:a16="http://schemas.microsoft.com/office/drawing/2014/main" id="{29F38309-0887-4D0C-B781-2F2196227685}"/>
              </a:ext>
            </a:extLst>
          </p:cNvPr>
          <p:cNvSpPr/>
          <p:nvPr/>
        </p:nvSpPr>
        <p:spPr>
          <a:xfrm flipH="1">
            <a:off x="4562057" y="414461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36">
            <a:extLst>
              <a:ext uri="{FF2B5EF4-FFF2-40B4-BE49-F238E27FC236}">
                <a16:creationId xmlns:a16="http://schemas.microsoft.com/office/drawing/2014/main" id="{D6289200-62E2-4252-80BE-1878964861FF}"/>
              </a:ext>
            </a:extLst>
          </p:cNvPr>
          <p:cNvSpPr/>
          <p:nvPr/>
        </p:nvSpPr>
        <p:spPr>
          <a:xfrm>
            <a:off x="7248069" y="322025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5" name="Group 45">
            <a:extLst>
              <a:ext uri="{FF2B5EF4-FFF2-40B4-BE49-F238E27FC236}">
                <a16:creationId xmlns:a16="http://schemas.microsoft.com/office/drawing/2014/main" id="{95B790D4-B341-411F-B66A-F1F29444F343}"/>
              </a:ext>
            </a:extLst>
          </p:cNvPr>
          <p:cNvGrpSpPr/>
          <p:nvPr/>
        </p:nvGrpSpPr>
        <p:grpSpPr>
          <a:xfrm>
            <a:off x="9247387" y="3273207"/>
            <a:ext cx="1815812" cy="1292662"/>
            <a:chOff x="3017859" y="4283314"/>
            <a:chExt cx="1890849" cy="129266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8479CB0-5732-4A59-A9AF-8F087C3EF07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41B03A9-8F98-4C76-8CF4-6F4C80260A7B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63">
            <a:extLst>
              <a:ext uri="{FF2B5EF4-FFF2-40B4-BE49-F238E27FC236}">
                <a16:creationId xmlns:a16="http://schemas.microsoft.com/office/drawing/2014/main" id="{CE72B703-BE95-4FC5-8EFC-633524DD2DF2}"/>
              </a:ext>
            </a:extLst>
          </p:cNvPr>
          <p:cNvGrpSpPr/>
          <p:nvPr/>
        </p:nvGrpSpPr>
        <p:grpSpPr>
          <a:xfrm>
            <a:off x="1168887" y="3109588"/>
            <a:ext cx="1815812" cy="1292662"/>
            <a:chOff x="3017859" y="4283314"/>
            <a:chExt cx="1890849" cy="129266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07887DA-FBAD-4C2E-A8F6-D814633859E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609E76E-F261-4501-9E15-165A4BA1B6D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66">
            <a:extLst>
              <a:ext uri="{FF2B5EF4-FFF2-40B4-BE49-F238E27FC236}">
                <a16:creationId xmlns:a16="http://schemas.microsoft.com/office/drawing/2014/main" id="{A5025ED2-4AC9-4E0B-AB47-844814A02A42}"/>
              </a:ext>
            </a:extLst>
          </p:cNvPr>
          <p:cNvGrpSpPr/>
          <p:nvPr/>
        </p:nvGrpSpPr>
        <p:grpSpPr>
          <a:xfrm>
            <a:off x="3844998" y="2187886"/>
            <a:ext cx="1845367" cy="1292662"/>
            <a:chOff x="3017861" y="4283314"/>
            <a:chExt cx="1921626" cy="129266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8B49941-BA1B-4594-8B76-0FFEF9E365FD}"/>
                </a:ext>
              </a:extLst>
            </p:cNvPr>
            <p:cNvSpPr txBox="1"/>
            <p:nvPr/>
          </p:nvSpPr>
          <p:spPr>
            <a:xfrm>
              <a:off x="3021853" y="4560313"/>
              <a:ext cx="19176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6C12593-13A7-4823-BDAD-B4630D197465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69">
            <a:extLst>
              <a:ext uri="{FF2B5EF4-FFF2-40B4-BE49-F238E27FC236}">
                <a16:creationId xmlns:a16="http://schemas.microsoft.com/office/drawing/2014/main" id="{EF206A69-8A66-4E1A-A86F-1D3E9DA46928}"/>
              </a:ext>
            </a:extLst>
          </p:cNvPr>
          <p:cNvGrpSpPr/>
          <p:nvPr/>
        </p:nvGrpSpPr>
        <p:grpSpPr>
          <a:xfrm>
            <a:off x="6551325" y="4193913"/>
            <a:ext cx="1815812" cy="1292662"/>
            <a:chOff x="3017859" y="4283314"/>
            <a:chExt cx="1890849" cy="1292662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D4A101D-B1A6-4E26-8D4C-B39F4405DADC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C6F3F7E-DD5C-4692-8122-536670B8363A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3DDECB8-46D1-4516-9B28-C97FA6F735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E39935-4D41-433F-8C89-DCE6254CE690}"/>
              </a:ext>
            </a:extLst>
          </p:cNvPr>
          <p:cNvSpPr txBox="1"/>
          <p:nvPr/>
        </p:nvSpPr>
        <p:spPr>
          <a:xfrm>
            <a:off x="919441" y="2807167"/>
            <a:ext cx="49098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F95838-EEFE-4A93-A4CB-880F28B9C2F7}"/>
              </a:ext>
            </a:extLst>
          </p:cNvPr>
          <p:cNvSpPr txBox="1"/>
          <p:nvPr/>
        </p:nvSpPr>
        <p:spPr>
          <a:xfrm>
            <a:off x="919441" y="1968202"/>
            <a:ext cx="490985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Content Here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CEBA99-5264-4D2D-A4D6-02A5FE1CCF17}"/>
              </a:ext>
            </a:extLst>
          </p:cNvPr>
          <p:cNvSpPr txBox="1"/>
          <p:nvPr/>
        </p:nvSpPr>
        <p:spPr>
          <a:xfrm>
            <a:off x="6272783" y="3963788"/>
            <a:ext cx="484289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 Here</a:t>
            </a:r>
            <a:endParaRPr lang="ko-KR" alt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00D2EA-93D2-4A47-9C33-E3DFA55A6EFE}"/>
              </a:ext>
            </a:extLst>
          </p:cNvPr>
          <p:cNvSpPr txBox="1"/>
          <p:nvPr/>
        </p:nvSpPr>
        <p:spPr>
          <a:xfrm>
            <a:off x="6272782" y="4819068"/>
            <a:ext cx="48428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DB410E22-C5D0-4E57-8C65-D1800C2ED35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D4CEF931-560B-4751-925C-1932B558BD9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A93F57EF-F366-48DB-8E4F-7D72714315C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Oval 32">
            <a:extLst>
              <a:ext uri="{FF2B5EF4-FFF2-40B4-BE49-F238E27FC236}">
                <a16:creationId xmlns:a16="http://schemas.microsoft.com/office/drawing/2014/main" id="{6D27C864-46BE-4D16-BC94-D26120DB82A4}"/>
              </a:ext>
            </a:extLst>
          </p:cNvPr>
          <p:cNvSpPr/>
          <p:nvPr/>
        </p:nvSpPr>
        <p:spPr>
          <a:xfrm>
            <a:off x="6587078" y="4624690"/>
            <a:ext cx="684000" cy="684000"/>
          </a:xfrm>
          <a:prstGeom prst="ellipse">
            <a:avLst/>
          </a:prstGeom>
          <a:solidFill>
            <a:schemeClr val="accent4"/>
          </a:solidFill>
          <a:ln w="508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" name="Oval 38">
            <a:extLst>
              <a:ext uri="{FF2B5EF4-FFF2-40B4-BE49-F238E27FC236}">
                <a16:creationId xmlns:a16="http://schemas.microsoft.com/office/drawing/2014/main" id="{3D09D5D7-01E9-42AC-8D83-1388483BAFFA}"/>
              </a:ext>
            </a:extLst>
          </p:cNvPr>
          <p:cNvSpPr/>
          <p:nvPr/>
        </p:nvSpPr>
        <p:spPr>
          <a:xfrm>
            <a:off x="6587078" y="5436180"/>
            <a:ext cx="684000" cy="684000"/>
          </a:xfrm>
          <a:prstGeom prst="ellipse">
            <a:avLst/>
          </a:prstGeom>
          <a:solidFill>
            <a:schemeClr val="accent4"/>
          </a:solidFill>
          <a:ln w="508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6" name="Group 35">
            <a:extLst>
              <a:ext uri="{FF2B5EF4-FFF2-40B4-BE49-F238E27FC236}">
                <a16:creationId xmlns:a16="http://schemas.microsoft.com/office/drawing/2014/main" id="{FC4FEDD4-347A-4B3C-9739-8419007119A7}"/>
              </a:ext>
            </a:extLst>
          </p:cNvPr>
          <p:cNvGrpSpPr/>
          <p:nvPr/>
        </p:nvGrpSpPr>
        <p:grpSpPr>
          <a:xfrm>
            <a:off x="7539267" y="4612747"/>
            <a:ext cx="4058225" cy="707886"/>
            <a:chOff x="592509" y="1556792"/>
            <a:chExt cx="2361076" cy="70788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291DF47-9F59-481A-8257-EB7F01F22A94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DF06A40-31BF-4142-9FC6-79E38AE4A444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39">
            <a:extLst>
              <a:ext uri="{FF2B5EF4-FFF2-40B4-BE49-F238E27FC236}">
                <a16:creationId xmlns:a16="http://schemas.microsoft.com/office/drawing/2014/main" id="{DE5C3CB7-88FE-43BC-89E0-1E7F0AB5553D}"/>
              </a:ext>
            </a:extLst>
          </p:cNvPr>
          <p:cNvGrpSpPr/>
          <p:nvPr/>
        </p:nvGrpSpPr>
        <p:grpSpPr>
          <a:xfrm>
            <a:off x="7539267" y="5424237"/>
            <a:ext cx="4058225" cy="707886"/>
            <a:chOff x="592509" y="1556792"/>
            <a:chExt cx="2361076" cy="70788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83183F3-D114-4C59-9E7E-AC1E5EF14856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204B6A9-EA78-4DAF-A342-6EE0979E5917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그룹 3">
            <a:extLst>
              <a:ext uri="{FF2B5EF4-FFF2-40B4-BE49-F238E27FC236}">
                <a16:creationId xmlns:a16="http://schemas.microsoft.com/office/drawing/2014/main" id="{BC8B47C7-F6FF-4C1F-B568-E13DF9B36E36}"/>
              </a:ext>
            </a:extLst>
          </p:cNvPr>
          <p:cNvGrpSpPr/>
          <p:nvPr/>
        </p:nvGrpSpPr>
        <p:grpSpPr>
          <a:xfrm>
            <a:off x="968358" y="3598619"/>
            <a:ext cx="3736361" cy="722105"/>
            <a:chOff x="2104636" y="2420889"/>
            <a:chExt cx="3736361" cy="722105"/>
          </a:xfrm>
        </p:grpSpPr>
        <p:sp>
          <p:nvSpPr>
            <p:cNvPr id="13" name="Round Same Side Corner Rectangle 8">
              <a:extLst>
                <a:ext uri="{FF2B5EF4-FFF2-40B4-BE49-F238E27FC236}">
                  <a16:creationId xmlns:a16="http://schemas.microsoft.com/office/drawing/2014/main" id="{E0264B3A-9298-44A3-A9C8-A50A80363E6C}"/>
                </a:ext>
              </a:extLst>
            </p:cNvPr>
            <p:cNvSpPr/>
            <p:nvPr/>
          </p:nvSpPr>
          <p:spPr>
            <a:xfrm flipH="1">
              <a:off x="2489324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Round Same Side Corner Rectangle 8">
              <a:extLst>
                <a:ext uri="{FF2B5EF4-FFF2-40B4-BE49-F238E27FC236}">
                  <a16:creationId xmlns:a16="http://schemas.microsoft.com/office/drawing/2014/main" id="{8E26E7A6-CB43-42E5-93F9-FB288F9A0458}"/>
                </a:ext>
              </a:extLst>
            </p:cNvPr>
            <p:cNvSpPr/>
            <p:nvPr/>
          </p:nvSpPr>
          <p:spPr>
            <a:xfrm flipH="1">
              <a:off x="2104636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Round Same Side Corner Rectangle 8">
              <a:extLst>
                <a:ext uri="{FF2B5EF4-FFF2-40B4-BE49-F238E27FC236}">
                  <a16:creationId xmlns:a16="http://schemas.microsoft.com/office/drawing/2014/main" id="{C0E5CDD0-19AA-49CA-BB10-1BEA5A02E169}"/>
                </a:ext>
              </a:extLst>
            </p:cNvPr>
            <p:cNvSpPr/>
            <p:nvPr/>
          </p:nvSpPr>
          <p:spPr>
            <a:xfrm flipH="1">
              <a:off x="2874012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Round Same Side Corner Rectangle 8">
              <a:extLst>
                <a:ext uri="{FF2B5EF4-FFF2-40B4-BE49-F238E27FC236}">
                  <a16:creationId xmlns:a16="http://schemas.microsoft.com/office/drawing/2014/main" id="{3AB5D806-E09F-45E3-924C-EB5A6151622D}"/>
                </a:ext>
              </a:extLst>
            </p:cNvPr>
            <p:cNvSpPr/>
            <p:nvPr/>
          </p:nvSpPr>
          <p:spPr>
            <a:xfrm flipH="1">
              <a:off x="3258700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Round Same Side Corner Rectangle 8">
              <a:extLst>
                <a:ext uri="{FF2B5EF4-FFF2-40B4-BE49-F238E27FC236}">
                  <a16:creationId xmlns:a16="http://schemas.microsoft.com/office/drawing/2014/main" id="{546B32DC-4ECB-41D0-A792-54DA1DC81432}"/>
                </a:ext>
              </a:extLst>
            </p:cNvPr>
            <p:cNvSpPr/>
            <p:nvPr/>
          </p:nvSpPr>
          <p:spPr>
            <a:xfrm flipH="1">
              <a:off x="3643388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Round Same Side Corner Rectangle 8">
              <a:extLst>
                <a:ext uri="{FF2B5EF4-FFF2-40B4-BE49-F238E27FC236}">
                  <a16:creationId xmlns:a16="http://schemas.microsoft.com/office/drawing/2014/main" id="{8EF82743-1C9F-42EB-84E5-64FD9CBCA23E}"/>
                </a:ext>
              </a:extLst>
            </p:cNvPr>
            <p:cNvSpPr/>
            <p:nvPr/>
          </p:nvSpPr>
          <p:spPr>
            <a:xfrm flipH="1">
              <a:off x="4028076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Round Same Side Corner Rectangle 8">
              <a:extLst>
                <a:ext uri="{FF2B5EF4-FFF2-40B4-BE49-F238E27FC236}">
                  <a16:creationId xmlns:a16="http://schemas.microsoft.com/office/drawing/2014/main" id="{C920BDDC-5562-4D74-86D8-EB5FC91730D8}"/>
                </a:ext>
              </a:extLst>
            </p:cNvPr>
            <p:cNvSpPr/>
            <p:nvPr/>
          </p:nvSpPr>
          <p:spPr>
            <a:xfrm flipH="1">
              <a:off x="4412764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Round Same Side Corner Rectangle 8">
              <a:extLst>
                <a:ext uri="{FF2B5EF4-FFF2-40B4-BE49-F238E27FC236}">
                  <a16:creationId xmlns:a16="http://schemas.microsoft.com/office/drawing/2014/main" id="{2201D8F0-CCCE-4974-B1DF-3CA32FC2357F}"/>
                </a:ext>
              </a:extLst>
            </p:cNvPr>
            <p:cNvSpPr/>
            <p:nvPr/>
          </p:nvSpPr>
          <p:spPr>
            <a:xfrm flipH="1">
              <a:off x="4797452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Round Same Side Corner Rectangle 8">
              <a:extLst>
                <a:ext uri="{FF2B5EF4-FFF2-40B4-BE49-F238E27FC236}">
                  <a16:creationId xmlns:a16="http://schemas.microsoft.com/office/drawing/2014/main" id="{72D59A2E-D31C-4505-BFE1-8BD8165A202D}"/>
                </a:ext>
              </a:extLst>
            </p:cNvPr>
            <p:cNvSpPr/>
            <p:nvPr/>
          </p:nvSpPr>
          <p:spPr>
            <a:xfrm flipH="1">
              <a:off x="5182140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Round Same Side Corner Rectangle 8">
              <a:extLst>
                <a:ext uri="{FF2B5EF4-FFF2-40B4-BE49-F238E27FC236}">
                  <a16:creationId xmlns:a16="http://schemas.microsoft.com/office/drawing/2014/main" id="{3C42F15B-D026-4E14-8D45-7A9A6D831372}"/>
                </a:ext>
              </a:extLst>
            </p:cNvPr>
            <p:cNvSpPr/>
            <p:nvPr/>
          </p:nvSpPr>
          <p:spPr>
            <a:xfrm flipH="1">
              <a:off x="5566824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3" name="그룹 281">
            <a:extLst>
              <a:ext uri="{FF2B5EF4-FFF2-40B4-BE49-F238E27FC236}">
                <a16:creationId xmlns:a16="http://schemas.microsoft.com/office/drawing/2014/main" id="{431F8837-76EA-463A-8562-B46F2A62464E}"/>
              </a:ext>
            </a:extLst>
          </p:cNvPr>
          <p:cNvGrpSpPr/>
          <p:nvPr/>
        </p:nvGrpSpPr>
        <p:grpSpPr>
          <a:xfrm>
            <a:off x="7438969" y="3580489"/>
            <a:ext cx="3809195" cy="740235"/>
            <a:chOff x="6656228" y="2402759"/>
            <a:chExt cx="3809195" cy="740235"/>
          </a:xfrm>
        </p:grpSpPr>
        <p:sp>
          <p:nvSpPr>
            <p:cNvPr id="24" name="Round Same Side Corner Rectangle 20">
              <a:extLst>
                <a:ext uri="{FF2B5EF4-FFF2-40B4-BE49-F238E27FC236}">
                  <a16:creationId xmlns:a16="http://schemas.microsoft.com/office/drawing/2014/main" id="{FF440709-55EE-473D-9BF0-2A63E3519F2A}"/>
                </a:ext>
              </a:extLst>
            </p:cNvPr>
            <p:cNvSpPr/>
            <p:nvPr/>
          </p:nvSpPr>
          <p:spPr>
            <a:xfrm rot="10800000">
              <a:off x="6656228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Round Same Side Corner Rectangle 20">
              <a:extLst>
                <a:ext uri="{FF2B5EF4-FFF2-40B4-BE49-F238E27FC236}">
                  <a16:creationId xmlns:a16="http://schemas.microsoft.com/office/drawing/2014/main" id="{B64EC187-4D6B-4815-953F-55EA42DBC60B}"/>
                </a:ext>
              </a:extLst>
            </p:cNvPr>
            <p:cNvSpPr/>
            <p:nvPr/>
          </p:nvSpPr>
          <p:spPr>
            <a:xfrm rot="10800000">
              <a:off x="7040916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Round Same Side Corner Rectangle 20">
              <a:extLst>
                <a:ext uri="{FF2B5EF4-FFF2-40B4-BE49-F238E27FC236}">
                  <a16:creationId xmlns:a16="http://schemas.microsoft.com/office/drawing/2014/main" id="{670E64CC-DB73-4818-B810-4C887B09D62E}"/>
                </a:ext>
              </a:extLst>
            </p:cNvPr>
            <p:cNvSpPr/>
            <p:nvPr/>
          </p:nvSpPr>
          <p:spPr>
            <a:xfrm rot="10800000">
              <a:off x="7425604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Round Same Side Corner Rectangle 20">
              <a:extLst>
                <a:ext uri="{FF2B5EF4-FFF2-40B4-BE49-F238E27FC236}">
                  <a16:creationId xmlns:a16="http://schemas.microsoft.com/office/drawing/2014/main" id="{734D52F9-FAB6-479B-9694-6C1554C55EC7}"/>
                </a:ext>
              </a:extLst>
            </p:cNvPr>
            <p:cNvSpPr/>
            <p:nvPr/>
          </p:nvSpPr>
          <p:spPr>
            <a:xfrm rot="10800000">
              <a:off x="7810292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Round Same Side Corner Rectangle 20">
              <a:extLst>
                <a:ext uri="{FF2B5EF4-FFF2-40B4-BE49-F238E27FC236}">
                  <a16:creationId xmlns:a16="http://schemas.microsoft.com/office/drawing/2014/main" id="{D5A326CC-4F6F-4CFE-A5AA-135D8428ADD0}"/>
                </a:ext>
              </a:extLst>
            </p:cNvPr>
            <p:cNvSpPr/>
            <p:nvPr/>
          </p:nvSpPr>
          <p:spPr>
            <a:xfrm rot="10800000">
              <a:off x="8194980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Round Same Side Corner Rectangle 20">
              <a:extLst>
                <a:ext uri="{FF2B5EF4-FFF2-40B4-BE49-F238E27FC236}">
                  <a16:creationId xmlns:a16="http://schemas.microsoft.com/office/drawing/2014/main" id="{424B4FBE-E989-4167-97FF-813AE49F8FDF}"/>
                </a:ext>
              </a:extLst>
            </p:cNvPr>
            <p:cNvSpPr/>
            <p:nvPr/>
          </p:nvSpPr>
          <p:spPr>
            <a:xfrm rot="10800000">
              <a:off x="8579668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Round Same Side Corner Rectangle 20">
              <a:extLst>
                <a:ext uri="{FF2B5EF4-FFF2-40B4-BE49-F238E27FC236}">
                  <a16:creationId xmlns:a16="http://schemas.microsoft.com/office/drawing/2014/main" id="{41114378-DA33-435A-9524-8A6D6E04CEC5}"/>
                </a:ext>
              </a:extLst>
            </p:cNvPr>
            <p:cNvSpPr/>
            <p:nvPr/>
          </p:nvSpPr>
          <p:spPr>
            <a:xfrm rot="10800000">
              <a:off x="8964356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Round Same Side Corner Rectangle 20">
              <a:extLst>
                <a:ext uri="{FF2B5EF4-FFF2-40B4-BE49-F238E27FC236}">
                  <a16:creationId xmlns:a16="http://schemas.microsoft.com/office/drawing/2014/main" id="{E5B0E682-AECF-4A23-BB3B-AC04F14AB8ED}"/>
                </a:ext>
              </a:extLst>
            </p:cNvPr>
            <p:cNvSpPr/>
            <p:nvPr/>
          </p:nvSpPr>
          <p:spPr>
            <a:xfrm rot="10800000">
              <a:off x="9349044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Round Same Side Corner Rectangle 20">
              <a:extLst>
                <a:ext uri="{FF2B5EF4-FFF2-40B4-BE49-F238E27FC236}">
                  <a16:creationId xmlns:a16="http://schemas.microsoft.com/office/drawing/2014/main" id="{2A3DEF7A-F755-4A23-82FC-48A1C66B6F2B}"/>
                </a:ext>
              </a:extLst>
            </p:cNvPr>
            <p:cNvSpPr/>
            <p:nvPr/>
          </p:nvSpPr>
          <p:spPr>
            <a:xfrm rot="10800000">
              <a:off x="9733732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Round Same Side Corner Rectangle 20">
              <a:extLst>
                <a:ext uri="{FF2B5EF4-FFF2-40B4-BE49-F238E27FC236}">
                  <a16:creationId xmlns:a16="http://schemas.microsoft.com/office/drawing/2014/main" id="{07D0D697-7E4D-40D7-B23F-EBC4CFB399FA}"/>
                </a:ext>
              </a:extLst>
            </p:cNvPr>
            <p:cNvSpPr/>
            <p:nvPr/>
          </p:nvSpPr>
          <p:spPr>
            <a:xfrm rot="10800000">
              <a:off x="10118416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4" name="Group 24">
            <a:extLst>
              <a:ext uri="{FF2B5EF4-FFF2-40B4-BE49-F238E27FC236}">
                <a16:creationId xmlns:a16="http://schemas.microsoft.com/office/drawing/2014/main" id="{C1C6937C-B9AD-449B-86B8-B42A03E11A7A}"/>
              </a:ext>
            </a:extLst>
          </p:cNvPr>
          <p:cNvGrpSpPr/>
          <p:nvPr/>
        </p:nvGrpSpPr>
        <p:grpSpPr>
          <a:xfrm>
            <a:off x="7111566" y="2673170"/>
            <a:ext cx="4464000" cy="863358"/>
            <a:chOff x="803640" y="3362835"/>
            <a:chExt cx="2059657" cy="86335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E0CBC6B-EDA9-4633-83AD-1E112089458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  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28B8722-7485-40B6-AC4C-2548A909843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27">
            <a:extLst>
              <a:ext uri="{FF2B5EF4-FFF2-40B4-BE49-F238E27FC236}">
                <a16:creationId xmlns:a16="http://schemas.microsoft.com/office/drawing/2014/main" id="{FAE39BD8-BEB7-4649-945E-32CEF25820E8}"/>
              </a:ext>
            </a:extLst>
          </p:cNvPr>
          <p:cNvGrpSpPr/>
          <p:nvPr/>
        </p:nvGrpSpPr>
        <p:grpSpPr>
          <a:xfrm>
            <a:off x="604538" y="2673170"/>
            <a:ext cx="4464000" cy="863358"/>
            <a:chOff x="803640" y="3362835"/>
            <a:chExt cx="2059657" cy="863358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23077E2-F706-4565-9CF4-ED2A6640C9D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  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6B77818-9241-481D-AE63-E6D56982886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AEFAA13B-8D79-4AE0-BBE4-D38FED9AA3E4}"/>
              </a:ext>
            </a:extLst>
          </p:cNvPr>
          <p:cNvSpPr txBox="1"/>
          <p:nvPr/>
        </p:nvSpPr>
        <p:spPr>
          <a:xfrm>
            <a:off x="5145487" y="2812462"/>
            <a:ext cx="9000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AE1FFA2-27B3-4E40-8DDF-F963B1E30F04}"/>
              </a:ext>
            </a:extLst>
          </p:cNvPr>
          <p:cNvSpPr txBox="1"/>
          <p:nvPr/>
        </p:nvSpPr>
        <p:spPr>
          <a:xfrm>
            <a:off x="6135534" y="2812462"/>
            <a:ext cx="9000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70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2" name="Rounded Rectangle 9">
            <a:extLst>
              <a:ext uri="{FF2B5EF4-FFF2-40B4-BE49-F238E27FC236}">
                <a16:creationId xmlns:a16="http://schemas.microsoft.com/office/drawing/2014/main" id="{7995FB54-AF0F-45FE-9322-4486C65F7819}"/>
              </a:ext>
            </a:extLst>
          </p:cNvPr>
          <p:cNvSpPr>
            <a:spLocks/>
          </p:cNvSpPr>
          <p:nvPr/>
        </p:nvSpPr>
        <p:spPr>
          <a:xfrm>
            <a:off x="6788193" y="5637906"/>
            <a:ext cx="281770" cy="281770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3" name="Freeform 31">
            <a:extLst>
              <a:ext uri="{FF2B5EF4-FFF2-40B4-BE49-F238E27FC236}">
                <a16:creationId xmlns:a16="http://schemas.microsoft.com/office/drawing/2014/main" id="{C20F4F7D-F5CC-4845-A7DC-EC21C177F2DD}"/>
              </a:ext>
            </a:extLst>
          </p:cNvPr>
          <p:cNvSpPr>
            <a:spLocks noChangeAspect="1"/>
          </p:cNvSpPr>
          <p:nvPr/>
        </p:nvSpPr>
        <p:spPr>
          <a:xfrm rot="8580000">
            <a:off x="6766923" y="4804967"/>
            <a:ext cx="324311" cy="323447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6E88F84D-4597-4C07-915E-0194DE8BA2FD}"/>
              </a:ext>
            </a:extLst>
          </p:cNvPr>
          <p:cNvSpPr/>
          <p:nvPr/>
        </p:nvSpPr>
        <p:spPr>
          <a:xfrm flipH="1">
            <a:off x="4920922" y="4624690"/>
            <a:ext cx="684000" cy="684000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6" name="Oval 38">
            <a:extLst>
              <a:ext uri="{FF2B5EF4-FFF2-40B4-BE49-F238E27FC236}">
                <a16:creationId xmlns:a16="http://schemas.microsoft.com/office/drawing/2014/main" id="{2459E947-F3EF-4C9F-B90C-ACEEDCD9DE3A}"/>
              </a:ext>
            </a:extLst>
          </p:cNvPr>
          <p:cNvSpPr/>
          <p:nvPr/>
        </p:nvSpPr>
        <p:spPr>
          <a:xfrm flipH="1">
            <a:off x="4920922" y="5436180"/>
            <a:ext cx="684000" cy="684000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47" name="Group 35">
            <a:extLst>
              <a:ext uri="{FF2B5EF4-FFF2-40B4-BE49-F238E27FC236}">
                <a16:creationId xmlns:a16="http://schemas.microsoft.com/office/drawing/2014/main" id="{5DDDD20E-BBA2-4157-BF96-D72E5527D523}"/>
              </a:ext>
            </a:extLst>
          </p:cNvPr>
          <p:cNvGrpSpPr/>
          <p:nvPr/>
        </p:nvGrpSpPr>
        <p:grpSpPr>
          <a:xfrm flipH="1">
            <a:off x="594508" y="4612747"/>
            <a:ext cx="4058225" cy="707886"/>
            <a:chOff x="592509" y="1556792"/>
            <a:chExt cx="2361076" cy="707886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3733C44-F98A-4199-AE93-E182131E5982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D8F437A-C167-40AA-99C6-C78738A18FD7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C87D9F3-1B5E-498F-BEAE-52415D01D58D}"/>
              </a:ext>
            </a:extLst>
          </p:cNvPr>
          <p:cNvGrpSpPr/>
          <p:nvPr/>
        </p:nvGrpSpPr>
        <p:grpSpPr>
          <a:xfrm flipH="1">
            <a:off x="594508" y="5424237"/>
            <a:ext cx="4058225" cy="707886"/>
            <a:chOff x="592509" y="1556792"/>
            <a:chExt cx="2361076" cy="707886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DF9F0AB-6A77-4D1F-A9BE-CDC380C88DCE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3C892BA-6F55-4DA8-B6EB-7034F2742EAE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3" name="Rectangle 1">
            <a:extLst>
              <a:ext uri="{FF2B5EF4-FFF2-40B4-BE49-F238E27FC236}">
                <a16:creationId xmlns:a16="http://schemas.microsoft.com/office/drawing/2014/main" id="{7EA7986C-99D6-4FF3-8AF1-EA5319DAC37E}"/>
              </a:ext>
            </a:extLst>
          </p:cNvPr>
          <p:cNvSpPr>
            <a:spLocks noChangeAspect="1"/>
          </p:cNvSpPr>
          <p:nvPr/>
        </p:nvSpPr>
        <p:spPr>
          <a:xfrm>
            <a:off x="5118556" y="4819623"/>
            <a:ext cx="293456" cy="292893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4" name="Rounded Rectangle 24">
            <a:extLst>
              <a:ext uri="{FF2B5EF4-FFF2-40B4-BE49-F238E27FC236}">
                <a16:creationId xmlns:a16="http://schemas.microsoft.com/office/drawing/2014/main" id="{82D568ED-E294-41CD-BC0E-596EF65011FA}"/>
              </a:ext>
            </a:extLst>
          </p:cNvPr>
          <p:cNvSpPr>
            <a:spLocks noChangeAspect="1"/>
          </p:cNvSpPr>
          <p:nvPr/>
        </p:nvSpPr>
        <p:spPr>
          <a:xfrm>
            <a:off x="5103052" y="5640114"/>
            <a:ext cx="324464" cy="251052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55" name="Group 55">
            <a:extLst>
              <a:ext uri="{FF2B5EF4-FFF2-40B4-BE49-F238E27FC236}">
                <a16:creationId xmlns:a16="http://schemas.microsoft.com/office/drawing/2014/main" id="{9BA81FD2-4F36-4130-A028-F139D51D8F8A}"/>
              </a:ext>
            </a:extLst>
          </p:cNvPr>
          <p:cNvGrpSpPr/>
          <p:nvPr/>
        </p:nvGrpSpPr>
        <p:grpSpPr>
          <a:xfrm>
            <a:off x="769097" y="1681153"/>
            <a:ext cx="5223663" cy="646331"/>
            <a:chOff x="769097" y="1463875"/>
            <a:chExt cx="5223663" cy="646331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D6874AC5-88E3-4410-A0B6-7238F31CEA82}"/>
                </a:ext>
              </a:extLst>
            </p:cNvPr>
            <p:cNvSpPr txBox="1"/>
            <p:nvPr/>
          </p:nvSpPr>
          <p:spPr>
            <a:xfrm>
              <a:off x="769097" y="1556208"/>
              <a:ext cx="233211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2400" dirty="0">
                  <a:solidFill>
                    <a:schemeClr val="accent1"/>
                  </a:solidFill>
                  <a:cs typeface="Arial" pitchFamily="34" charset="0"/>
                </a:rPr>
                <a:t>ALLPPT Layout</a:t>
              </a:r>
              <a:endParaRPr lang="ko-KR" altLang="en-US" sz="24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10001A20-67EE-439B-8B4C-6BC45812A274}"/>
                </a:ext>
              </a:extLst>
            </p:cNvPr>
            <p:cNvSpPr txBox="1"/>
            <p:nvPr/>
          </p:nvSpPr>
          <p:spPr>
            <a:xfrm>
              <a:off x="3101214" y="1463875"/>
              <a:ext cx="28915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8">
            <a:extLst>
              <a:ext uri="{FF2B5EF4-FFF2-40B4-BE49-F238E27FC236}">
                <a16:creationId xmlns:a16="http://schemas.microsoft.com/office/drawing/2014/main" id="{3534292D-9EE4-40D5-B6DB-4712E82F648F}"/>
              </a:ext>
            </a:extLst>
          </p:cNvPr>
          <p:cNvGrpSpPr/>
          <p:nvPr/>
        </p:nvGrpSpPr>
        <p:grpSpPr>
          <a:xfrm>
            <a:off x="6199242" y="1681153"/>
            <a:ext cx="5223663" cy="646331"/>
            <a:chOff x="769097" y="1463875"/>
            <a:chExt cx="5223663" cy="646331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070FB58A-B84D-42BB-8742-FBE5D08B57CA}"/>
                </a:ext>
              </a:extLst>
            </p:cNvPr>
            <p:cNvSpPr txBox="1"/>
            <p:nvPr/>
          </p:nvSpPr>
          <p:spPr>
            <a:xfrm>
              <a:off x="769097" y="1556208"/>
              <a:ext cx="233211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2400" dirty="0">
                  <a:solidFill>
                    <a:schemeClr val="accent4"/>
                  </a:solidFill>
                  <a:cs typeface="Arial" pitchFamily="34" charset="0"/>
                </a:rPr>
                <a:t>ALLPPT Layout</a:t>
              </a:r>
              <a:endParaRPr lang="ko-KR" altLang="en-US" sz="24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3BE2E19-6616-47D9-901B-EDD13A6DCB36}"/>
                </a:ext>
              </a:extLst>
            </p:cNvPr>
            <p:cNvSpPr txBox="1"/>
            <p:nvPr/>
          </p:nvSpPr>
          <p:spPr>
            <a:xfrm>
              <a:off x="3101214" y="1463875"/>
              <a:ext cx="28915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3BD8306E-BD28-473A-9C36-540921329BEC}"/>
              </a:ext>
            </a:extLst>
          </p:cNvPr>
          <p:cNvSpPr/>
          <p:nvPr/>
        </p:nvSpPr>
        <p:spPr>
          <a:xfrm>
            <a:off x="2744715" y="2018473"/>
            <a:ext cx="635333" cy="547701"/>
          </a:xfrm>
          <a:custGeom>
            <a:avLst/>
            <a:gdLst>
              <a:gd name="connsiteX0" fmla="*/ 317666 w 635333"/>
              <a:gd name="connsiteY0" fmla="*/ 0 h 547701"/>
              <a:gd name="connsiteX1" fmla="*/ 635333 w 635333"/>
              <a:gd name="connsiteY1" fmla="*/ 547701 h 547701"/>
              <a:gd name="connsiteX2" fmla="*/ 0 w 635333"/>
              <a:gd name="connsiteY2" fmla="*/ 547701 h 547701"/>
              <a:gd name="connsiteX3" fmla="*/ 317666 w 635333"/>
              <a:gd name="connsiteY3" fmla="*/ 0 h 547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5333" h="547701">
                <a:moveTo>
                  <a:pt x="317666" y="0"/>
                </a:moveTo>
                <a:lnTo>
                  <a:pt x="635333" y="547701"/>
                </a:lnTo>
                <a:lnTo>
                  <a:pt x="0" y="547701"/>
                </a:lnTo>
                <a:lnTo>
                  <a:pt x="317666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FA85DFDA-1B52-47E7-B1FA-91A82F98C74B}"/>
              </a:ext>
            </a:extLst>
          </p:cNvPr>
          <p:cNvSpPr/>
          <p:nvPr/>
        </p:nvSpPr>
        <p:spPr>
          <a:xfrm>
            <a:off x="2483227" y="2645687"/>
            <a:ext cx="1158306" cy="371325"/>
          </a:xfrm>
          <a:custGeom>
            <a:avLst/>
            <a:gdLst>
              <a:gd name="connsiteX0" fmla="*/ 215369 w 1158306"/>
              <a:gd name="connsiteY0" fmla="*/ 0 h 371325"/>
              <a:gd name="connsiteX1" fmla="*/ 942937 w 1158306"/>
              <a:gd name="connsiteY1" fmla="*/ 0 h 371325"/>
              <a:gd name="connsiteX2" fmla="*/ 1158306 w 1158306"/>
              <a:gd name="connsiteY2" fmla="*/ 371325 h 371325"/>
              <a:gd name="connsiteX3" fmla="*/ 0 w 1158306"/>
              <a:gd name="connsiteY3" fmla="*/ 371325 h 371325"/>
              <a:gd name="connsiteX4" fmla="*/ 215369 w 1158306"/>
              <a:gd name="connsiteY4" fmla="*/ 0 h 37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8306" h="371325">
                <a:moveTo>
                  <a:pt x="215369" y="0"/>
                </a:moveTo>
                <a:lnTo>
                  <a:pt x="942937" y="0"/>
                </a:lnTo>
                <a:lnTo>
                  <a:pt x="1158306" y="371325"/>
                </a:lnTo>
                <a:lnTo>
                  <a:pt x="0" y="371325"/>
                </a:lnTo>
                <a:lnTo>
                  <a:pt x="215369" y="0"/>
                </a:lnTo>
                <a:close/>
              </a:path>
            </a:pathLst>
          </a:cu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C2FDC310-D8B8-413A-9B5C-ADE36BC766D2}"/>
              </a:ext>
            </a:extLst>
          </p:cNvPr>
          <p:cNvSpPr/>
          <p:nvPr/>
        </p:nvSpPr>
        <p:spPr>
          <a:xfrm>
            <a:off x="2119444" y="3096524"/>
            <a:ext cx="1885875" cy="547702"/>
          </a:xfrm>
          <a:custGeom>
            <a:avLst/>
            <a:gdLst>
              <a:gd name="connsiteX0" fmla="*/ 317667 w 1885875"/>
              <a:gd name="connsiteY0" fmla="*/ 0 h 547702"/>
              <a:gd name="connsiteX1" fmla="*/ 1568207 w 1885875"/>
              <a:gd name="connsiteY1" fmla="*/ 0 h 547702"/>
              <a:gd name="connsiteX2" fmla="*/ 1885875 w 1885875"/>
              <a:gd name="connsiteY2" fmla="*/ 547702 h 547702"/>
              <a:gd name="connsiteX3" fmla="*/ 0 w 1885875"/>
              <a:gd name="connsiteY3" fmla="*/ 547702 h 547702"/>
              <a:gd name="connsiteX4" fmla="*/ 317667 w 1885875"/>
              <a:gd name="connsiteY4" fmla="*/ 0 h 547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5875" h="547702">
                <a:moveTo>
                  <a:pt x="317667" y="0"/>
                </a:moveTo>
                <a:lnTo>
                  <a:pt x="1568207" y="0"/>
                </a:lnTo>
                <a:lnTo>
                  <a:pt x="1885875" y="547702"/>
                </a:lnTo>
                <a:lnTo>
                  <a:pt x="0" y="547702"/>
                </a:lnTo>
                <a:lnTo>
                  <a:pt x="317667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861155B6-2CE8-4BCD-89E6-82608E31C191}"/>
              </a:ext>
            </a:extLst>
          </p:cNvPr>
          <p:cNvSpPr/>
          <p:nvPr/>
        </p:nvSpPr>
        <p:spPr>
          <a:xfrm>
            <a:off x="1857958" y="3723740"/>
            <a:ext cx="2408847" cy="371325"/>
          </a:xfrm>
          <a:custGeom>
            <a:avLst/>
            <a:gdLst>
              <a:gd name="connsiteX0" fmla="*/ 215368 w 2408847"/>
              <a:gd name="connsiteY0" fmla="*/ 0 h 371325"/>
              <a:gd name="connsiteX1" fmla="*/ 2193478 w 2408847"/>
              <a:gd name="connsiteY1" fmla="*/ 0 h 371325"/>
              <a:gd name="connsiteX2" fmla="*/ 2408847 w 2408847"/>
              <a:gd name="connsiteY2" fmla="*/ 371325 h 371325"/>
              <a:gd name="connsiteX3" fmla="*/ 0 w 2408847"/>
              <a:gd name="connsiteY3" fmla="*/ 371325 h 371325"/>
              <a:gd name="connsiteX4" fmla="*/ 215368 w 2408847"/>
              <a:gd name="connsiteY4" fmla="*/ 0 h 37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8847" h="371325">
                <a:moveTo>
                  <a:pt x="215368" y="0"/>
                </a:moveTo>
                <a:lnTo>
                  <a:pt x="2193478" y="0"/>
                </a:lnTo>
                <a:lnTo>
                  <a:pt x="2408847" y="371325"/>
                </a:lnTo>
                <a:lnTo>
                  <a:pt x="0" y="371325"/>
                </a:lnTo>
                <a:lnTo>
                  <a:pt x="21536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C1830410-DA6E-4E31-A97D-665C048E5239}"/>
              </a:ext>
            </a:extLst>
          </p:cNvPr>
          <p:cNvSpPr/>
          <p:nvPr/>
        </p:nvSpPr>
        <p:spPr>
          <a:xfrm>
            <a:off x="1494172" y="4174577"/>
            <a:ext cx="3136416" cy="547702"/>
          </a:xfrm>
          <a:custGeom>
            <a:avLst/>
            <a:gdLst>
              <a:gd name="connsiteX0" fmla="*/ 317667 w 3136416"/>
              <a:gd name="connsiteY0" fmla="*/ 0 h 547702"/>
              <a:gd name="connsiteX1" fmla="*/ 2818749 w 3136416"/>
              <a:gd name="connsiteY1" fmla="*/ 0 h 547702"/>
              <a:gd name="connsiteX2" fmla="*/ 3136416 w 3136416"/>
              <a:gd name="connsiteY2" fmla="*/ 547702 h 547702"/>
              <a:gd name="connsiteX3" fmla="*/ 0 w 3136416"/>
              <a:gd name="connsiteY3" fmla="*/ 547702 h 547702"/>
              <a:gd name="connsiteX4" fmla="*/ 317667 w 3136416"/>
              <a:gd name="connsiteY4" fmla="*/ 0 h 547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6416" h="547702">
                <a:moveTo>
                  <a:pt x="317667" y="0"/>
                </a:moveTo>
                <a:lnTo>
                  <a:pt x="2818749" y="0"/>
                </a:lnTo>
                <a:lnTo>
                  <a:pt x="3136416" y="547702"/>
                </a:lnTo>
                <a:lnTo>
                  <a:pt x="0" y="547702"/>
                </a:lnTo>
                <a:lnTo>
                  <a:pt x="317667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2B074E2D-7092-4203-A5CF-B22CFB248AD6}"/>
              </a:ext>
            </a:extLst>
          </p:cNvPr>
          <p:cNvSpPr/>
          <p:nvPr/>
        </p:nvSpPr>
        <p:spPr>
          <a:xfrm>
            <a:off x="1232686" y="4801793"/>
            <a:ext cx="3659388" cy="371325"/>
          </a:xfrm>
          <a:custGeom>
            <a:avLst/>
            <a:gdLst>
              <a:gd name="connsiteX0" fmla="*/ 215368 w 3659388"/>
              <a:gd name="connsiteY0" fmla="*/ 0 h 371325"/>
              <a:gd name="connsiteX1" fmla="*/ 3444020 w 3659388"/>
              <a:gd name="connsiteY1" fmla="*/ 0 h 371325"/>
              <a:gd name="connsiteX2" fmla="*/ 3659388 w 3659388"/>
              <a:gd name="connsiteY2" fmla="*/ 371325 h 371325"/>
              <a:gd name="connsiteX3" fmla="*/ 0 w 3659388"/>
              <a:gd name="connsiteY3" fmla="*/ 371325 h 371325"/>
              <a:gd name="connsiteX4" fmla="*/ 215368 w 3659388"/>
              <a:gd name="connsiteY4" fmla="*/ 0 h 37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59388" h="371325">
                <a:moveTo>
                  <a:pt x="215368" y="0"/>
                </a:moveTo>
                <a:lnTo>
                  <a:pt x="3444020" y="0"/>
                </a:lnTo>
                <a:lnTo>
                  <a:pt x="3659388" y="371325"/>
                </a:lnTo>
                <a:lnTo>
                  <a:pt x="0" y="371325"/>
                </a:lnTo>
                <a:lnTo>
                  <a:pt x="21536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F4AA4583-DD29-40AE-B52D-F5B433861555}"/>
              </a:ext>
            </a:extLst>
          </p:cNvPr>
          <p:cNvSpPr/>
          <p:nvPr/>
        </p:nvSpPr>
        <p:spPr>
          <a:xfrm>
            <a:off x="868903" y="5252631"/>
            <a:ext cx="4386957" cy="547701"/>
          </a:xfrm>
          <a:custGeom>
            <a:avLst/>
            <a:gdLst>
              <a:gd name="connsiteX0" fmla="*/ 317666 w 4386957"/>
              <a:gd name="connsiteY0" fmla="*/ 0 h 547701"/>
              <a:gd name="connsiteX1" fmla="*/ 4069290 w 4386957"/>
              <a:gd name="connsiteY1" fmla="*/ 0 h 547701"/>
              <a:gd name="connsiteX2" fmla="*/ 4386957 w 4386957"/>
              <a:gd name="connsiteY2" fmla="*/ 547701 h 547701"/>
              <a:gd name="connsiteX3" fmla="*/ 0 w 4386957"/>
              <a:gd name="connsiteY3" fmla="*/ 547701 h 547701"/>
              <a:gd name="connsiteX4" fmla="*/ 317666 w 4386957"/>
              <a:gd name="connsiteY4" fmla="*/ 0 h 547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86957" h="547701">
                <a:moveTo>
                  <a:pt x="317666" y="0"/>
                </a:moveTo>
                <a:lnTo>
                  <a:pt x="4069290" y="0"/>
                </a:lnTo>
                <a:lnTo>
                  <a:pt x="4386957" y="547701"/>
                </a:lnTo>
                <a:lnTo>
                  <a:pt x="0" y="547701"/>
                </a:lnTo>
                <a:lnTo>
                  <a:pt x="317666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2183D824-7AB1-430E-8360-1434195A6B43}"/>
              </a:ext>
            </a:extLst>
          </p:cNvPr>
          <p:cNvSpPr/>
          <p:nvPr/>
        </p:nvSpPr>
        <p:spPr>
          <a:xfrm>
            <a:off x="607417" y="5879845"/>
            <a:ext cx="4909929" cy="371325"/>
          </a:xfrm>
          <a:custGeom>
            <a:avLst/>
            <a:gdLst>
              <a:gd name="connsiteX0" fmla="*/ 215368 w 4909929"/>
              <a:gd name="connsiteY0" fmla="*/ 0 h 371325"/>
              <a:gd name="connsiteX1" fmla="*/ 4694560 w 4909929"/>
              <a:gd name="connsiteY1" fmla="*/ 0 h 371325"/>
              <a:gd name="connsiteX2" fmla="*/ 4909929 w 4909929"/>
              <a:gd name="connsiteY2" fmla="*/ 371325 h 371325"/>
              <a:gd name="connsiteX3" fmla="*/ 0 w 4909929"/>
              <a:gd name="connsiteY3" fmla="*/ 371325 h 371325"/>
              <a:gd name="connsiteX4" fmla="*/ 215368 w 4909929"/>
              <a:gd name="connsiteY4" fmla="*/ 0 h 37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9929" h="371325">
                <a:moveTo>
                  <a:pt x="215368" y="0"/>
                </a:moveTo>
                <a:lnTo>
                  <a:pt x="4694560" y="0"/>
                </a:lnTo>
                <a:lnTo>
                  <a:pt x="4909929" y="371325"/>
                </a:lnTo>
                <a:lnTo>
                  <a:pt x="0" y="371325"/>
                </a:lnTo>
                <a:lnTo>
                  <a:pt x="21536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86BB27-3B19-480E-9C6B-80A89F3455BA}"/>
              </a:ext>
            </a:extLst>
          </p:cNvPr>
          <p:cNvSpPr txBox="1"/>
          <p:nvPr/>
        </p:nvSpPr>
        <p:spPr>
          <a:xfrm>
            <a:off x="868903" y="5942136"/>
            <a:ext cx="4386957" cy="2400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C28898-1A89-4B59-87ED-DA002EC46ECF}"/>
              </a:ext>
            </a:extLst>
          </p:cNvPr>
          <p:cNvSpPr txBox="1"/>
          <p:nvPr/>
        </p:nvSpPr>
        <p:spPr>
          <a:xfrm>
            <a:off x="1857958" y="3799717"/>
            <a:ext cx="2408847" cy="2400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A0BBEE-8095-4826-9F71-543BE265D70D}"/>
              </a:ext>
            </a:extLst>
          </p:cNvPr>
          <p:cNvSpPr txBox="1"/>
          <p:nvPr/>
        </p:nvSpPr>
        <p:spPr>
          <a:xfrm>
            <a:off x="1394677" y="4869442"/>
            <a:ext cx="3305175" cy="2400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B2CA9DB-9B8A-448D-BB12-0069EDB2062D}"/>
              </a:ext>
            </a:extLst>
          </p:cNvPr>
          <p:cNvSpPr txBox="1"/>
          <p:nvPr/>
        </p:nvSpPr>
        <p:spPr>
          <a:xfrm>
            <a:off x="2567383" y="2709297"/>
            <a:ext cx="932319" cy="2400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39C2CA7-96F2-4B1F-AE0D-CAB704924422}"/>
              </a:ext>
            </a:extLst>
          </p:cNvPr>
          <p:cNvSpPr txBox="1"/>
          <p:nvPr/>
        </p:nvSpPr>
        <p:spPr>
          <a:xfrm>
            <a:off x="1232686" y="5295648"/>
            <a:ext cx="3598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5133D86-8DCB-4B9A-90CB-B82404E139A6}"/>
              </a:ext>
            </a:extLst>
          </p:cNvPr>
          <p:cNvSpPr txBox="1"/>
          <p:nvPr/>
        </p:nvSpPr>
        <p:spPr>
          <a:xfrm>
            <a:off x="1990318" y="4229859"/>
            <a:ext cx="2118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3AEF690-2CFB-4171-836D-DBD4947C6D63}"/>
              </a:ext>
            </a:extLst>
          </p:cNvPr>
          <p:cNvSpPr txBox="1"/>
          <p:nvPr/>
        </p:nvSpPr>
        <p:spPr>
          <a:xfrm>
            <a:off x="2310733" y="3116645"/>
            <a:ext cx="1503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photos.</a:t>
            </a:r>
          </a:p>
        </p:txBody>
      </p:sp>
      <p:grpSp>
        <p:nvGrpSpPr>
          <p:cNvPr id="18" name="Group 39">
            <a:extLst>
              <a:ext uri="{FF2B5EF4-FFF2-40B4-BE49-F238E27FC236}">
                <a16:creationId xmlns:a16="http://schemas.microsoft.com/office/drawing/2014/main" id="{57F9A9FA-49BB-457D-9748-7540EC554652}"/>
              </a:ext>
            </a:extLst>
          </p:cNvPr>
          <p:cNvGrpSpPr/>
          <p:nvPr/>
        </p:nvGrpSpPr>
        <p:grpSpPr>
          <a:xfrm>
            <a:off x="6583636" y="4344212"/>
            <a:ext cx="1994688" cy="866890"/>
            <a:chOff x="1113220" y="4149080"/>
            <a:chExt cx="1516195" cy="86689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9664E02-054A-4009-87F3-906DDB0E2B79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2FE9730-2E8A-4723-B8F8-E765CFBC091C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45">
            <a:extLst>
              <a:ext uri="{FF2B5EF4-FFF2-40B4-BE49-F238E27FC236}">
                <a16:creationId xmlns:a16="http://schemas.microsoft.com/office/drawing/2014/main" id="{63C7FE57-8787-4F6F-B89D-2260483BF65D}"/>
              </a:ext>
            </a:extLst>
          </p:cNvPr>
          <p:cNvGrpSpPr/>
          <p:nvPr/>
        </p:nvGrpSpPr>
        <p:grpSpPr>
          <a:xfrm>
            <a:off x="6585595" y="5402019"/>
            <a:ext cx="1994688" cy="866890"/>
            <a:chOff x="1113220" y="4149080"/>
            <a:chExt cx="1516195" cy="86689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8BF0B95-1931-42CC-B385-74C20886AC46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3B1F79F-A479-4F9B-93F7-8FAB344112F8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51">
            <a:extLst>
              <a:ext uri="{FF2B5EF4-FFF2-40B4-BE49-F238E27FC236}">
                <a16:creationId xmlns:a16="http://schemas.microsoft.com/office/drawing/2014/main" id="{A7452830-D646-4183-9BAD-55D5730D5695}"/>
              </a:ext>
            </a:extLst>
          </p:cNvPr>
          <p:cNvGrpSpPr/>
          <p:nvPr/>
        </p:nvGrpSpPr>
        <p:grpSpPr>
          <a:xfrm>
            <a:off x="9711761" y="4344212"/>
            <a:ext cx="1994688" cy="866890"/>
            <a:chOff x="1113220" y="4149080"/>
            <a:chExt cx="1516195" cy="86689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EE8E151-8090-43B2-B40F-93BD4634E996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E91FCD8-1277-46EA-9D11-9A99C36CBC01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57">
            <a:extLst>
              <a:ext uri="{FF2B5EF4-FFF2-40B4-BE49-F238E27FC236}">
                <a16:creationId xmlns:a16="http://schemas.microsoft.com/office/drawing/2014/main" id="{1EECFD08-A99C-438B-B62D-2AB45A870532}"/>
              </a:ext>
            </a:extLst>
          </p:cNvPr>
          <p:cNvGrpSpPr/>
          <p:nvPr/>
        </p:nvGrpSpPr>
        <p:grpSpPr>
          <a:xfrm>
            <a:off x="9713720" y="5402019"/>
            <a:ext cx="1994688" cy="866890"/>
            <a:chOff x="1113220" y="4149080"/>
            <a:chExt cx="1516195" cy="86689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1158887-9F14-401E-AE5E-0537DA2A8201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D73A6E4-21BD-403F-80A7-2548A1EF260B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F42542D-F964-4A51-B6DD-53C031D3FDA6}"/>
              </a:ext>
            </a:extLst>
          </p:cNvPr>
          <p:cNvGrpSpPr/>
          <p:nvPr/>
        </p:nvGrpSpPr>
        <p:grpSpPr>
          <a:xfrm>
            <a:off x="5935999" y="4401924"/>
            <a:ext cx="3696887" cy="1624608"/>
            <a:chOff x="5935999" y="4401924"/>
            <a:chExt cx="3696887" cy="1624608"/>
          </a:xfrm>
        </p:grpSpPr>
        <p:grpSp>
          <p:nvGrpSpPr>
            <p:cNvPr id="21" name="Group 42">
              <a:extLst>
                <a:ext uri="{FF2B5EF4-FFF2-40B4-BE49-F238E27FC236}">
                  <a16:creationId xmlns:a16="http://schemas.microsoft.com/office/drawing/2014/main" id="{FE6319E7-7508-41F1-A64F-71F476E717D5}"/>
                </a:ext>
              </a:extLst>
            </p:cNvPr>
            <p:cNvGrpSpPr/>
            <p:nvPr/>
          </p:nvGrpSpPr>
          <p:grpSpPr>
            <a:xfrm>
              <a:off x="5935999" y="4401924"/>
              <a:ext cx="566802" cy="566802"/>
              <a:chOff x="465585" y="4206791"/>
              <a:chExt cx="566802" cy="566802"/>
            </a:xfrm>
          </p:grpSpPr>
          <p:sp>
            <p:nvSpPr>
              <p:cNvPr id="22" name="Oval 43">
                <a:extLst>
                  <a:ext uri="{FF2B5EF4-FFF2-40B4-BE49-F238E27FC236}">
                    <a16:creationId xmlns:a16="http://schemas.microsoft.com/office/drawing/2014/main" id="{39B0D0BB-A527-4B70-B70D-913271F7EAD4}"/>
                  </a:ext>
                </a:extLst>
              </p:cNvPr>
              <p:cNvSpPr/>
              <p:nvPr/>
            </p:nvSpPr>
            <p:spPr>
              <a:xfrm>
                <a:off x="465585" y="4206791"/>
                <a:ext cx="566802" cy="566802"/>
              </a:xfrm>
              <a:prstGeom prst="ellipse">
                <a:avLst/>
              </a:prstGeom>
              <a:solidFill>
                <a:schemeClr val="accent1"/>
              </a:solidFill>
              <a:ln w="3810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EAFCB43-0B78-44C4-98C8-F44B5A759F12}"/>
                  </a:ext>
                </a:extLst>
              </p:cNvPr>
              <p:cNvSpPr txBox="1"/>
              <p:nvPr/>
            </p:nvSpPr>
            <p:spPr>
              <a:xfrm>
                <a:off x="465585" y="4340806"/>
                <a:ext cx="5668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01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7" name="Group 48">
              <a:extLst>
                <a:ext uri="{FF2B5EF4-FFF2-40B4-BE49-F238E27FC236}">
                  <a16:creationId xmlns:a16="http://schemas.microsoft.com/office/drawing/2014/main" id="{ABF30468-B62E-4FC1-84CF-767B5F235649}"/>
                </a:ext>
              </a:extLst>
            </p:cNvPr>
            <p:cNvGrpSpPr/>
            <p:nvPr/>
          </p:nvGrpSpPr>
          <p:grpSpPr>
            <a:xfrm>
              <a:off x="5937959" y="5459730"/>
              <a:ext cx="566802" cy="566802"/>
              <a:chOff x="465585" y="4206791"/>
              <a:chExt cx="566802" cy="566802"/>
            </a:xfrm>
          </p:grpSpPr>
          <p:sp>
            <p:nvSpPr>
              <p:cNvPr id="28" name="Oval 49">
                <a:extLst>
                  <a:ext uri="{FF2B5EF4-FFF2-40B4-BE49-F238E27FC236}">
                    <a16:creationId xmlns:a16="http://schemas.microsoft.com/office/drawing/2014/main" id="{A9392563-B943-4456-B8A2-A7B3BB00B4E8}"/>
                  </a:ext>
                </a:extLst>
              </p:cNvPr>
              <p:cNvSpPr/>
              <p:nvPr/>
            </p:nvSpPr>
            <p:spPr>
              <a:xfrm>
                <a:off x="465585" y="4206791"/>
                <a:ext cx="566802" cy="566802"/>
              </a:xfrm>
              <a:prstGeom prst="ellipse">
                <a:avLst/>
              </a:prstGeom>
              <a:solidFill>
                <a:schemeClr val="accent4"/>
              </a:solidFill>
              <a:ln w="3810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5FED8D1-7F47-4F28-AE15-469CEF5F9539}"/>
                  </a:ext>
                </a:extLst>
              </p:cNvPr>
              <p:cNvSpPr txBox="1"/>
              <p:nvPr/>
            </p:nvSpPr>
            <p:spPr>
              <a:xfrm>
                <a:off x="465585" y="4340806"/>
                <a:ext cx="5668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03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3" name="Group 54">
              <a:extLst>
                <a:ext uri="{FF2B5EF4-FFF2-40B4-BE49-F238E27FC236}">
                  <a16:creationId xmlns:a16="http://schemas.microsoft.com/office/drawing/2014/main" id="{E7FE3658-FF32-456C-9B14-78E23217672B}"/>
                </a:ext>
              </a:extLst>
            </p:cNvPr>
            <p:cNvGrpSpPr/>
            <p:nvPr/>
          </p:nvGrpSpPr>
          <p:grpSpPr>
            <a:xfrm>
              <a:off x="9064124" y="4401924"/>
              <a:ext cx="566802" cy="566802"/>
              <a:chOff x="465585" y="4206791"/>
              <a:chExt cx="566802" cy="566802"/>
            </a:xfrm>
          </p:grpSpPr>
          <p:sp>
            <p:nvSpPr>
              <p:cNvPr id="34" name="Oval 55">
                <a:extLst>
                  <a:ext uri="{FF2B5EF4-FFF2-40B4-BE49-F238E27FC236}">
                    <a16:creationId xmlns:a16="http://schemas.microsoft.com/office/drawing/2014/main" id="{AFDFF31D-F8D8-49CF-8B20-13C19126733D}"/>
                  </a:ext>
                </a:extLst>
              </p:cNvPr>
              <p:cNvSpPr/>
              <p:nvPr/>
            </p:nvSpPr>
            <p:spPr>
              <a:xfrm>
                <a:off x="465585" y="4206791"/>
                <a:ext cx="566802" cy="566802"/>
              </a:xfrm>
              <a:prstGeom prst="ellipse">
                <a:avLst/>
              </a:prstGeom>
              <a:solidFill>
                <a:schemeClr val="accent2"/>
              </a:solidFill>
              <a:ln w="3810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8B71827-3E49-41D4-9EC4-34FC36AB7593}"/>
                  </a:ext>
                </a:extLst>
              </p:cNvPr>
              <p:cNvSpPr txBox="1"/>
              <p:nvPr/>
            </p:nvSpPr>
            <p:spPr>
              <a:xfrm>
                <a:off x="465585" y="4340806"/>
                <a:ext cx="5668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02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9" name="Group 60">
              <a:extLst>
                <a:ext uri="{FF2B5EF4-FFF2-40B4-BE49-F238E27FC236}">
                  <a16:creationId xmlns:a16="http://schemas.microsoft.com/office/drawing/2014/main" id="{30E3B3F6-DC55-4C80-8EAD-01AB15E0B223}"/>
                </a:ext>
              </a:extLst>
            </p:cNvPr>
            <p:cNvGrpSpPr/>
            <p:nvPr/>
          </p:nvGrpSpPr>
          <p:grpSpPr>
            <a:xfrm>
              <a:off x="9066084" y="5459730"/>
              <a:ext cx="566802" cy="566802"/>
              <a:chOff x="465585" y="4206791"/>
              <a:chExt cx="566802" cy="566802"/>
            </a:xfrm>
          </p:grpSpPr>
          <p:sp>
            <p:nvSpPr>
              <p:cNvPr id="40" name="Oval 61">
                <a:extLst>
                  <a:ext uri="{FF2B5EF4-FFF2-40B4-BE49-F238E27FC236}">
                    <a16:creationId xmlns:a16="http://schemas.microsoft.com/office/drawing/2014/main" id="{3EA18F85-9C73-4143-91EA-C2C7E3301A6E}"/>
                  </a:ext>
                </a:extLst>
              </p:cNvPr>
              <p:cNvSpPr/>
              <p:nvPr/>
            </p:nvSpPr>
            <p:spPr>
              <a:xfrm>
                <a:off x="465585" y="4206791"/>
                <a:ext cx="566802" cy="566802"/>
              </a:xfrm>
              <a:prstGeom prst="ellipse">
                <a:avLst/>
              </a:prstGeom>
              <a:solidFill>
                <a:schemeClr val="accent3"/>
              </a:solidFill>
              <a:ln w="3810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1156553-1DE6-4B3E-B10D-E0F5CF46CA29}"/>
                  </a:ext>
                </a:extLst>
              </p:cNvPr>
              <p:cNvSpPr txBox="1"/>
              <p:nvPr/>
            </p:nvSpPr>
            <p:spPr>
              <a:xfrm>
                <a:off x="465585" y="4340806"/>
                <a:ext cx="56680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04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80B3205C-05F4-4A2C-BEB8-5F6A36E12B31}"/>
              </a:ext>
            </a:extLst>
          </p:cNvPr>
          <p:cNvSpPr txBox="1"/>
          <p:nvPr/>
        </p:nvSpPr>
        <p:spPr>
          <a:xfrm>
            <a:off x="5771995" y="1968446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BE4988F-E41C-4584-B771-AF10DA4ED22D}"/>
              </a:ext>
            </a:extLst>
          </p:cNvPr>
          <p:cNvSpPr txBox="1"/>
          <p:nvPr/>
        </p:nvSpPr>
        <p:spPr>
          <a:xfrm>
            <a:off x="8430071" y="1768392"/>
            <a:ext cx="304434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AB30669-B122-4D89-AEB1-FBC58A964185}"/>
              </a:ext>
            </a:extLst>
          </p:cNvPr>
          <p:cNvSpPr txBox="1"/>
          <p:nvPr/>
        </p:nvSpPr>
        <p:spPr>
          <a:xfrm>
            <a:off x="7397379" y="1030140"/>
            <a:ext cx="415862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OREM IPSUM DOLOR SIT AMET 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A1B01E-4C2A-4256-B955-0155253E31D2}"/>
              </a:ext>
            </a:extLst>
          </p:cNvPr>
          <p:cNvSpPr txBox="1"/>
          <p:nvPr/>
        </p:nvSpPr>
        <p:spPr>
          <a:xfrm>
            <a:off x="7397379" y="627715"/>
            <a:ext cx="41586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AWESOME </a:t>
            </a:r>
            <a:r>
              <a:rPr lang="en-GB" altLang="ko-KR" sz="2800" b="1" dirty="0">
                <a:solidFill>
                  <a:schemeClr val="accent1"/>
                </a:solidFill>
                <a:cs typeface="Arial" pitchFamily="34" charset="0"/>
              </a:rPr>
              <a:t>S</a:t>
            </a:r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LIDE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2C428F-41F6-44C8-BFC3-27AF14B6C8E7}"/>
              </a:ext>
            </a:extLst>
          </p:cNvPr>
          <p:cNvSpPr txBox="1"/>
          <p:nvPr/>
        </p:nvSpPr>
        <p:spPr>
          <a:xfrm>
            <a:off x="8726856" y="1438583"/>
            <a:ext cx="2829148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9DA299-FDD1-48F2-8CAA-63BABFD01051}"/>
              </a:ext>
            </a:extLst>
          </p:cNvPr>
          <p:cNvSpPr txBox="1"/>
          <p:nvPr/>
        </p:nvSpPr>
        <p:spPr>
          <a:xfrm>
            <a:off x="8190034" y="2440406"/>
            <a:ext cx="326925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14">
            <a:extLst>
              <a:ext uri="{FF2B5EF4-FFF2-40B4-BE49-F238E27FC236}">
                <a16:creationId xmlns:a16="http://schemas.microsoft.com/office/drawing/2014/main" id="{C749D54A-03EF-45CB-8B9E-ADB757641621}"/>
              </a:ext>
            </a:extLst>
          </p:cNvPr>
          <p:cNvSpPr/>
          <p:nvPr/>
        </p:nvSpPr>
        <p:spPr>
          <a:xfrm>
            <a:off x="7168663" y="1910322"/>
            <a:ext cx="5029530" cy="1197511"/>
          </a:xfrm>
          <a:custGeom>
            <a:avLst/>
            <a:gdLst>
              <a:gd name="connsiteX0" fmla="*/ 0 w 5029530"/>
              <a:gd name="connsiteY0" fmla="*/ 0 h 1188719"/>
              <a:gd name="connsiteX1" fmla="*/ 5029530 w 5029530"/>
              <a:gd name="connsiteY1" fmla="*/ 0 h 1188719"/>
              <a:gd name="connsiteX2" fmla="*/ 5029530 w 5029530"/>
              <a:gd name="connsiteY2" fmla="*/ 1188719 h 1188719"/>
              <a:gd name="connsiteX3" fmla="*/ 0 w 5029530"/>
              <a:gd name="connsiteY3" fmla="*/ 1188719 h 1188719"/>
              <a:gd name="connsiteX4" fmla="*/ 0 w 5029530"/>
              <a:gd name="connsiteY4" fmla="*/ 0 h 1188719"/>
              <a:gd name="connsiteX0" fmla="*/ 0 w 5029530"/>
              <a:gd name="connsiteY0" fmla="*/ 0 h 1197511"/>
              <a:gd name="connsiteX1" fmla="*/ 5029530 w 5029530"/>
              <a:gd name="connsiteY1" fmla="*/ 0 h 1197511"/>
              <a:gd name="connsiteX2" fmla="*/ 5029530 w 5029530"/>
              <a:gd name="connsiteY2" fmla="*/ 1188719 h 1197511"/>
              <a:gd name="connsiteX3" fmla="*/ 131885 w 5029530"/>
              <a:gd name="connsiteY3" fmla="*/ 1197511 h 1197511"/>
              <a:gd name="connsiteX4" fmla="*/ 0 w 5029530"/>
              <a:gd name="connsiteY4" fmla="*/ 0 h 1197511"/>
              <a:gd name="connsiteX0" fmla="*/ 0 w 5029530"/>
              <a:gd name="connsiteY0" fmla="*/ 0 h 1188719"/>
              <a:gd name="connsiteX1" fmla="*/ 5029530 w 5029530"/>
              <a:gd name="connsiteY1" fmla="*/ 0 h 1188719"/>
              <a:gd name="connsiteX2" fmla="*/ 5029530 w 5029530"/>
              <a:gd name="connsiteY2" fmla="*/ 1188719 h 1188719"/>
              <a:gd name="connsiteX3" fmla="*/ 123093 w 5029530"/>
              <a:gd name="connsiteY3" fmla="*/ 1179926 h 1188719"/>
              <a:gd name="connsiteX4" fmla="*/ 0 w 5029530"/>
              <a:gd name="connsiteY4" fmla="*/ 0 h 1188719"/>
              <a:gd name="connsiteX0" fmla="*/ 0 w 5029530"/>
              <a:gd name="connsiteY0" fmla="*/ 0 h 1197511"/>
              <a:gd name="connsiteX1" fmla="*/ 5029530 w 5029530"/>
              <a:gd name="connsiteY1" fmla="*/ 0 h 1197511"/>
              <a:gd name="connsiteX2" fmla="*/ 5029530 w 5029530"/>
              <a:gd name="connsiteY2" fmla="*/ 1188719 h 1197511"/>
              <a:gd name="connsiteX3" fmla="*/ 131885 w 5029530"/>
              <a:gd name="connsiteY3" fmla="*/ 1197511 h 1197511"/>
              <a:gd name="connsiteX4" fmla="*/ 0 w 5029530"/>
              <a:gd name="connsiteY4" fmla="*/ 0 h 1197511"/>
              <a:gd name="connsiteX0" fmla="*/ 0 w 5029530"/>
              <a:gd name="connsiteY0" fmla="*/ 0 h 1197511"/>
              <a:gd name="connsiteX1" fmla="*/ 5029530 w 5029530"/>
              <a:gd name="connsiteY1" fmla="*/ 0 h 1197511"/>
              <a:gd name="connsiteX2" fmla="*/ 5029530 w 5029530"/>
              <a:gd name="connsiteY2" fmla="*/ 1188719 h 1197511"/>
              <a:gd name="connsiteX3" fmla="*/ 131885 w 5029530"/>
              <a:gd name="connsiteY3" fmla="*/ 1197511 h 1197511"/>
              <a:gd name="connsiteX4" fmla="*/ 0 w 5029530"/>
              <a:gd name="connsiteY4" fmla="*/ 0 h 1197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29530" h="1197511">
                <a:moveTo>
                  <a:pt x="0" y="0"/>
                </a:moveTo>
                <a:lnTo>
                  <a:pt x="5029530" y="0"/>
                </a:lnTo>
                <a:lnTo>
                  <a:pt x="5029530" y="1188719"/>
                </a:lnTo>
                <a:lnTo>
                  <a:pt x="131885" y="119751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16">
            <a:extLst>
              <a:ext uri="{FF2B5EF4-FFF2-40B4-BE49-F238E27FC236}">
                <a16:creationId xmlns:a16="http://schemas.microsoft.com/office/drawing/2014/main" id="{69FDA2BF-CDBC-402A-A78E-AE279620B40C}"/>
              </a:ext>
            </a:extLst>
          </p:cNvPr>
          <p:cNvSpPr/>
          <p:nvPr/>
        </p:nvSpPr>
        <p:spPr>
          <a:xfrm>
            <a:off x="7168663" y="4753566"/>
            <a:ext cx="5029530" cy="1197513"/>
          </a:xfrm>
          <a:custGeom>
            <a:avLst/>
            <a:gdLst>
              <a:gd name="connsiteX0" fmla="*/ 0 w 5029530"/>
              <a:gd name="connsiteY0" fmla="*/ 0 h 1188720"/>
              <a:gd name="connsiteX1" fmla="*/ 5029530 w 5029530"/>
              <a:gd name="connsiteY1" fmla="*/ 0 h 1188720"/>
              <a:gd name="connsiteX2" fmla="*/ 5029530 w 5029530"/>
              <a:gd name="connsiteY2" fmla="*/ 1188720 h 1188720"/>
              <a:gd name="connsiteX3" fmla="*/ 0 w 5029530"/>
              <a:gd name="connsiteY3" fmla="*/ 1188720 h 1188720"/>
              <a:gd name="connsiteX4" fmla="*/ 0 w 5029530"/>
              <a:gd name="connsiteY4" fmla="*/ 0 h 1188720"/>
              <a:gd name="connsiteX0" fmla="*/ 131884 w 5029530"/>
              <a:gd name="connsiteY0" fmla="*/ 0 h 1197513"/>
              <a:gd name="connsiteX1" fmla="*/ 5029530 w 5029530"/>
              <a:gd name="connsiteY1" fmla="*/ 8793 h 1197513"/>
              <a:gd name="connsiteX2" fmla="*/ 5029530 w 5029530"/>
              <a:gd name="connsiteY2" fmla="*/ 1197513 h 1197513"/>
              <a:gd name="connsiteX3" fmla="*/ 0 w 5029530"/>
              <a:gd name="connsiteY3" fmla="*/ 1197513 h 1197513"/>
              <a:gd name="connsiteX4" fmla="*/ 131884 w 5029530"/>
              <a:gd name="connsiteY4" fmla="*/ 0 h 119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29530" h="1197513">
                <a:moveTo>
                  <a:pt x="131884" y="0"/>
                </a:moveTo>
                <a:lnTo>
                  <a:pt x="5029530" y="8793"/>
                </a:lnTo>
                <a:lnTo>
                  <a:pt x="5029530" y="1197513"/>
                </a:lnTo>
                <a:lnTo>
                  <a:pt x="0" y="1197513"/>
                </a:lnTo>
                <a:lnTo>
                  <a:pt x="131884" y="0"/>
                </a:lnTo>
                <a:close/>
              </a:path>
            </a:pathLst>
          </a:cu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7">
            <a:extLst>
              <a:ext uri="{FF2B5EF4-FFF2-40B4-BE49-F238E27FC236}">
                <a16:creationId xmlns:a16="http://schemas.microsoft.com/office/drawing/2014/main" id="{F3AD9452-45CA-4705-ACAE-F2A25F0667C9}"/>
              </a:ext>
            </a:extLst>
          </p:cNvPr>
          <p:cNvSpPr/>
          <p:nvPr/>
        </p:nvSpPr>
        <p:spPr>
          <a:xfrm rot="13500000">
            <a:off x="6680987" y="2727941"/>
            <a:ext cx="116839" cy="1097280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8">
            <a:extLst>
              <a:ext uri="{FF2B5EF4-FFF2-40B4-BE49-F238E27FC236}">
                <a16:creationId xmlns:a16="http://schemas.microsoft.com/office/drawing/2014/main" id="{A12D6C10-C7A3-4E0A-86A6-72F275985B96}"/>
              </a:ext>
            </a:extLst>
          </p:cNvPr>
          <p:cNvSpPr/>
          <p:nvPr/>
        </p:nvSpPr>
        <p:spPr>
          <a:xfrm rot="16200000">
            <a:off x="6825428" y="3247832"/>
            <a:ext cx="116839" cy="1371600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9">
            <a:extLst>
              <a:ext uri="{FF2B5EF4-FFF2-40B4-BE49-F238E27FC236}">
                <a16:creationId xmlns:a16="http://schemas.microsoft.com/office/drawing/2014/main" id="{804B2D7A-F5EC-40F0-B92F-81DD8FD7FB68}"/>
              </a:ext>
            </a:extLst>
          </p:cNvPr>
          <p:cNvSpPr/>
          <p:nvPr/>
        </p:nvSpPr>
        <p:spPr>
          <a:xfrm rot="18600000">
            <a:off x="6667894" y="4094200"/>
            <a:ext cx="116839" cy="1097280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CEEE6F6C-ED34-4281-B082-313B0CA18D5F}"/>
              </a:ext>
            </a:extLst>
          </p:cNvPr>
          <p:cNvSpPr/>
          <p:nvPr/>
        </p:nvSpPr>
        <p:spPr>
          <a:xfrm>
            <a:off x="8115299" y="3196094"/>
            <a:ext cx="4082893" cy="1463040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3">
            <a:extLst>
              <a:ext uri="{FF2B5EF4-FFF2-40B4-BE49-F238E27FC236}">
                <a16:creationId xmlns:a16="http://schemas.microsoft.com/office/drawing/2014/main" id="{5320418E-67B3-4E66-97AA-5DDC99CDC986}"/>
              </a:ext>
            </a:extLst>
          </p:cNvPr>
          <p:cNvSpPr/>
          <p:nvPr/>
        </p:nvSpPr>
        <p:spPr>
          <a:xfrm>
            <a:off x="4885331" y="3263972"/>
            <a:ext cx="1296000" cy="1296000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2" name="Group 14">
            <a:extLst>
              <a:ext uri="{FF2B5EF4-FFF2-40B4-BE49-F238E27FC236}">
                <a16:creationId xmlns:a16="http://schemas.microsoft.com/office/drawing/2014/main" id="{4034DCD1-330E-4F3C-BFAE-D4B1A306AD0C}"/>
              </a:ext>
            </a:extLst>
          </p:cNvPr>
          <p:cNvGrpSpPr/>
          <p:nvPr/>
        </p:nvGrpSpPr>
        <p:grpSpPr>
          <a:xfrm>
            <a:off x="4897212" y="3549842"/>
            <a:ext cx="1272241" cy="738664"/>
            <a:chOff x="3233965" y="1845713"/>
            <a:chExt cx="1420260" cy="73866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6A21DB4-5D01-45AA-9801-FAE3A3252D1E}"/>
                </a:ext>
              </a:extLst>
            </p:cNvPr>
            <p:cNvSpPr txBox="1"/>
            <p:nvPr/>
          </p:nvSpPr>
          <p:spPr>
            <a:xfrm>
              <a:off x="3233965" y="1845713"/>
              <a:ext cx="1402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BD5C3B1-CC52-4E0D-AE31-CBEA1884414D}"/>
                </a:ext>
              </a:extLst>
            </p:cNvPr>
            <p:cNvSpPr txBox="1"/>
            <p:nvPr/>
          </p:nvSpPr>
          <p:spPr>
            <a:xfrm>
              <a:off x="3252027" y="2122712"/>
              <a:ext cx="14021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0">
            <a:extLst>
              <a:ext uri="{FF2B5EF4-FFF2-40B4-BE49-F238E27FC236}">
                <a16:creationId xmlns:a16="http://schemas.microsoft.com/office/drawing/2014/main" id="{014DAF4D-9C8C-40FF-BB07-D82BAA58CD85}"/>
              </a:ext>
            </a:extLst>
          </p:cNvPr>
          <p:cNvGrpSpPr/>
          <p:nvPr/>
        </p:nvGrpSpPr>
        <p:grpSpPr>
          <a:xfrm>
            <a:off x="8485711" y="2047412"/>
            <a:ext cx="3252020" cy="923330"/>
            <a:chOff x="2551706" y="4283314"/>
            <a:chExt cx="2076660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396B928-B638-4707-A74A-2BA2E22BC3B3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8781999-D992-4521-8128-435C5CE51491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3">
            <a:extLst>
              <a:ext uri="{FF2B5EF4-FFF2-40B4-BE49-F238E27FC236}">
                <a16:creationId xmlns:a16="http://schemas.microsoft.com/office/drawing/2014/main" id="{5403C8E9-A77D-45A2-BDF3-9976838BDBB7}"/>
              </a:ext>
            </a:extLst>
          </p:cNvPr>
          <p:cNvGrpSpPr/>
          <p:nvPr/>
        </p:nvGrpSpPr>
        <p:grpSpPr>
          <a:xfrm>
            <a:off x="8485711" y="3465949"/>
            <a:ext cx="3252020" cy="923330"/>
            <a:chOff x="2551706" y="4283314"/>
            <a:chExt cx="2076660" cy="92333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8213D9B-A024-47E1-A0BF-DADDA61A747E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23BA921-D60D-4AB1-990C-FD8E9DC165D3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6">
            <a:extLst>
              <a:ext uri="{FF2B5EF4-FFF2-40B4-BE49-F238E27FC236}">
                <a16:creationId xmlns:a16="http://schemas.microsoft.com/office/drawing/2014/main" id="{D25A5B71-3BE0-4502-B44C-E8AFF686A5C3}"/>
              </a:ext>
            </a:extLst>
          </p:cNvPr>
          <p:cNvGrpSpPr/>
          <p:nvPr/>
        </p:nvGrpSpPr>
        <p:grpSpPr>
          <a:xfrm>
            <a:off x="8485711" y="4890657"/>
            <a:ext cx="3252020" cy="923330"/>
            <a:chOff x="2551706" y="4283314"/>
            <a:chExt cx="2076660" cy="92333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6384DBA-06E2-4320-8332-395E75F1B68D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D53BD4C-EB73-4672-921A-24462FE8CA19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906C974C-CBA7-4F67-B68F-BA5E698D0ECA}"/>
              </a:ext>
            </a:extLst>
          </p:cNvPr>
          <p:cNvSpPr txBox="1"/>
          <p:nvPr/>
        </p:nvSpPr>
        <p:spPr>
          <a:xfrm>
            <a:off x="707054" y="2839785"/>
            <a:ext cx="33139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8" name="Group 30">
            <a:extLst>
              <a:ext uri="{FF2B5EF4-FFF2-40B4-BE49-F238E27FC236}">
                <a16:creationId xmlns:a16="http://schemas.microsoft.com/office/drawing/2014/main" id="{AD0C7631-0858-4403-A3EA-3F061DA95920}"/>
              </a:ext>
            </a:extLst>
          </p:cNvPr>
          <p:cNvGrpSpPr/>
          <p:nvPr/>
        </p:nvGrpSpPr>
        <p:grpSpPr>
          <a:xfrm>
            <a:off x="754341" y="5040251"/>
            <a:ext cx="3313947" cy="1107996"/>
            <a:chOff x="2551705" y="4283314"/>
            <a:chExt cx="935718" cy="110799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023BB81-9DEE-430B-A58C-A5C3E0E5055E}"/>
                </a:ext>
              </a:extLst>
            </p:cNvPr>
            <p:cNvSpPr txBox="1"/>
            <p:nvPr/>
          </p:nvSpPr>
          <p:spPr>
            <a:xfrm>
              <a:off x="2551706" y="4560313"/>
              <a:ext cx="93571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272DEF8-18A6-4EBA-9657-0BF1E2D9E0DE}"/>
                </a:ext>
              </a:extLst>
            </p:cNvPr>
            <p:cNvSpPr txBox="1"/>
            <p:nvPr/>
          </p:nvSpPr>
          <p:spPr>
            <a:xfrm>
              <a:off x="2551705" y="4283314"/>
              <a:ext cx="927763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C1F76831-A6DD-4642-99C6-2F595ECAD4A2}"/>
              </a:ext>
            </a:extLst>
          </p:cNvPr>
          <p:cNvSpPr txBox="1"/>
          <p:nvPr/>
        </p:nvSpPr>
        <p:spPr>
          <a:xfrm>
            <a:off x="748099" y="1583643"/>
            <a:ext cx="3313947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</a:t>
            </a:r>
            <a:r>
              <a:rPr lang="en-US" altLang="ko-KR" sz="2400" dirty="0">
                <a:solidFill>
                  <a:schemeClr val="accent4"/>
                </a:solidFill>
              </a:rPr>
              <a:t>Create</a:t>
            </a:r>
          </a:p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</a:t>
            </a:r>
            <a:r>
              <a:rPr lang="en-US" altLang="ko-KR" sz="2400" dirty="0">
                <a:solidFill>
                  <a:schemeClr val="accent3"/>
                </a:solidFill>
              </a:rPr>
              <a:t>Professional </a:t>
            </a:r>
          </a:p>
          <a:p>
            <a:r>
              <a:rPr lang="en-US" altLang="ko-KR" sz="2400" dirty="0">
                <a:solidFill>
                  <a:schemeClr val="accent4"/>
                </a:solidFill>
              </a:rPr>
              <a:t>PPT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2" name="Group 3">
            <a:extLst>
              <a:ext uri="{FF2B5EF4-FFF2-40B4-BE49-F238E27FC236}">
                <a16:creationId xmlns:a16="http://schemas.microsoft.com/office/drawing/2014/main" id="{D3F66DBC-537F-4C5A-897B-F3E355C1380B}"/>
              </a:ext>
            </a:extLst>
          </p:cNvPr>
          <p:cNvGrpSpPr/>
          <p:nvPr/>
        </p:nvGrpSpPr>
        <p:grpSpPr>
          <a:xfrm>
            <a:off x="3367455" y="1494692"/>
            <a:ext cx="4859214" cy="4859216"/>
            <a:chOff x="7071794" y="2076295"/>
            <a:chExt cx="3953917" cy="3953917"/>
          </a:xfrm>
        </p:grpSpPr>
        <p:sp>
          <p:nvSpPr>
            <p:cNvPr id="33" name="Block Arc 4">
              <a:extLst>
                <a:ext uri="{FF2B5EF4-FFF2-40B4-BE49-F238E27FC236}">
                  <a16:creationId xmlns:a16="http://schemas.microsoft.com/office/drawing/2014/main" id="{8C76FBF6-165B-4DD9-8B53-9D6BBD7C49BE}"/>
                </a:ext>
              </a:extLst>
            </p:cNvPr>
            <p:cNvSpPr/>
            <p:nvPr/>
          </p:nvSpPr>
          <p:spPr>
            <a:xfrm>
              <a:off x="7071794" y="2076295"/>
              <a:ext cx="3953917" cy="3953917"/>
            </a:xfrm>
            <a:prstGeom prst="blockArc">
              <a:avLst>
                <a:gd name="adj1" fmla="val 18257751"/>
                <a:gd name="adj2" fmla="val 20385997"/>
                <a:gd name="adj3" fmla="val 1555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Block Arc 5">
              <a:extLst>
                <a:ext uri="{FF2B5EF4-FFF2-40B4-BE49-F238E27FC236}">
                  <a16:creationId xmlns:a16="http://schemas.microsoft.com/office/drawing/2014/main" id="{52A1C194-2C61-4CD1-B5DD-297C0EDDAF77}"/>
                </a:ext>
              </a:extLst>
            </p:cNvPr>
            <p:cNvSpPr/>
            <p:nvPr/>
          </p:nvSpPr>
          <p:spPr>
            <a:xfrm>
              <a:off x="7071794" y="2076295"/>
              <a:ext cx="3953917" cy="3953917"/>
            </a:xfrm>
            <a:prstGeom prst="blockArc">
              <a:avLst>
                <a:gd name="adj1" fmla="val 20558746"/>
                <a:gd name="adj2" fmla="val 1045932"/>
                <a:gd name="adj3" fmla="val 1539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Block Arc 6">
              <a:extLst>
                <a:ext uri="{FF2B5EF4-FFF2-40B4-BE49-F238E27FC236}">
                  <a16:creationId xmlns:a16="http://schemas.microsoft.com/office/drawing/2014/main" id="{C87EC045-0EEB-4D6A-9ECC-91792BCC2F47}"/>
                </a:ext>
              </a:extLst>
            </p:cNvPr>
            <p:cNvSpPr/>
            <p:nvPr/>
          </p:nvSpPr>
          <p:spPr>
            <a:xfrm>
              <a:off x="7071794" y="2076295"/>
              <a:ext cx="3953917" cy="3953917"/>
            </a:xfrm>
            <a:prstGeom prst="blockArc">
              <a:avLst>
                <a:gd name="adj1" fmla="val 1222556"/>
                <a:gd name="adj2" fmla="val 3386058"/>
                <a:gd name="adj3" fmla="val 15438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" name="Parallelogram 30">
            <a:extLst>
              <a:ext uri="{FF2B5EF4-FFF2-40B4-BE49-F238E27FC236}">
                <a16:creationId xmlns:a16="http://schemas.microsoft.com/office/drawing/2014/main" id="{8EB22A7C-271C-49B6-90B0-EB561B5F274B}"/>
              </a:ext>
            </a:extLst>
          </p:cNvPr>
          <p:cNvSpPr/>
          <p:nvPr/>
        </p:nvSpPr>
        <p:spPr>
          <a:xfrm flipH="1">
            <a:off x="7234679" y="5040251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Oval 7">
            <a:extLst>
              <a:ext uri="{FF2B5EF4-FFF2-40B4-BE49-F238E27FC236}">
                <a16:creationId xmlns:a16="http://schemas.microsoft.com/office/drawing/2014/main" id="{0497F793-91EA-4F58-B4CE-A5CBE3940340}"/>
              </a:ext>
            </a:extLst>
          </p:cNvPr>
          <p:cNvSpPr/>
          <p:nvPr/>
        </p:nvSpPr>
        <p:spPr>
          <a:xfrm>
            <a:off x="7199364" y="2486048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Donut 24">
            <a:extLst>
              <a:ext uri="{FF2B5EF4-FFF2-40B4-BE49-F238E27FC236}">
                <a16:creationId xmlns:a16="http://schemas.microsoft.com/office/drawing/2014/main" id="{127F16FD-0354-434D-AE4A-7D25AD126ACF}"/>
              </a:ext>
            </a:extLst>
          </p:cNvPr>
          <p:cNvSpPr/>
          <p:nvPr/>
        </p:nvSpPr>
        <p:spPr>
          <a:xfrm>
            <a:off x="7669987" y="3720984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F679EB9-C80A-4332-91CE-2BD36F6FB9F6}"/>
              </a:ext>
            </a:extLst>
          </p:cNvPr>
          <p:cNvGrpSpPr/>
          <p:nvPr/>
        </p:nvGrpSpPr>
        <p:grpSpPr>
          <a:xfrm>
            <a:off x="981592" y="2277521"/>
            <a:ext cx="10228816" cy="3142620"/>
            <a:chOff x="981592" y="2198009"/>
            <a:chExt cx="10228816" cy="314262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1E82313-0269-45D4-B83E-7C31937BFD33}"/>
                </a:ext>
              </a:extLst>
            </p:cNvPr>
            <p:cNvGrpSpPr/>
            <p:nvPr/>
          </p:nvGrpSpPr>
          <p:grpSpPr>
            <a:xfrm>
              <a:off x="981592" y="2198009"/>
              <a:ext cx="2477026" cy="1890094"/>
              <a:chOff x="1382251" y="2198009"/>
              <a:chExt cx="2477026" cy="1890094"/>
            </a:xfrm>
          </p:grpSpPr>
          <p:sp>
            <p:nvSpPr>
              <p:cNvPr id="14" name="Right Arrow 3">
                <a:extLst>
                  <a:ext uri="{FF2B5EF4-FFF2-40B4-BE49-F238E27FC236}">
                    <a16:creationId xmlns:a16="http://schemas.microsoft.com/office/drawing/2014/main" id="{32D29F96-CDA1-4C76-8B0F-A92FAC71446E}"/>
                  </a:ext>
                </a:extLst>
              </p:cNvPr>
              <p:cNvSpPr/>
              <p:nvPr/>
            </p:nvSpPr>
            <p:spPr>
              <a:xfrm>
                <a:off x="2237113" y="3468757"/>
                <a:ext cx="1622164" cy="619346"/>
              </a:xfrm>
              <a:prstGeom prst="rightArrow">
                <a:avLst>
                  <a:gd name="adj1" fmla="val 44246"/>
                  <a:gd name="adj2" fmla="val 76912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5" name="Circle: Hollow 14">
                <a:extLst>
                  <a:ext uri="{FF2B5EF4-FFF2-40B4-BE49-F238E27FC236}">
                    <a16:creationId xmlns:a16="http://schemas.microsoft.com/office/drawing/2014/main" id="{ADB6FD0C-74F0-4B8D-8C7C-A05A86E2FA1F}"/>
                  </a:ext>
                </a:extLst>
              </p:cNvPr>
              <p:cNvSpPr/>
              <p:nvPr/>
            </p:nvSpPr>
            <p:spPr>
              <a:xfrm>
                <a:off x="1382251" y="2198009"/>
                <a:ext cx="1709725" cy="1709725"/>
              </a:xfrm>
              <a:prstGeom prst="donut">
                <a:avLst>
                  <a:gd name="adj" fmla="val 15694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CB98C5F-F43D-44B2-A9B3-B47EC9C36432}"/>
                </a:ext>
              </a:extLst>
            </p:cNvPr>
            <p:cNvGrpSpPr/>
            <p:nvPr/>
          </p:nvGrpSpPr>
          <p:grpSpPr>
            <a:xfrm flipV="1">
              <a:off x="3565522" y="3450535"/>
              <a:ext cx="2477026" cy="1890094"/>
              <a:chOff x="1382251" y="2198009"/>
              <a:chExt cx="2477026" cy="1890094"/>
            </a:xfrm>
            <a:solidFill>
              <a:schemeClr val="accent2"/>
            </a:solidFill>
          </p:grpSpPr>
          <p:sp>
            <p:nvSpPr>
              <p:cNvPr id="12" name="Right Arrow 3">
                <a:extLst>
                  <a:ext uri="{FF2B5EF4-FFF2-40B4-BE49-F238E27FC236}">
                    <a16:creationId xmlns:a16="http://schemas.microsoft.com/office/drawing/2014/main" id="{11792D18-399E-4BD3-BC43-080CF277A5FB}"/>
                  </a:ext>
                </a:extLst>
              </p:cNvPr>
              <p:cNvSpPr/>
              <p:nvPr/>
            </p:nvSpPr>
            <p:spPr>
              <a:xfrm>
                <a:off x="2237113" y="3468757"/>
                <a:ext cx="1622164" cy="619346"/>
              </a:xfrm>
              <a:prstGeom prst="rightArrow">
                <a:avLst>
                  <a:gd name="adj1" fmla="val 44246"/>
                  <a:gd name="adj2" fmla="val 7691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3" name="Circle: Hollow 12">
                <a:extLst>
                  <a:ext uri="{FF2B5EF4-FFF2-40B4-BE49-F238E27FC236}">
                    <a16:creationId xmlns:a16="http://schemas.microsoft.com/office/drawing/2014/main" id="{3ADF13C7-EC52-4725-B488-26AD54DBE3F7}"/>
                  </a:ext>
                </a:extLst>
              </p:cNvPr>
              <p:cNvSpPr/>
              <p:nvPr/>
            </p:nvSpPr>
            <p:spPr>
              <a:xfrm>
                <a:off x="1382251" y="2198009"/>
                <a:ext cx="1709725" cy="1709725"/>
              </a:xfrm>
              <a:prstGeom prst="donut">
                <a:avLst>
                  <a:gd name="adj" fmla="val 1569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0B0053F-EDA4-4BFC-AC64-15E530F4E6DF}"/>
                </a:ext>
              </a:extLst>
            </p:cNvPr>
            <p:cNvGrpSpPr/>
            <p:nvPr/>
          </p:nvGrpSpPr>
          <p:grpSpPr>
            <a:xfrm>
              <a:off x="6149452" y="2198009"/>
              <a:ext cx="2477026" cy="1890094"/>
              <a:chOff x="1382251" y="2198009"/>
              <a:chExt cx="2477026" cy="1890094"/>
            </a:xfrm>
            <a:solidFill>
              <a:schemeClr val="accent3"/>
            </a:solidFill>
          </p:grpSpPr>
          <p:sp>
            <p:nvSpPr>
              <p:cNvPr id="10" name="Right Arrow 3">
                <a:extLst>
                  <a:ext uri="{FF2B5EF4-FFF2-40B4-BE49-F238E27FC236}">
                    <a16:creationId xmlns:a16="http://schemas.microsoft.com/office/drawing/2014/main" id="{A6D38B3C-CD62-4EB4-B5DE-3E50484A1BBB}"/>
                  </a:ext>
                </a:extLst>
              </p:cNvPr>
              <p:cNvSpPr/>
              <p:nvPr/>
            </p:nvSpPr>
            <p:spPr>
              <a:xfrm>
                <a:off x="2237113" y="3468757"/>
                <a:ext cx="1622164" cy="619346"/>
              </a:xfrm>
              <a:prstGeom prst="rightArrow">
                <a:avLst>
                  <a:gd name="adj1" fmla="val 44246"/>
                  <a:gd name="adj2" fmla="val 7691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1" name="Circle: Hollow 10">
                <a:extLst>
                  <a:ext uri="{FF2B5EF4-FFF2-40B4-BE49-F238E27FC236}">
                    <a16:creationId xmlns:a16="http://schemas.microsoft.com/office/drawing/2014/main" id="{27E09AEB-AC8C-4A1A-8A4B-0B02C244050B}"/>
                  </a:ext>
                </a:extLst>
              </p:cNvPr>
              <p:cNvSpPr/>
              <p:nvPr/>
            </p:nvSpPr>
            <p:spPr>
              <a:xfrm>
                <a:off x="1382251" y="2198009"/>
                <a:ext cx="1709725" cy="1709725"/>
              </a:xfrm>
              <a:prstGeom prst="donut">
                <a:avLst>
                  <a:gd name="adj" fmla="val 1569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2324C152-53F6-40AB-828C-7E89F1F09FA4}"/>
                </a:ext>
              </a:extLst>
            </p:cNvPr>
            <p:cNvGrpSpPr/>
            <p:nvPr/>
          </p:nvGrpSpPr>
          <p:grpSpPr>
            <a:xfrm flipV="1">
              <a:off x="8733382" y="3450535"/>
              <a:ext cx="2477026" cy="1890094"/>
              <a:chOff x="1382251" y="2198009"/>
              <a:chExt cx="2477026" cy="1890094"/>
            </a:xfrm>
            <a:solidFill>
              <a:schemeClr val="accent4"/>
            </a:solidFill>
          </p:grpSpPr>
          <p:sp>
            <p:nvSpPr>
              <p:cNvPr id="8" name="Right Arrow 3">
                <a:extLst>
                  <a:ext uri="{FF2B5EF4-FFF2-40B4-BE49-F238E27FC236}">
                    <a16:creationId xmlns:a16="http://schemas.microsoft.com/office/drawing/2014/main" id="{FF03A69B-3B84-4874-926B-181B41CBE887}"/>
                  </a:ext>
                </a:extLst>
              </p:cNvPr>
              <p:cNvSpPr/>
              <p:nvPr/>
            </p:nvSpPr>
            <p:spPr>
              <a:xfrm>
                <a:off x="2237113" y="3468757"/>
                <a:ext cx="1622164" cy="619346"/>
              </a:xfrm>
              <a:prstGeom prst="rightArrow">
                <a:avLst>
                  <a:gd name="adj1" fmla="val 44246"/>
                  <a:gd name="adj2" fmla="val 7691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9" name="Circle: Hollow 8">
                <a:extLst>
                  <a:ext uri="{FF2B5EF4-FFF2-40B4-BE49-F238E27FC236}">
                    <a16:creationId xmlns:a16="http://schemas.microsoft.com/office/drawing/2014/main" id="{85CD5896-4323-47E0-99C4-FD34F104371B}"/>
                  </a:ext>
                </a:extLst>
              </p:cNvPr>
              <p:cNvSpPr/>
              <p:nvPr/>
            </p:nvSpPr>
            <p:spPr>
              <a:xfrm>
                <a:off x="1382251" y="2198009"/>
                <a:ext cx="1709725" cy="1709725"/>
              </a:xfrm>
              <a:prstGeom prst="donut">
                <a:avLst>
                  <a:gd name="adj" fmla="val 1569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6" name="Rounded Rectangle 5">
            <a:extLst>
              <a:ext uri="{FF2B5EF4-FFF2-40B4-BE49-F238E27FC236}">
                <a16:creationId xmlns:a16="http://schemas.microsoft.com/office/drawing/2014/main" id="{A2076D03-4700-4513-AB6A-9EAEFF5F9EE4}"/>
              </a:ext>
            </a:extLst>
          </p:cNvPr>
          <p:cNvSpPr/>
          <p:nvPr/>
        </p:nvSpPr>
        <p:spPr>
          <a:xfrm flipH="1">
            <a:off x="4178218" y="4355567"/>
            <a:ext cx="484331" cy="39954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17" name="Round Same Side Corner Rectangle 11">
            <a:extLst>
              <a:ext uri="{FF2B5EF4-FFF2-40B4-BE49-F238E27FC236}">
                <a16:creationId xmlns:a16="http://schemas.microsoft.com/office/drawing/2014/main" id="{4306E6DB-53E8-459E-8EF9-B64E267FF76B}"/>
              </a:ext>
            </a:extLst>
          </p:cNvPr>
          <p:cNvSpPr>
            <a:spLocks noChangeAspect="1"/>
          </p:cNvSpPr>
          <p:nvPr/>
        </p:nvSpPr>
        <p:spPr>
          <a:xfrm rot="9900000">
            <a:off x="6761747" y="2916429"/>
            <a:ext cx="485134" cy="412029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Rounded Rectangle 27">
            <a:extLst>
              <a:ext uri="{FF2B5EF4-FFF2-40B4-BE49-F238E27FC236}">
                <a16:creationId xmlns:a16="http://schemas.microsoft.com/office/drawing/2014/main" id="{2E48CAAC-73FB-42A9-9902-5E2824C2C400}"/>
              </a:ext>
            </a:extLst>
          </p:cNvPr>
          <p:cNvSpPr/>
          <p:nvPr/>
        </p:nvSpPr>
        <p:spPr>
          <a:xfrm>
            <a:off x="1624814" y="2959877"/>
            <a:ext cx="423279" cy="32513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Donut 24">
            <a:extLst>
              <a:ext uri="{FF2B5EF4-FFF2-40B4-BE49-F238E27FC236}">
                <a16:creationId xmlns:a16="http://schemas.microsoft.com/office/drawing/2014/main" id="{1B329C24-1B64-433D-886D-888E6CCBCE21}"/>
              </a:ext>
            </a:extLst>
          </p:cNvPr>
          <p:cNvSpPr/>
          <p:nvPr/>
        </p:nvSpPr>
        <p:spPr>
          <a:xfrm>
            <a:off x="9354452" y="4319823"/>
            <a:ext cx="467584" cy="47139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5AA540F-DD75-435B-A893-5894FB325284}"/>
              </a:ext>
            </a:extLst>
          </p:cNvPr>
          <p:cNvGrpSpPr/>
          <p:nvPr/>
        </p:nvGrpSpPr>
        <p:grpSpPr>
          <a:xfrm>
            <a:off x="981592" y="4401056"/>
            <a:ext cx="2220863" cy="1173563"/>
            <a:chOff x="-499931" y="1121722"/>
            <a:chExt cx="3859356" cy="117356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589BB7F-21AE-491D-9CFA-B854D60A0268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8C406DB-5CAA-4FDB-8E69-215CA215896D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1E3DDD8-5F76-4533-BD77-2E8693A20C2D}"/>
              </a:ext>
            </a:extLst>
          </p:cNvPr>
          <p:cNvGrpSpPr/>
          <p:nvPr/>
        </p:nvGrpSpPr>
        <p:grpSpPr>
          <a:xfrm>
            <a:off x="3565522" y="2101509"/>
            <a:ext cx="2220863" cy="1173563"/>
            <a:chOff x="-499931" y="1121722"/>
            <a:chExt cx="3859356" cy="117356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71BB2B6-927C-491C-9FCD-538ECD355EAA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D001995-A295-4CDB-A2EE-88E661A85FD7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B623103-4748-4877-9F5E-4F0F9552C1FA}"/>
              </a:ext>
            </a:extLst>
          </p:cNvPr>
          <p:cNvGrpSpPr/>
          <p:nvPr/>
        </p:nvGrpSpPr>
        <p:grpSpPr>
          <a:xfrm>
            <a:off x="6149452" y="4401056"/>
            <a:ext cx="2220863" cy="1173563"/>
            <a:chOff x="-499931" y="1121722"/>
            <a:chExt cx="3859356" cy="117356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B6D373A-D385-44B8-9896-25EDCC0E315B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DC5FD5A-EFE1-424E-808A-401F0ED8F8B2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A724D9F-7DD1-4716-A05B-DB89451EED1D}"/>
              </a:ext>
            </a:extLst>
          </p:cNvPr>
          <p:cNvGrpSpPr/>
          <p:nvPr/>
        </p:nvGrpSpPr>
        <p:grpSpPr>
          <a:xfrm>
            <a:off x="8733382" y="2120120"/>
            <a:ext cx="2220863" cy="1173563"/>
            <a:chOff x="-499931" y="1121722"/>
            <a:chExt cx="3859356" cy="117356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E355F88-D07D-447F-B0FE-987385350364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E0DB911-DBCA-4BF9-A5DE-4810344261CE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AAB7482-8A01-45FD-BDB5-CC36BA30457C}"/>
              </a:ext>
            </a:extLst>
          </p:cNvPr>
          <p:cNvSpPr txBox="1"/>
          <p:nvPr/>
        </p:nvSpPr>
        <p:spPr>
          <a:xfrm>
            <a:off x="677972" y="4434539"/>
            <a:ext cx="30792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C7FA55-E89D-499F-9006-4F52E11E7715}"/>
              </a:ext>
            </a:extLst>
          </p:cNvPr>
          <p:cNvSpPr txBox="1"/>
          <p:nvPr/>
        </p:nvSpPr>
        <p:spPr>
          <a:xfrm>
            <a:off x="677973" y="418098"/>
            <a:ext cx="34141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07C392-DA0E-498C-89BC-E374197F7029}"/>
              </a:ext>
            </a:extLst>
          </p:cNvPr>
          <p:cNvSpPr txBox="1"/>
          <p:nvPr/>
        </p:nvSpPr>
        <p:spPr>
          <a:xfrm>
            <a:off x="677972" y="3258603"/>
            <a:ext cx="30792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417914-9199-4ED3-B5FC-6F2FF28AE881}"/>
              </a:ext>
            </a:extLst>
          </p:cNvPr>
          <p:cNvSpPr txBox="1"/>
          <p:nvPr/>
        </p:nvSpPr>
        <p:spPr>
          <a:xfrm>
            <a:off x="9144000" y="3880541"/>
            <a:ext cx="238490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81B09748-7D0D-4DF2-9981-91A356DF96CE}"/>
              </a:ext>
            </a:extLst>
          </p:cNvPr>
          <p:cNvSpPr txBox="1">
            <a:spLocks/>
          </p:cNvSpPr>
          <p:nvPr/>
        </p:nvSpPr>
        <p:spPr>
          <a:xfrm>
            <a:off x="9144000" y="418098"/>
            <a:ext cx="2384907" cy="133214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sz="2800" b="1" dirty="0">
                <a:solidFill>
                  <a:schemeClr val="bg1"/>
                </a:solidFill>
                <a:cs typeface="Arial" pitchFamily="34" charset="0"/>
              </a:rPr>
              <a:t>Simple 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4EF2DCE-3541-4AC1-B1F7-AEAB6277E857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3">
            <a:extLst>
              <a:ext uri="{FF2B5EF4-FFF2-40B4-BE49-F238E27FC236}">
                <a16:creationId xmlns:a16="http://schemas.microsoft.com/office/drawing/2014/main" id="{F71C1966-A182-4FC5-853D-C43819190250}"/>
              </a:ext>
            </a:extLst>
          </p:cNvPr>
          <p:cNvSpPr/>
          <p:nvPr/>
        </p:nvSpPr>
        <p:spPr>
          <a:xfrm>
            <a:off x="3396202" y="3723054"/>
            <a:ext cx="914400" cy="91440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4">
            <a:extLst>
              <a:ext uri="{FF2B5EF4-FFF2-40B4-BE49-F238E27FC236}">
                <a16:creationId xmlns:a16="http://schemas.microsoft.com/office/drawing/2014/main" id="{A2AD3C5E-114C-477A-9A8C-F73F895CA302}"/>
              </a:ext>
            </a:extLst>
          </p:cNvPr>
          <p:cNvSpPr/>
          <p:nvPr/>
        </p:nvSpPr>
        <p:spPr>
          <a:xfrm>
            <a:off x="5764502" y="2729239"/>
            <a:ext cx="914400" cy="914400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5">
            <a:extLst>
              <a:ext uri="{FF2B5EF4-FFF2-40B4-BE49-F238E27FC236}">
                <a16:creationId xmlns:a16="http://schemas.microsoft.com/office/drawing/2014/main" id="{B1CDFAC0-0BF7-4945-A298-94EEDC530A50}"/>
              </a:ext>
            </a:extLst>
          </p:cNvPr>
          <p:cNvSpPr/>
          <p:nvPr/>
        </p:nvSpPr>
        <p:spPr>
          <a:xfrm>
            <a:off x="8132801" y="1805751"/>
            <a:ext cx="914400" cy="914400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6" name="Elbow Connector 7">
            <a:extLst>
              <a:ext uri="{FF2B5EF4-FFF2-40B4-BE49-F238E27FC236}">
                <a16:creationId xmlns:a16="http://schemas.microsoft.com/office/drawing/2014/main" id="{86807126-A114-43CA-B2C4-EA3C8E6E0C2A}"/>
              </a:ext>
            </a:extLst>
          </p:cNvPr>
          <p:cNvCxnSpPr>
            <a:cxnSpLocks/>
          </p:cNvCxnSpPr>
          <p:nvPr/>
        </p:nvCxnSpPr>
        <p:spPr>
          <a:xfrm flipV="1">
            <a:off x="4310599" y="3670170"/>
            <a:ext cx="1911100" cy="504000"/>
          </a:xfrm>
          <a:prstGeom prst="bentConnector2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Elbow Connector 10">
            <a:extLst>
              <a:ext uri="{FF2B5EF4-FFF2-40B4-BE49-F238E27FC236}">
                <a16:creationId xmlns:a16="http://schemas.microsoft.com/office/drawing/2014/main" id="{41DEF1BD-E964-4590-BF40-A63C9A457A38}"/>
              </a:ext>
            </a:extLst>
          </p:cNvPr>
          <p:cNvCxnSpPr>
            <a:cxnSpLocks/>
            <a:stCxn id="4" idx="6"/>
          </p:cNvCxnSpPr>
          <p:nvPr/>
        </p:nvCxnSpPr>
        <p:spPr>
          <a:xfrm flipV="1">
            <a:off x="6678903" y="2746527"/>
            <a:ext cx="1911099" cy="504000"/>
          </a:xfrm>
          <a:prstGeom prst="bentConnector2">
            <a:avLst/>
          </a:prstGeom>
          <a:ln w="317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Elbow Connector 13">
            <a:extLst>
              <a:ext uri="{FF2B5EF4-FFF2-40B4-BE49-F238E27FC236}">
                <a16:creationId xmlns:a16="http://schemas.microsoft.com/office/drawing/2014/main" id="{B1910ABB-0AE6-4199-B830-A432F65DADC9}"/>
              </a:ext>
            </a:extLst>
          </p:cNvPr>
          <p:cNvCxnSpPr>
            <a:stCxn id="5" idx="6"/>
          </p:cNvCxnSpPr>
          <p:nvPr/>
        </p:nvCxnSpPr>
        <p:spPr>
          <a:xfrm flipV="1">
            <a:off x="9047203" y="737887"/>
            <a:ext cx="2236765" cy="1525064"/>
          </a:xfrm>
          <a:prstGeom prst="bentConnector3">
            <a:avLst>
              <a:gd name="adj1" fmla="val 99375"/>
            </a:avLst>
          </a:prstGeom>
          <a:ln w="317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5AA060A-B391-4C37-9D6D-7435BC30ECB5}"/>
              </a:ext>
            </a:extLst>
          </p:cNvPr>
          <p:cNvSpPr txBox="1"/>
          <p:nvPr/>
        </p:nvSpPr>
        <p:spPr>
          <a:xfrm>
            <a:off x="4432158" y="3795821"/>
            <a:ext cx="17895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A04882-AE9A-4761-AF7D-AD984829D8FB}"/>
              </a:ext>
            </a:extLst>
          </p:cNvPr>
          <p:cNvSpPr txBox="1"/>
          <p:nvPr/>
        </p:nvSpPr>
        <p:spPr>
          <a:xfrm>
            <a:off x="4309954" y="4233444"/>
            <a:ext cx="2233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3995E6-4594-4BBE-9BCA-9EC3E7E49BFB}"/>
              </a:ext>
            </a:extLst>
          </p:cNvPr>
          <p:cNvSpPr txBox="1"/>
          <p:nvPr/>
        </p:nvSpPr>
        <p:spPr>
          <a:xfrm>
            <a:off x="6791234" y="2807397"/>
            <a:ext cx="17895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3659F4-2E93-4EED-B310-4F3339210540}"/>
              </a:ext>
            </a:extLst>
          </p:cNvPr>
          <p:cNvSpPr txBox="1"/>
          <p:nvPr/>
        </p:nvSpPr>
        <p:spPr>
          <a:xfrm>
            <a:off x="6696296" y="3267970"/>
            <a:ext cx="2233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0232931-DDF9-4A45-8F59-C2E8DAECF230}"/>
              </a:ext>
            </a:extLst>
          </p:cNvPr>
          <p:cNvSpPr txBox="1"/>
          <p:nvPr/>
        </p:nvSpPr>
        <p:spPr>
          <a:xfrm>
            <a:off x="9223312" y="1840475"/>
            <a:ext cx="17895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9B898A9-E20E-440A-A26E-7CDD424A464F}"/>
              </a:ext>
            </a:extLst>
          </p:cNvPr>
          <p:cNvSpPr txBox="1"/>
          <p:nvPr/>
        </p:nvSpPr>
        <p:spPr>
          <a:xfrm>
            <a:off x="9082637" y="2302496"/>
            <a:ext cx="2233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CC51019-69BE-4CE9-B016-2DE2DB1F5C43}"/>
              </a:ext>
            </a:extLst>
          </p:cNvPr>
          <p:cNvSpPr txBox="1"/>
          <p:nvPr/>
        </p:nvSpPr>
        <p:spPr>
          <a:xfrm>
            <a:off x="935697" y="1768972"/>
            <a:ext cx="3894211" cy="43279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  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0E3324F-B2AA-4203-97E3-8E45E5833220}"/>
              </a:ext>
            </a:extLst>
          </p:cNvPr>
          <p:cNvSpPr txBox="1"/>
          <p:nvPr/>
        </p:nvSpPr>
        <p:spPr>
          <a:xfrm>
            <a:off x="1095374" y="2275232"/>
            <a:ext cx="3486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Oval 3">
            <a:extLst>
              <a:ext uri="{FF2B5EF4-FFF2-40B4-BE49-F238E27FC236}">
                <a16:creationId xmlns:a16="http://schemas.microsoft.com/office/drawing/2014/main" id="{B7E67061-2B92-4DFA-BDD0-EE1188298CA0}"/>
              </a:ext>
            </a:extLst>
          </p:cNvPr>
          <p:cNvSpPr/>
          <p:nvPr/>
        </p:nvSpPr>
        <p:spPr>
          <a:xfrm>
            <a:off x="1028332" y="4699299"/>
            <a:ext cx="914400" cy="9144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8" name="Elbow Connector 7">
            <a:extLst>
              <a:ext uri="{FF2B5EF4-FFF2-40B4-BE49-F238E27FC236}">
                <a16:creationId xmlns:a16="http://schemas.microsoft.com/office/drawing/2014/main" id="{46DBB1DD-7F67-4DE3-8D4F-FF9D1225BD31}"/>
              </a:ext>
            </a:extLst>
          </p:cNvPr>
          <p:cNvCxnSpPr>
            <a:cxnSpLocks/>
          </p:cNvCxnSpPr>
          <p:nvPr/>
        </p:nvCxnSpPr>
        <p:spPr>
          <a:xfrm flipV="1">
            <a:off x="1951524" y="4655043"/>
            <a:ext cx="1911100" cy="504000"/>
          </a:xfrm>
          <a:prstGeom prst="bentConnector2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832216F4-CBE6-4DD9-B864-F14DDC2B6ECE}"/>
              </a:ext>
            </a:extLst>
          </p:cNvPr>
          <p:cNvSpPr txBox="1"/>
          <p:nvPr/>
        </p:nvSpPr>
        <p:spPr>
          <a:xfrm>
            <a:off x="2064288" y="4772065"/>
            <a:ext cx="17895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E69FCB9-C8F4-4802-8C1B-3581ACC397F3}"/>
              </a:ext>
            </a:extLst>
          </p:cNvPr>
          <p:cNvSpPr txBox="1"/>
          <p:nvPr/>
        </p:nvSpPr>
        <p:spPr>
          <a:xfrm>
            <a:off x="1923612" y="5198919"/>
            <a:ext cx="2233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Donut 24">
            <a:extLst>
              <a:ext uri="{FF2B5EF4-FFF2-40B4-BE49-F238E27FC236}">
                <a16:creationId xmlns:a16="http://schemas.microsoft.com/office/drawing/2014/main" id="{C0A15E86-2AAE-4094-A977-C4AD11FBF252}"/>
              </a:ext>
            </a:extLst>
          </p:cNvPr>
          <p:cNvSpPr/>
          <p:nvPr/>
        </p:nvSpPr>
        <p:spPr>
          <a:xfrm>
            <a:off x="8375123" y="2038542"/>
            <a:ext cx="448053" cy="45170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" name="Rectangle 23">
            <a:extLst>
              <a:ext uri="{FF2B5EF4-FFF2-40B4-BE49-F238E27FC236}">
                <a16:creationId xmlns:a16="http://schemas.microsoft.com/office/drawing/2014/main" id="{89E094D2-479F-4B24-BAB3-00EBD147A43A}"/>
              </a:ext>
            </a:extLst>
          </p:cNvPr>
          <p:cNvSpPr/>
          <p:nvPr/>
        </p:nvSpPr>
        <p:spPr>
          <a:xfrm>
            <a:off x="5947351" y="2997237"/>
            <a:ext cx="550777" cy="354955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Trapezoid 22">
            <a:extLst>
              <a:ext uri="{FF2B5EF4-FFF2-40B4-BE49-F238E27FC236}">
                <a16:creationId xmlns:a16="http://schemas.microsoft.com/office/drawing/2014/main" id="{D59E0BCB-EF4E-43B9-A241-F9CBDFDBA4BC}"/>
              </a:ext>
            </a:extLst>
          </p:cNvPr>
          <p:cNvSpPr>
            <a:spLocks noChangeAspect="1"/>
          </p:cNvSpPr>
          <p:nvPr/>
        </p:nvSpPr>
        <p:spPr>
          <a:xfrm>
            <a:off x="3606716" y="4032982"/>
            <a:ext cx="509776" cy="259333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자유형 151">
            <a:extLst>
              <a:ext uri="{FF2B5EF4-FFF2-40B4-BE49-F238E27FC236}">
                <a16:creationId xmlns:a16="http://schemas.microsoft.com/office/drawing/2014/main" id="{5B707088-2BF1-4CD8-B476-D4FC8900F712}"/>
              </a:ext>
            </a:extLst>
          </p:cNvPr>
          <p:cNvSpPr/>
          <p:nvPr/>
        </p:nvSpPr>
        <p:spPr>
          <a:xfrm>
            <a:off x="1257519" y="4936911"/>
            <a:ext cx="418435" cy="439177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F001819F-DFE1-4B3A-B8FF-DEE7AADAE3F5}"/>
              </a:ext>
            </a:extLst>
          </p:cNvPr>
          <p:cNvGrpSpPr/>
          <p:nvPr/>
        </p:nvGrpSpPr>
        <p:grpSpPr>
          <a:xfrm>
            <a:off x="9466" y="2857461"/>
            <a:ext cx="12161884" cy="1068489"/>
            <a:chOff x="207026" y="2551955"/>
            <a:chExt cx="13073069" cy="114854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4C60F3E4-47D7-4089-91AB-87ABF7C18487}"/>
                </a:ext>
              </a:extLst>
            </p:cNvPr>
            <p:cNvSpPr/>
            <p:nvPr/>
          </p:nvSpPr>
          <p:spPr>
            <a:xfrm>
              <a:off x="207026" y="2551955"/>
              <a:ext cx="1982987" cy="1148541"/>
            </a:xfrm>
            <a:custGeom>
              <a:avLst/>
              <a:gdLst>
                <a:gd name="connsiteX0" fmla="*/ 0 w 7344461"/>
                <a:gd name="connsiteY0" fmla="*/ 1843430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2472538 w 7344461"/>
                <a:gd name="connsiteY9" fmla="*/ 409651 h 3489350"/>
                <a:gd name="connsiteX10" fmla="*/ 3160166 w 7344461"/>
                <a:gd name="connsiteY10" fmla="*/ 14630 h 3489350"/>
                <a:gd name="connsiteX11" fmla="*/ 3803904 w 7344461"/>
                <a:gd name="connsiteY11" fmla="*/ 387705 h 3489350"/>
                <a:gd name="connsiteX12" fmla="*/ 4462272 w 7344461"/>
                <a:gd name="connsiteY12" fmla="*/ 0 h 3489350"/>
                <a:gd name="connsiteX13" fmla="*/ 5113325 w 7344461"/>
                <a:gd name="connsiteY13" fmla="*/ 475488 h 3489350"/>
                <a:gd name="connsiteX14" fmla="*/ 4096512 w 7344461"/>
                <a:gd name="connsiteY14" fmla="*/ 1821485 h 3489350"/>
                <a:gd name="connsiteX15" fmla="*/ 5479085 w 7344461"/>
                <a:gd name="connsiteY15" fmla="*/ 1836115 h 3489350"/>
                <a:gd name="connsiteX16" fmla="*/ 5698541 w 7344461"/>
                <a:gd name="connsiteY16" fmla="*/ 2179929 h 3489350"/>
                <a:gd name="connsiteX17" fmla="*/ 5888736 w 7344461"/>
                <a:gd name="connsiteY17" fmla="*/ 29261 h 3489350"/>
                <a:gd name="connsiteX18" fmla="*/ 6166714 w 7344461"/>
                <a:gd name="connsiteY18" fmla="*/ 3489350 h 3489350"/>
                <a:gd name="connsiteX19" fmla="*/ 6510528 w 7344461"/>
                <a:gd name="connsiteY19" fmla="*/ 1331366 h 3489350"/>
                <a:gd name="connsiteX20" fmla="*/ 6620256 w 7344461"/>
                <a:gd name="connsiteY20" fmla="*/ 1916582 h 3489350"/>
                <a:gd name="connsiteX21" fmla="*/ 7344461 w 7344461"/>
                <a:gd name="connsiteY21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96512 w 7344461"/>
                <a:gd name="connsiteY15" fmla="*/ 1821485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916582 h 3489350"/>
                <a:gd name="connsiteX23" fmla="*/ 7344461 w 7344461"/>
                <a:gd name="connsiteY23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880006 h 3489350"/>
                <a:gd name="connsiteX23" fmla="*/ 7344461 w 7344461"/>
                <a:gd name="connsiteY23" fmla="*/ 1865376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994867 w 7366407"/>
                <a:gd name="connsiteY2" fmla="*/ 1316736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1009498 w 7366407"/>
                <a:gd name="connsiteY2" fmla="*/ 1228954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609344 w 7366407"/>
                <a:gd name="connsiteY4" fmla="*/ 43891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698541 w 7366407"/>
                <a:gd name="connsiteY17" fmla="*/ 2179929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793639 w 7366407"/>
                <a:gd name="connsiteY17" fmla="*/ 2238451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5976519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61734 w 7366407"/>
                <a:gd name="connsiteY20" fmla="*/ 126552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50745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1770 w 7366407"/>
                <a:gd name="connsiteY15" fmla="*/ 1880006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140402 w 7366407"/>
                <a:gd name="connsiteY14" fmla="*/ 1880007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01871 w 7366407"/>
                <a:gd name="connsiteY7" fmla="*/ 1853012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9690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60857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462272 w 7454190"/>
                <a:gd name="connsiteY11" fmla="*/ 872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9049317"/>
                <a:gd name="connsiteY0" fmla="*/ 1873451 h 3563263"/>
                <a:gd name="connsiteX1" fmla="*/ 907085 w 9049317"/>
                <a:gd name="connsiteY1" fmla="*/ 1866137 h 3563263"/>
                <a:gd name="connsiteX2" fmla="*/ 1009498 w 9049317"/>
                <a:gd name="connsiteY2" fmla="*/ 1237030 h 3563263"/>
                <a:gd name="connsiteX3" fmla="*/ 1294790 w 9049317"/>
                <a:gd name="connsiteY3" fmla="*/ 3563263 h 3563263"/>
                <a:gd name="connsiteX4" fmla="*/ 1587398 w 9049317"/>
                <a:gd name="connsiteY4" fmla="*/ 15391 h 3563263"/>
                <a:gd name="connsiteX5" fmla="*/ 1865376 w 9049317"/>
                <a:gd name="connsiteY5" fmla="*/ 2239211 h 3563263"/>
                <a:gd name="connsiteX6" fmla="*/ 2038831 w 9049317"/>
                <a:gd name="connsiteY6" fmla="*/ 1875718 h 3563263"/>
                <a:gd name="connsiteX7" fmla="*/ 3457980 w 9049317"/>
                <a:gd name="connsiteY7" fmla="*/ 1890349 h 3563263"/>
                <a:gd name="connsiteX8" fmla="*/ 2443277 w 9049317"/>
                <a:gd name="connsiteY8" fmla="*/ 490879 h 3563263"/>
                <a:gd name="connsiteX9" fmla="*/ 3043123 w 9049317"/>
                <a:gd name="connsiteY9" fmla="*/ 761 h 3563263"/>
                <a:gd name="connsiteX10" fmla="*/ 3803904 w 9049317"/>
                <a:gd name="connsiteY10" fmla="*/ 395781 h 3563263"/>
                <a:gd name="connsiteX11" fmla="*/ 4586631 w 9049317"/>
                <a:gd name="connsiteY11" fmla="*/ 22706 h 3563263"/>
                <a:gd name="connsiteX12" fmla="*/ 5171847 w 9049317"/>
                <a:gd name="connsiteY12" fmla="*/ 483564 h 3563263"/>
                <a:gd name="connsiteX13" fmla="*/ 4140402 w 9049317"/>
                <a:gd name="connsiteY13" fmla="*/ 1880768 h 3563263"/>
                <a:gd name="connsiteX14" fmla="*/ 5498920 w 9049317"/>
                <a:gd name="connsiteY14" fmla="*/ 1897663 h 3563263"/>
                <a:gd name="connsiteX15" fmla="*/ 5720487 w 9049317"/>
                <a:gd name="connsiteY15" fmla="*/ 2239211 h 3563263"/>
                <a:gd name="connsiteX16" fmla="*/ 6005780 w 9049317"/>
                <a:gd name="connsiteY16" fmla="*/ 761 h 3563263"/>
                <a:gd name="connsiteX17" fmla="*/ 6269127 w 9049317"/>
                <a:gd name="connsiteY17" fmla="*/ 3534002 h 3563263"/>
                <a:gd name="connsiteX18" fmla="*/ 6590995 w 9049317"/>
                <a:gd name="connsiteY18" fmla="*/ 1251660 h 3563263"/>
                <a:gd name="connsiteX19" fmla="*/ 6686093 w 9049317"/>
                <a:gd name="connsiteY19" fmla="*/ 1895397 h 3563263"/>
                <a:gd name="connsiteX20" fmla="*/ 9049317 w 9049317"/>
                <a:gd name="connsiteY20" fmla="*/ 1903256 h 3563263"/>
                <a:gd name="connsiteX0" fmla="*/ 0 w 9151469"/>
                <a:gd name="connsiteY0" fmla="*/ 1873451 h 3563263"/>
                <a:gd name="connsiteX1" fmla="*/ 907085 w 9151469"/>
                <a:gd name="connsiteY1" fmla="*/ 1866137 h 3563263"/>
                <a:gd name="connsiteX2" fmla="*/ 1009498 w 9151469"/>
                <a:gd name="connsiteY2" fmla="*/ 1237030 h 3563263"/>
                <a:gd name="connsiteX3" fmla="*/ 1294790 w 9151469"/>
                <a:gd name="connsiteY3" fmla="*/ 3563263 h 3563263"/>
                <a:gd name="connsiteX4" fmla="*/ 1587398 w 9151469"/>
                <a:gd name="connsiteY4" fmla="*/ 15391 h 3563263"/>
                <a:gd name="connsiteX5" fmla="*/ 1865376 w 9151469"/>
                <a:gd name="connsiteY5" fmla="*/ 2239211 h 3563263"/>
                <a:gd name="connsiteX6" fmla="*/ 2038831 w 9151469"/>
                <a:gd name="connsiteY6" fmla="*/ 1875718 h 3563263"/>
                <a:gd name="connsiteX7" fmla="*/ 3457980 w 9151469"/>
                <a:gd name="connsiteY7" fmla="*/ 1890349 h 3563263"/>
                <a:gd name="connsiteX8" fmla="*/ 2443277 w 9151469"/>
                <a:gd name="connsiteY8" fmla="*/ 490879 h 3563263"/>
                <a:gd name="connsiteX9" fmla="*/ 3043123 w 9151469"/>
                <a:gd name="connsiteY9" fmla="*/ 761 h 3563263"/>
                <a:gd name="connsiteX10" fmla="*/ 3803904 w 9151469"/>
                <a:gd name="connsiteY10" fmla="*/ 395781 h 3563263"/>
                <a:gd name="connsiteX11" fmla="*/ 4586631 w 9151469"/>
                <a:gd name="connsiteY11" fmla="*/ 22706 h 3563263"/>
                <a:gd name="connsiteX12" fmla="*/ 5171847 w 9151469"/>
                <a:gd name="connsiteY12" fmla="*/ 483564 h 3563263"/>
                <a:gd name="connsiteX13" fmla="*/ 4140402 w 9151469"/>
                <a:gd name="connsiteY13" fmla="*/ 1880768 h 3563263"/>
                <a:gd name="connsiteX14" fmla="*/ 5498920 w 9151469"/>
                <a:gd name="connsiteY14" fmla="*/ 1897663 h 3563263"/>
                <a:gd name="connsiteX15" fmla="*/ 5720487 w 9151469"/>
                <a:gd name="connsiteY15" fmla="*/ 2239211 h 3563263"/>
                <a:gd name="connsiteX16" fmla="*/ 6005780 w 9151469"/>
                <a:gd name="connsiteY16" fmla="*/ 761 h 3563263"/>
                <a:gd name="connsiteX17" fmla="*/ 6269127 w 9151469"/>
                <a:gd name="connsiteY17" fmla="*/ 3534002 h 3563263"/>
                <a:gd name="connsiteX18" fmla="*/ 6590995 w 9151469"/>
                <a:gd name="connsiteY18" fmla="*/ 1251660 h 3563263"/>
                <a:gd name="connsiteX19" fmla="*/ 6686093 w 9151469"/>
                <a:gd name="connsiteY19" fmla="*/ 1895397 h 3563263"/>
                <a:gd name="connsiteX20" fmla="*/ 9151469 w 9151469"/>
                <a:gd name="connsiteY20" fmla="*/ 1903256 h 3563263"/>
                <a:gd name="connsiteX0" fmla="*/ 0 w 9088607"/>
                <a:gd name="connsiteY0" fmla="*/ 1873451 h 3563263"/>
                <a:gd name="connsiteX1" fmla="*/ 907085 w 9088607"/>
                <a:gd name="connsiteY1" fmla="*/ 1866137 h 3563263"/>
                <a:gd name="connsiteX2" fmla="*/ 1009498 w 9088607"/>
                <a:gd name="connsiteY2" fmla="*/ 1237030 h 3563263"/>
                <a:gd name="connsiteX3" fmla="*/ 1294790 w 9088607"/>
                <a:gd name="connsiteY3" fmla="*/ 3563263 h 3563263"/>
                <a:gd name="connsiteX4" fmla="*/ 1587398 w 9088607"/>
                <a:gd name="connsiteY4" fmla="*/ 15391 h 3563263"/>
                <a:gd name="connsiteX5" fmla="*/ 1865376 w 9088607"/>
                <a:gd name="connsiteY5" fmla="*/ 2239211 h 3563263"/>
                <a:gd name="connsiteX6" fmla="*/ 2038831 w 9088607"/>
                <a:gd name="connsiteY6" fmla="*/ 1875718 h 3563263"/>
                <a:gd name="connsiteX7" fmla="*/ 3457980 w 9088607"/>
                <a:gd name="connsiteY7" fmla="*/ 1890349 h 3563263"/>
                <a:gd name="connsiteX8" fmla="*/ 2443277 w 9088607"/>
                <a:gd name="connsiteY8" fmla="*/ 490879 h 3563263"/>
                <a:gd name="connsiteX9" fmla="*/ 3043123 w 9088607"/>
                <a:gd name="connsiteY9" fmla="*/ 761 h 3563263"/>
                <a:gd name="connsiteX10" fmla="*/ 3803904 w 9088607"/>
                <a:gd name="connsiteY10" fmla="*/ 395781 h 3563263"/>
                <a:gd name="connsiteX11" fmla="*/ 4586631 w 9088607"/>
                <a:gd name="connsiteY11" fmla="*/ 22706 h 3563263"/>
                <a:gd name="connsiteX12" fmla="*/ 5171847 w 9088607"/>
                <a:gd name="connsiteY12" fmla="*/ 483564 h 3563263"/>
                <a:gd name="connsiteX13" fmla="*/ 4140402 w 9088607"/>
                <a:gd name="connsiteY13" fmla="*/ 1880768 h 3563263"/>
                <a:gd name="connsiteX14" fmla="*/ 5498920 w 9088607"/>
                <a:gd name="connsiteY14" fmla="*/ 1897663 h 3563263"/>
                <a:gd name="connsiteX15" fmla="*/ 5720487 w 9088607"/>
                <a:gd name="connsiteY15" fmla="*/ 2239211 h 3563263"/>
                <a:gd name="connsiteX16" fmla="*/ 6005780 w 9088607"/>
                <a:gd name="connsiteY16" fmla="*/ 761 h 3563263"/>
                <a:gd name="connsiteX17" fmla="*/ 6269127 w 9088607"/>
                <a:gd name="connsiteY17" fmla="*/ 3534002 h 3563263"/>
                <a:gd name="connsiteX18" fmla="*/ 6590995 w 9088607"/>
                <a:gd name="connsiteY18" fmla="*/ 1251660 h 3563263"/>
                <a:gd name="connsiteX19" fmla="*/ 6686093 w 9088607"/>
                <a:gd name="connsiteY19" fmla="*/ 1895397 h 3563263"/>
                <a:gd name="connsiteX20" fmla="*/ 9088607 w 9088607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1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930018 h 3611972"/>
                <a:gd name="connsiteX1" fmla="*/ 2345056 w 10526578"/>
                <a:gd name="connsiteY1" fmla="*/ 1914846 h 3611972"/>
                <a:gd name="connsiteX2" fmla="*/ 2447469 w 10526578"/>
                <a:gd name="connsiteY2" fmla="*/ 1285739 h 3611972"/>
                <a:gd name="connsiteX3" fmla="*/ 2732761 w 10526578"/>
                <a:gd name="connsiteY3" fmla="*/ 3611972 h 3611972"/>
                <a:gd name="connsiteX4" fmla="*/ 3025369 w 10526578"/>
                <a:gd name="connsiteY4" fmla="*/ 64100 h 3611972"/>
                <a:gd name="connsiteX5" fmla="*/ 3303347 w 10526578"/>
                <a:gd name="connsiteY5" fmla="*/ 2287920 h 3611972"/>
                <a:gd name="connsiteX6" fmla="*/ 3476802 w 10526578"/>
                <a:gd name="connsiteY6" fmla="*/ 1924427 h 3611972"/>
                <a:gd name="connsiteX7" fmla="*/ 4895951 w 10526578"/>
                <a:gd name="connsiteY7" fmla="*/ 1939058 h 3611972"/>
                <a:gd name="connsiteX8" fmla="*/ 3881248 w 10526578"/>
                <a:gd name="connsiteY8" fmla="*/ 539588 h 3611972"/>
                <a:gd name="connsiteX9" fmla="*/ 4481094 w 10526578"/>
                <a:gd name="connsiteY9" fmla="*/ 49470 h 3611972"/>
                <a:gd name="connsiteX10" fmla="*/ 6024602 w 10526578"/>
                <a:gd name="connsiteY10" fmla="*/ 71415 h 3611972"/>
                <a:gd name="connsiteX11" fmla="*/ 6609818 w 10526578"/>
                <a:gd name="connsiteY11" fmla="*/ 532273 h 3611972"/>
                <a:gd name="connsiteX12" fmla="*/ 5578373 w 10526578"/>
                <a:gd name="connsiteY12" fmla="*/ 1929477 h 3611972"/>
                <a:gd name="connsiteX13" fmla="*/ 6936891 w 10526578"/>
                <a:gd name="connsiteY13" fmla="*/ 1946372 h 3611972"/>
                <a:gd name="connsiteX14" fmla="*/ 7158458 w 10526578"/>
                <a:gd name="connsiteY14" fmla="*/ 2287920 h 3611972"/>
                <a:gd name="connsiteX15" fmla="*/ 7443751 w 10526578"/>
                <a:gd name="connsiteY15" fmla="*/ 49470 h 3611972"/>
                <a:gd name="connsiteX16" fmla="*/ 7707098 w 10526578"/>
                <a:gd name="connsiteY16" fmla="*/ 3582711 h 3611972"/>
                <a:gd name="connsiteX17" fmla="*/ 8028966 w 10526578"/>
                <a:gd name="connsiteY17" fmla="*/ 1300369 h 3611972"/>
                <a:gd name="connsiteX18" fmla="*/ 8124064 w 10526578"/>
                <a:gd name="connsiteY18" fmla="*/ 1944106 h 3611972"/>
                <a:gd name="connsiteX19" fmla="*/ 10526578 w 10526578"/>
                <a:gd name="connsiteY19" fmla="*/ 1951965 h 3611972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3881248 w 10526578"/>
                <a:gd name="connsiteY8" fmla="*/ 490119 h 3562503"/>
                <a:gd name="connsiteX9" fmla="*/ 6024602 w 10526578"/>
                <a:gd name="connsiteY9" fmla="*/ 21946 h 3562503"/>
                <a:gd name="connsiteX10" fmla="*/ 6609818 w 10526578"/>
                <a:gd name="connsiteY10" fmla="*/ 482804 h 3562503"/>
                <a:gd name="connsiteX11" fmla="*/ 5578373 w 10526578"/>
                <a:gd name="connsiteY11" fmla="*/ 1880008 h 3562503"/>
                <a:gd name="connsiteX12" fmla="*/ 6936891 w 10526578"/>
                <a:gd name="connsiteY12" fmla="*/ 1896903 h 3562503"/>
                <a:gd name="connsiteX13" fmla="*/ 7158458 w 10526578"/>
                <a:gd name="connsiteY13" fmla="*/ 2238451 h 3562503"/>
                <a:gd name="connsiteX14" fmla="*/ 7443751 w 10526578"/>
                <a:gd name="connsiteY14" fmla="*/ 1 h 3562503"/>
                <a:gd name="connsiteX15" fmla="*/ 7707098 w 10526578"/>
                <a:gd name="connsiteY15" fmla="*/ 3533242 h 3562503"/>
                <a:gd name="connsiteX16" fmla="*/ 8028966 w 10526578"/>
                <a:gd name="connsiteY16" fmla="*/ 1250900 h 3562503"/>
                <a:gd name="connsiteX17" fmla="*/ 8124064 w 10526578"/>
                <a:gd name="connsiteY17" fmla="*/ 1894637 h 3562503"/>
                <a:gd name="connsiteX18" fmla="*/ 10526578 w 10526578"/>
                <a:gd name="connsiteY18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024602 w 10526578"/>
                <a:gd name="connsiteY8" fmla="*/ 21946 h 3562503"/>
                <a:gd name="connsiteX9" fmla="*/ 6609818 w 10526578"/>
                <a:gd name="connsiteY9" fmla="*/ 482804 h 3562503"/>
                <a:gd name="connsiteX10" fmla="*/ 5578373 w 10526578"/>
                <a:gd name="connsiteY10" fmla="*/ 1880008 h 3562503"/>
                <a:gd name="connsiteX11" fmla="*/ 6936891 w 10526578"/>
                <a:gd name="connsiteY11" fmla="*/ 1896903 h 3562503"/>
                <a:gd name="connsiteX12" fmla="*/ 7158458 w 10526578"/>
                <a:gd name="connsiteY12" fmla="*/ 2238451 h 3562503"/>
                <a:gd name="connsiteX13" fmla="*/ 7443751 w 10526578"/>
                <a:gd name="connsiteY13" fmla="*/ 1 h 3562503"/>
                <a:gd name="connsiteX14" fmla="*/ 7707098 w 10526578"/>
                <a:gd name="connsiteY14" fmla="*/ 3533242 h 3562503"/>
                <a:gd name="connsiteX15" fmla="*/ 8028966 w 10526578"/>
                <a:gd name="connsiteY15" fmla="*/ 1250900 h 3562503"/>
                <a:gd name="connsiteX16" fmla="*/ 8124064 w 10526578"/>
                <a:gd name="connsiteY16" fmla="*/ 1894637 h 3562503"/>
                <a:gd name="connsiteX17" fmla="*/ 10526578 w 10526578"/>
                <a:gd name="connsiteY17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609818 w 10526578"/>
                <a:gd name="connsiteY8" fmla="*/ 482804 h 3562503"/>
                <a:gd name="connsiteX9" fmla="*/ 5578373 w 10526578"/>
                <a:gd name="connsiteY9" fmla="*/ 1880008 h 3562503"/>
                <a:gd name="connsiteX10" fmla="*/ 6936891 w 10526578"/>
                <a:gd name="connsiteY10" fmla="*/ 1896903 h 3562503"/>
                <a:gd name="connsiteX11" fmla="*/ 7158458 w 10526578"/>
                <a:gd name="connsiteY11" fmla="*/ 2238451 h 3562503"/>
                <a:gd name="connsiteX12" fmla="*/ 7443751 w 10526578"/>
                <a:gd name="connsiteY12" fmla="*/ 1 h 3562503"/>
                <a:gd name="connsiteX13" fmla="*/ 7707098 w 10526578"/>
                <a:gd name="connsiteY13" fmla="*/ 3533242 h 3562503"/>
                <a:gd name="connsiteX14" fmla="*/ 8028966 w 10526578"/>
                <a:gd name="connsiteY14" fmla="*/ 1250900 h 3562503"/>
                <a:gd name="connsiteX15" fmla="*/ 8124064 w 10526578"/>
                <a:gd name="connsiteY15" fmla="*/ 1894637 h 3562503"/>
                <a:gd name="connsiteX16" fmla="*/ 10526578 w 10526578"/>
                <a:gd name="connsiteY16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224844 w 10526578"/>
                <a:gd name="connsiteY10" fmla="*/ 3305198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91650 w 10526578"/>
                <a:gd name="connsiteY10" fmla="*/ 2848025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2662007"/>
                <a:gd name="connsiteY0" fmla="*/ 1880551 h 3562503"/>
                <a:gd name="connsiteX1" fmla="*/ 4480485 w 12662007"/>
                <a:gd name="connsiteY1" fmla="*/ 1865377 h 3562503"/>
                <a:gd name="connsiteX2" fmla="*/ 4582898 w 12662007"/>
                <a:gd name="connsiteY2" fmla="*/ 1236270 h 3562503"/>
                <a:gd name="connsiteX3" fmla="*/ 4868190 w 12662007"/>
                <a:gd name="connsiteY3" fmla="*/ 3562503 h 3562503"/>
                <a:gd name="connsiteX4" fmla="*/ 5160798 w 12662007"/>
                <a:gd name="connsiteY4" fmla="*/ 14631 h 3562503"/>
                <a:gd name="connsiteX5" fmla="*/ 5471971 w 12662007"/>
                <a:gd name="connsiteY5" fmla="*/ 3076606 h 3562503"/>
                <a:gd name="connsiteX6" fmla="*/ 5612231 w 12662007"/>
                <a:gd name="connsiteY6" fmla="*/ 1874958 h 3562503"/>
                <a:gd name="connsiteX7" fmla="*/ 7031380 w 12662007"/>
                <a:gd name="connsiteY7" fmla="*/ 1889589 h 3562503"/>
                <a:gd name="connsiteX8" fmla="*/ 7713802 w 12662007"/>
                <a:gd name="connsiteY8" fmla="*/ 1880008 h 3562503"/>
                <a:gd name="connsiteX9" fmla="*/ 9072320 w 12662007"/>
                <a:gd name="connsiteY9" fmla="*/ 1896903 h 3562503"/>
                <a:gd name="connsiteX10" fmla="*/ 9327079 w 12662007"/>
                <a:gd name="connsiteY10" fmla="*/ 2848025 h 3562503"/>
                <a:gd name="connsiteX11" fmla="*/ 9579180 w 12662007"/>
                <a:gd name="connsiteY11" fmla="*/ 1 h 3562503"/>
                <a:gd name="connsiteX12" fmla="*/ 9842527 w 12662007"/>
                <a:gd name="connsiteY12" fmla="*/ 3533242 h 3562503"/>
                <a:gd name="connsiteX13" fmla="*/ 10164395 w 12662007"/>
                <a:gd name="connsiteY13" fmla="*/ 1250900 h 3562503"/>
                <a:gd name="connsiteX14" fmla="*/ 10259493 w 12662007"/>
                <a:gd name="connsiteY14" fmla="*/ 1894637 h 3562503"/>
                <a:gd name="connsiteX15" fmla="*/ 12662007 w 12662007"/>
                <a:gd name="connsiteY15" fmla="*/ 1902496 h 3562503"/>
                <a:gd name="connsiteX0" fmla="*/ 0 w 14808500"/>
                <a:gd name="connsiteY0" fmla="*/ 1880551 h 3562503"/>
                <a:gd name="connsiteX1" fmla="*/ 4480485 w 14808500"/>
                <a:gd name="connsiteY1" fmla="*/ 1865377 h 3562503"/>
                <a:gd name="connsiteX2" fmla="*/ 4582898 w 14808500"/>
                <a:gd name="connsiteY2" fmla="*/ 1236270 h 3562503"/>
                <a:gd name="connsiteX3" fmla="*/ 4868190 w 14808500"/>
                <a:gd name="connsiteY3" fmla="*/ 3562503 h 3562503"/>
                <a:gd name="connsiteX4" fmla="*/ 5160798 w 14808500"/>
                <a:gd name="connsiteY4" fmla="*/ 14631 h 3562503"/>
                <a:gd name="connsiteX5" fmla="*/ 5471971 w 14808500"/>
                <a:gd name="connsiteY5" fmla="*/ 3076606 h 3562503"/>
                <a:gd name="connsiteX6" fmla="*/ 5612231 w 14808500"/>
                <a:gd name="connsiteY6" fmla="*/ 1874958 h 3562503"/>
                <a:gd name="connsiteX7" fmla="*/ 7031380 w 14808500"/>
                <a:gd name="connsiteY7" fmla="*/ 1889589 h 3562503"/>
                <a:gd name="connsiteX8" fmla="*/ 7713802 w 14808500"/>
                <a:gd name="connsiteY8" fmla="*/ 1880008 h 3562503"/>
                <a:gd name="connsiteX9" fmla="*/ 9072320 w 14808500"/>
                <a:gd name="connsiteY9" fmla="*/ 1896903 h 3562503"/>
                <a:gd name="connsiteX10" fmla="*/ 9327079 w 14808500"/>
                <a:gd name="connsiteY10" fmla="*/ 2848025 h 3562503"/>
                <a:gd name="connsiteX11" fmla="*/ 9579180 w 14808500"/>
                <a:gd name="connsiteY11" fmla="*/ 1 h 3562503"/>
                <a:gd name="connsiteX12" fmla="*/ 9842527 w 14808500"/>
                <a:gd name="connsiteY12" fmla="*/ 3533242 h 3562503"/>
                <a:gd name="connsiteX13" fmla="*/ 10164395 w 14808500"/>
                <a:gd name="connsiteY13" fmla="*/ 1250900 h 3562503"/>
                <a:gd name="connsiteX14" fmla="*/ 10259493 w 14808500"/>
                <a:gd name="connsiteY14" fmla="*/ 1894637 h 3562503"/>
                <a:gd name="connsiteX15" fmla="*/ 14808500 w 14808500"/>
                <a:gd name="connsiteY15" fmla="*/ 1940591 h 3562503"/>
                <a:gd name="connsiteX0" fmla="*/ 0 w 18482842"/>
                <a:gd name="connsiteY0" fmla="*/ 1904392 h 3562502"/>
                <a:gd name="connsiteX1" fmla="*/ 8154827 w 18482842"/>
                <a:gd name="connsiteY1" fmla="*/ 1865376 h 3562502"/>
                <a:gd name="connsiteX2" fmla="*/ 8257240 w 18482842"/>
                <a:gd name="connsiteY2" fmla="*/ 1236269 h 3562502"/>
                <a:gd name="connsiteX3" fmla="*/ 8542532 w 18482842"/>
                <a:gd name="connsiteY3" fmla="*/ 3562502 h 3562502"/>
                <a:gd name="connsiteX4" fmla="*/ 8835140 w 18482842"/>
                <a:gd name="connsiteY4" fmla="*/ 14630 h 3562502"/>
                <a:gd name="connsiteX5" fmla="*/ 9146313 w 18482842"/>
                <a:gd name="connsiteY5" fmla="*/ 3076605 h 3562502"/>
                <a:gd name="connsiteX6" fmla="*/ 9286573 w 18482842"/>
                <a:gd name="connsiteY6" fmla="*/ 1874957 h 3562502"/>
                <a:gd name="connsiteX7" fmla="*/ 10705722 w 18482842"/>
                <a:gd name="connsiteY7" fmla="*/ 1889588 h 3562502"/>
                <a:gd name="connsiteX8" fmla="*/ 11388144 w 18482842"/>
                <a:gd name="connsiteY8" fmla="*/ 1880007 h 3562502"/>
                <a:gd name="connsiteX9" fmla="*/ 12746662 w 18482842"/>
                <a:gd name="connsiteY9" fmla="*/ 1896902 h 3562502"/>
                <a:gd name="connsiteX10" fmla="*/ 13001421 w 18482842"/>
                <a:gd name="connsiteY10" fmla="*/ 2848024 h 3562502"/>
                <a:gd name="connsiteX11" fmla="*/ 13253522 w 18482842"/>
                <a:gd name="connsiteY11" fmla="*/ 0 h 3562502"/>
                <a:gd name="connsiteX12" fmla="*/ 13516869 w 18482842"/>
                <a:gd name="connsiteY12" fmla="*/ 3533241 h 3562502"/>
                <a:gd name="connsiteX13" fmla="*/ 13838737 w 18482842"/>
                <a:gd name="connsiteY13" fmla="*/ 1250899 h 3562502"/>
                <a:gd name="connsiteX14" fmla="*/ 13933835 w 18482842"/>
                <a:gd name="connsiteY14" fmla="*/ 1894636 h 3562502"/>
                <a:gd name="connsiteX15" fmla="*/ 18482842 w 18482842"/>
                <a:gd name="connsiteY15" fmla="*/ 1940590 h 3562502"/>
                <a:gd name="connsiteX0" fmla="*/ 0 w 14744037"/>
                <a:gd name="connsiteY0" fmla="*/ 1904392 h 3562502"/>
                <a:gd name="connsiteX1" fmla="*/ 8154827 w 14744037"/>
                <a:gd name="connsiteY1" fmla="*/ 1865376 h 3562502"/>
                <a:gd name="connsiteX2" fmla="*/ 8257240 w 14744037"/>
                <a:gd name="connsiteY2" fmla="*/ 1236269 h 3562502"/>
                <a:gd name="connsiteX3" fmla="*/ 8542532 w 14744037"/>
                <a:gd name="connsiteY3" fmla="*/ 3562502 h 3562502"/>
                <a:gd name="connsiteX4" fmla="*/ 8835140 w 14744037"/>
                <a:gd name="connsiteY4" fmla="*/ 14630 h 3562502"/>
                <a:gd name="connsiteX5" fmla="*/ 9146313 w 14744037"/>
                <a:gd name="connsiteY5" fmla="*/ 3076605 h 3562502"/>
                <a:gd name="connsiteX6" fmla="*/ 9286573 w 14744037"/>
                <a:gd name="connsiteY6" fmla="*/ 1874957 h 3562502"/>
                <a:gd name="connsiteX7" fmla="*/ 10705722 w 14744037"/>
                <a:gd name="connsiteY7" fmla="*/ 1889588 h 3562502"/>
                <a:gd name="connsiteX8" fmla="*/ 11388144 w 14744037"/>
                <a:gd name="connsiteY8" fmla="*/ 1880007 h 3562502"/>
                <a:gd name="connsiteX9" fmla="*/ 12746662 w 14744037"/>
                <a:gd name="connsiteY9" fmla="*/ 1896902 h 3562502"/>
                <a:gd name="connsiteX10" fmla="*/ 13001421 w 14744037"/>
                <a:gd name="connsiteY10" fmla="*/ 2848024 h 3562502"/>
                <a:gd name="connsiteX11" fmla="*/ 13253522 w 14744037"/>
                <a:gd name="connsiteY11" fmla="*/ 0 h 3562502"/>
                <a:gd name="connsiteX12" fmla="*/ 13516869 w 14744037"/>
                <a:gd name="connsiteY12" fmla="*/ 3533241 h 3562502"/>
                <a:gd name="connsiteX13" fmla="*/ 13838737 w 14744037"/>
                <a:gd name="connsiteY13" fmla="*/ 1250899 h 3562502"/>
                <a:gd name="connsiteX14" fmla="*/ 13933835 w 14744037"/>
                <a:gd name="connsiteY14" fmla="*/ 1894636 h 3562502"/>
                <a:gd name="connsiteX15" fmla="*/ 14744037 w 14744037"/>
                <a:gd name="connsiteY15" fmla="*/ 1892908 h 3562502"/>
                <a:gd name="connsiteX0" fmla="*/ 0 w 14782714"/>
                <a:gd name="connsiteY0" fmla="*/ 1904392 h 3562502"/>
                <a:gd name="connsiteX1" fmla="*/ 8154827 w 14782714"/>
                <a:gd name="connsiteY1" fmla="*/ 1865376 h 3562502"/>
                <a:gd name="connsiteX2" fmla="*/ 8257240 w 14782714"/>
                <a:gd name="connsiteY2" fmla="*/ 1236269 h 3562502"/>
                <a:gd name="connsiteX3" fmla="*/ 8542532 w 14782714"/>
                <a:gd name="connsiteY3" fmla="*/ 3562502 h 3562502"/>
                <a:gd name="connsiteX4" fmla="*/ 8835140 w 14782714"/>
                <a:gd name="connsiteY4" fmla="*/ 14630 h 3562502"/>
                <a:gd name="connsiteX5" fmla="*/ 9146313 w 14782714"/>
                <a:gd name="connsiteY5" fmla="*/ 3076605 h 3562502"/>
                <a:gd name="connsiteX6" fmla="*/ 9286573 w 14782714"/>
                <a:gd name="connsiteY6" fmla="*/ 1874957 h 3562502"/>
                <a:gd name="connsiteX7" fmla="*/ 10705722 w 14782714"/>
                <a:gd name="connsiteY7" fmla="*/ 1889588 h 3562502"/>
                <a:gd name="connsiteX8" fmla="*/ 11388144 w 14782714"/>
                <a:gd name="connsiteY8" fmla="*/ 1880007 h 3562502"/>
                <a:gd name="connsiteX9" fmla="*/ 12746662 w 14782714"/>
                <a:gd name="connsiteY9" fmla="*/ 1896902 h 3562502"/>
                <a:gd name="connsiteX10" fmla="*/ 13001421 w 14782714"/>
                <a:gd name="connsiteY10" fmla="*/ 2848024 h 3562502"/>
                <a:gd name="connsiteX11" fmla="*/ 13253522 w 14782714"/>
                <a:gd name="connsiteY11" fmla="*/ 0 h 3562502"/>
                <a:gd name="connsiteX12" fmla="*/ 13516869 w 14782714"/>
                <a:gd name="connsiteY12" fmla="*/ 3533241 h 3562502"/>
                <a:gd name="connsiteX13" fmla="*/ 13838737 w 14782714"/>
                <a:gd name="connsiteY13" fmla="*/ 1250899 h 3562502"/>
                <a:gd name="connsiteX14" fmla="*/ 13933835 w 14782714"/>
                <a:gd name="connsiteY14" fmla="*/ 1894636 h 3562502"/>
                <a:gd name="connsiteX15" fmla="*/ 14782714 w 14782714"/>
                <a:gd name="connsiteY15" fmla="*/ 1904828 h 3562502"/>
                <a:gd name="connsiteX0" fmla="*/ 0 w 14821391"/>
                <a:gd name="connsiteY0" fmla="*/ 1904392 h 3562502"/>
                <a:gd name="connsiteX1" fmla="*/ 8154827 w 14821391"/>
                <a:gd name="connsiteY1" fmla="*/ 1865376 h 3562502"/>
                <a:gd name="connsiteX2" fmla="*/ 8257240 w 14821391"/>
                <a:gd name="connsiteY2" fmla="*/ 1236269 h 3562502"/>
                <a:gd name="connsiteX3" fmla="*/ 8542532 w 14821391"/>
                <a:gd name="connsiteY3" fmla="*/ 3562502 h 3562502"/>
                <a:gd name="connsiteX4" fmla="*/ 8835140 w 14821391"/>
                <a:gd name="connsiteY4" fmla="*/ 14630 h 3562502"/>
                <a:gd name="connsiteX5" fmla="*/ 9146313 w 14821391"/>
                <a:gd name="connsiteY5" fmla="*/ 3076605 h 3562502"/>
                <a:gd name="connsiteX6" fmla="*/ 9286573 w 14821391"/>
                <a:gd name="connsiteY6" fmla="*/ 1874957 h 3562502"/>
                <a:gd name="connsiteX7" fmla="*/ 10705722 w 14821391"/>
                <a:gd name="connsiteY7" fmla="*/ 1889588 h 3562502"/>
                <a:gd name="connsiteX8" fmla="*/ 11388144 w 14821391"/>
                <a:gd name="connsiteY8" fmla="*/ 1880007 h 3562502"/>
                <a:gd name="connsiteX9" fmla="*/ 12746662 w 14821391"/>
                <a:gd name="connsiteY9" fmla="*/ 1896902 h 3562502"/>
                <a:gd name="connsiteX10" fmla="*/ 13001421 w 14821391"/>
                <a:gd name="connsiteY10" fmla="*/ 2848024 h 3562502"/>
                <a:gd name="connsiteX11" fmla="*/ 13253522 w 14821391"/>
                <a:gd name="connsiteY11" fmla="*/ 0 h 3562502"/>
                <a:gd name="connsiteX12" fmla="*/ 13516869 w 14821391"/>
                <a:gd name="connsiteY12" fmla="*/ 3533241 h 3562502"/>
                <a:gd name="connsiteX13" fmla="*/ 13838737 w 14821391"/>
                <a:gd name="connsiteY13" fmla="*/ 1250899 h 3562502"/>
                <a:gd name="connsiteX14" fmla="*/ 13933835 w 14821391"/>
                <a:gd name="connsiteY14" fmla="*/ 1894636 h 3562502"/>
                <a:gd name="connsiteX15" fmla="*/ 14821391 w 14821391"/>
                <a:gd name="connsiteY15" fmla="*/ 1916748 h 3562502"/>
                <a:gd name="connsiteX0" fmla="*/ 0 w 17332784"/>
                <a:gd name="connsiteY0" fmla="*/ 1904392 h 3562502"/>
                <a:gd name="connsiteX1" fmla="*/ 8154827 w 17332784"/>
                <a:gd name="connsiteY1" fmla="*/ 1865376 h 3562502"/>
                <a:gd name="connsiteX2" fmla="*/ 8257240 w 17332784"/>
                <a:gd name="connsiteY2" fmla="*/ 1236269 h 3562502"/>
                <a:gd name="connsiteX3" fmla="*/ 8542532 w 17332784"/>
                <a:gd name="connsiteY3" fmla="*/ 3562502 h 3562502"/>
                <a:gd name="connsiteX4" fmla="*/ 8835140 w 17332784"/>
                <a:gd name="connsiteY4" fmla="*/ 14630 h 3562502"/>
                <a:gd name="connsiteX5" fmla="*/ 9146313 w 17332784"/>
                <a:gd name="connsiteY5" fmla="*/ 3076605 h 3562502"/>
                <a:gd name="connsiteX6" fmla="*/ 9286573 w 17332784"/>
                <a:gd name="connsiteY6" fmla="*/ 1874957 h 3562502"/>
                <a:gd name="connsiteX7" fmla="*/ 10705722 w 17332784"/>
                <a:gd name="connsiteY7" fmla="*/ 1889588 h 3562502"/>
                <a:gd name="connsiteX8" fmla="*/ 11388144 w 17332784"/>
                <a:gd name="connsiteY8" fmla="*/ 1880007 h 3562502"/>
                <a:gd name="connsiteX9" fmla="*/ 12746662 w 17332784"/>
                <a:gd name="connsiteY9" fmla="*/ 1896902 h 3562502"/>
                <a:gd name="connsiteX10" fmla="*/ 13001421 w 17332784"/>
                <a:gd name="connsiteY10" fmla="*/ 2848024 h 3562502"/>
                <a:gd name="connsiteX11" fmla="*/ 13253522 w 17332784"/>
                <a:gd name="connsiteY11" fmla="*/ 0 h 3562502"/>
                <a:gd name="connsiteX12" fmla="*/ 13516869 w 17332784"/>
                <a:gd name="connsiteY12" fmla="*/ 3533241 h 3562502"/>
                <a:gd name="connsiteX13" fmla="*/ 13838737 w 17332784"/>
                <a:gd name="connsiteY13" fmla="*/ 1250899 h 3562502"/>
                <a:gd name="connsiteX14" fmla="*/ 13933835 w 17332784"/>
                <a:gd name="connsiteY14" fmla="*/ 1894636 h 3562502"/>
                <a:gd name="connsiteX15" fmla="*/ 17332784 w 17332784"/>
                <a:gd name="connsiteY15" fmla="*/ 1860793 h 3562502"/>
                <a:gd name="connsiteX0" fmla="*/ 0 w 17255964"/>
                <a:gd name="connsiteY0" fmla="*/ 1904392 h 3562502"/>
                <a:gd name="connsiteX1" fmla="*/ 8154827 w 17255964"/>
                <a:gd name="connsiteY1" fmla="*/ 1865376 h 3562502"/>
                <a:gd name="connsiteX2" fmla="*/ 8257240 w 17255964"/>
                <a:gd name="connsiteY2" fmla="*/ 1236269 h 3562502"/>
                <a:gd name="connsiteX3" fmla="*/ 8542532 w 17255964"/>
                <a:gd name="connsiteY3" fmla="*/ 3562502 h 3562502"/>
                <a:gd name="connsiteX4" fmla="*/ 8835140 w 17255964"/>
                <a:gd name="connsiteY4" fmla="*/ 14630 h 3562502"/>
                <a:gd name="connsiteX5" fmla="*/ 9146313 w 17255964"/>
                <a:gd name="connsiteY5" fmla="*/ 3076605 h 3562502"/>
                <a:gd name="connsiteX6" fmla="*/ 9286573 w 17255964"/>
                <a:gd name="connsiteY6" fmla="*/ 1874957 h 3562502"/>
                <a:gd name="connsiteX7" fmla="*/ 10705722 w 17255964"/>
                <a:gd name="connsiteY7" fmla="*/ 1889588 h 3562502"/>
                <a:gd name="connsiteX8" fmla="*/ 11388144 w 17255964"/>
                <a:gd name="connsiteY8" fmla="*/ 1880007 h 3562502"/>
                <a:gd name="connsiteX9" fmla="*/ 12746662 w 17255964"/>
                <a:gd name="connsiteY9" fmla="*/ 1896902 h 3562502"/>
                <a:gd name="connsiteX10" fmla="*/ 13001421 w 17255964"/>
                <a:gd name="connsiteY10" fmla="*/ 2848024 h 3562502"/>
                <a:gd name="connsiteX11" fmla="*/ 13253522 w 17255964"/>
                <a:gd name="connsiteY11" fmla="*/ 0 h 3562502"/>
                <a:gd name="connsiteX12" fmla="*/ 13516869 w 17255964"/>
                <a:gd name="connsiteY12" fmla="*/ 3533241 h 3562502"/>
                <a:gd name="connsiteX13" fmla="*/ 13838737 w 17255964"/>
                <a:gd name="connsiteY13" fmla="*/ 1250899 h 3562502"/>
                <a:gd name="connsiteX14" fmla="*/ 13933835 w 17255964"/>
                <a:gd name="connsiteY14" fmla="*/ 1894636 h 3562502"/>
                <a:gd name="connsiteX15" fmla="*/ 17255964 w 17255964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5 w 17279011"/>
                <a:gd name="connsiteY14" fmla="*/ 1894636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2746662 w 17279011"/>
                <a:gd name="connsiteY8" fmla="*/ 1882695 h 3562502"/>
                <a:gd name="connsiteX9" fmla="*/ 13001421 w 17279011"/>
                <a:gd name="connsiteY9" fmla="*/ 2848024 h 3562502"/>
                <a:gd name="connsiteX10" fmla="*/ 13253522 w 17279011"/>
                <a:gd name="connsiteY10" fmla="*/ 0 h 3562502"/>
                <a:gd name="connsiteX11" fmla="*/ 13516869 w 17279011"/>
                <a:gd name="connsiteY11" fmla="*/ 3533241 h 3562502"/>
                <a:gd name="connsiteX12" fmla="*/ 13838737 w 17279011"/>
                <a:gd name="connsiteY12" fmla="*/ 1250899 h 3562502"/>
                <a:gd name="connsiteX13" fmla="*/ 13933836 w 17279011"/>
                <a:gd name="connsiteY13" fmla="*/ 1873328 h 3562502"/>
                <a:gd name="connsiteX14" fmla="*/ 17279011 w 17279011"/>
                <a:gd name="connsiteY14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82695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68490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9775667"/>
                <a:gd name="connsiteY0" fmla="*/ 1861774 h 3562502"/>
                <a:gd name="connsiteX1" fmla="*/ 10651483 w 19775667"/>
                <a:gd name="connsiteY1" fmla="*/ 1865376 h 3562502"/>
                <a:gd name="connsiteX2" fmla="*/ 10753896 w 19775667"/>
                <a:gd name="connsiteY2" fmla="*/ 1236269 h 3562502"/>
                <a:gd name="connsiteX3" fmla="*/ 11039188 w 19775667"/>
                <a:gd name="connsiteY3" fmla="*/ 3562502 h 3562502"/>
                <a:gd name="connsiteX4" fmla="*/ 11331796 w 19775667"/>
                <a:gd name="connsiteY4" fmla="*/ 14630 h 3562502"/>
                <a:gd name="connsiteX5" fmla="*/ 11642969 w 19775667"/>
                <a:gd name="connsiteY5" fmla="*/ 3076605 h 3562502"/>
                <a:gd name="connsiteX6" fmla="*/ 11783229 w 19775667"/>
                <a:gd name="connsiteY6" fmla="*/ 1867853 h 3562502"/>
                <a:gd name="connsiteX7" fmla="*/ 15243318 w 19775667"/>
                <a:gd name="connsiteY7" fmla="*/ 1868490 h 3562502"/>
                <a:gd name="connsiteX8" fmla="*/ 15498077 w 19775667"/>
                <a:gd name="connsiteY8" fmla="*/ 2848024 h 3562502"/>
                <a:gd name="connsiteX9" fmla="*/ 15750178 w 19775667"/>
                <a:gd name="connsiteY9" fmla="*/ 0 h 3562502"/>
                <a:gd name="connsiteX10" fmla="*/ 16013525 w 19775667"/>
                <a:gd name="connsiteY10" fmla="*/ 3533241 h 3562502"/>
                <a:gd name="connsiteX11" fmla="*/ 16335393 w 19775667"/>
                <a:gd name="connsiteY11" fmla="*/ 1250899 h 3562502"/>
                <a:gd name="connsiteX12" fmla="*/ 16430492 w 19775667"/>
                <a:gd name="connsiteY12" fmla="*/ 1873328 h 3562502"/>
                <a:gd name="connsiteX13" fmla="*/ 19775667 w 19775667"/>
                <a:gd name="connsiteY13" fmla="*/ 1867897 h 3562502"/>
                <a:gd name="connsiteX0" fmla="*/ 0 w 19075538"/>
                <a:gd name="connsiteY0" fmla="*/ 1861774 h 3562502"/>
                <a:gd name="connsiteX1" fmla="*/ 10651483 w 19075538"/>
                <a:gd name="connsiteY1" fmla="*/ 1865376 h 3562502"/>
                <a:gd name="connsiteX2" fmla="*/ 10753896 w 19075538"/>
                <a:gd name="connsiteY2" fmla="*/ 1236269 h 3562502"/>
                <a:gd name="connsiteX3" fmla="*/ 11039188 w 19075538"/>
                <a:gd name="connsiteY3" fmla="*/ 3562502 h 3562502"/>
                <a:gd name="connsiteX4" fmla="*/ 11331796 w 19075538"/>
                <a:gd name="connsiteY4" fmla="*/ 14630 h 3562502"/>
                <a:gd name="connsiteX5" fmla="*/ 11642969 w 19075538"/>
                <a:gd name="connsiteY5" fmla="*/ 3076605 h 3562502"/>
                <a:gd name="connsiteX6" fmla="*/ 11783229 w 19075538"/>
                <a:gd name="connsiteY6" fmla="*/ 1867853 h 3562502"/>
                <a:gd name="connsiteX7" fmla="*/ 15243318 w 19075538"/>
                <a:gd name="connsiteY7" fmla="*/ 1868490 h 3562502"/>
                <a:gd name="connsiteX8" fmla="*/ 15498077 w 19075538"/>
                <a:gd name="connsiteY8" fmla="*/ 2848024 h 3562502"/>
                <a:gd name="connsiteX9" fmla="*/ 15750178 w 19075538"/>
                <a:gd name="connsiteY9" fmla="*/ 0 h 3562502"/>
                <a:gd name="connsiteX10" fmla="*/ 16013525 w 19075538"/>
                <a:gd name="connsiteY10" fmla="*/ 3533241 h 3562502"/>
                <a:gd name="connsiteX11" fmla="*/ 16335393 w 19075538"/>
                <a:gd name="connsiteY11" fmla="*/ 1250899 h 3562502"/>
                <a:gd name="connsiteX12" fmla="*/ 16430492 w 19075538"/>
                <a:gd name="connsiteY12" fmla="*/ 1873328 h 3562502"/>
                <a:gd name="connsiteX13" fmla="*/ 19075538 w 19075538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1 w 19096130"/>
                <a:gd name="connsiteY12" fmla="*/ 1860635 h 3562502"/>
                <a:gd name="connsiteX13" fmla="*/ 19096130 w 19096130"/>
                <a:gd name="connsiteY13" fmla="*/ 1867897 h 3562502"/>
                <a:gd name="connsiteX0" fmla="*/ 0 w 19748213"/>
                <a:gd name="connsiteY0" fmla="*/ 1868122 h 3562502"/>
                <a:gd name="connsiteX1" fmla="*/ 11303566 w 19748213"/>
                <a:gd name="connsiteY1" fmla="*/ 1865376 h 3562502"/>
                <a:gd name="connsiteX2" fmla="*/ 11405979 w 19748213"/>
                <a:gd name="connsiteY2" fmla="*/ 1236269 h 3562502"/>
                <a:gd name="connsiteX3" fmla="*/ 11691271 w 19748213"/>
                <a:gd name="connsiteY3" fmla="*/ 3562502 h 3562502"/>
                <a:gd name="connsiteX4" fmla="*/ 11983879 w 19748213"/>
                <a:gd name="connsiteY4" fmla="*/ 14630 h 3562502"/>
                <a:gd name="connsiteX5" fmla="*/ 12295052 w 19748213"/>
                <a:gd name="connsiteY5" fmla="*/ 3076605 h 3562502"/>
                <a:gd name="connsiteX6" fmla="*/ 12435312 w 19748213"/>
                <a:gd name="connsiteY6" fmla="*/ 1867853 h 3562502"/>
                <a:gd name="connsiteX7" fmla="*/ 15895401 w 19748213"/>
                <a:gd name="connsiteY7" fmla="*/ 1868490 h 3562502"/>
                <a:gd name="connsiteX8" fmla="*/ 16150160 w 19748213"/>
                <a:gd name="connsiteY8" fmla="*/ 2848024 h 3562502"/>
                <a:gd name="connsiteX9" fmla="*/ 16402261 w 19748213"/>
                <a:gd name="connsiteY9" fmla="*/ 0 h 3562502"/>
                <a:gd name="connsiteX10" fmla="*/ 16665608 w 19748213"/>
                <a:gd name="connsiteY10" fmla="*/ 3533241 h 3562502"/>
                <a:gd name="connsiteX11" fmla="*/ 16987476 w 19748213"/>
                <a:gd name="connsiteY11" fmla="*/ 1250899 h 3562502"/>
                <a:gd name="connsiteX12" fmla="*/ 17082574 w 19748213"/>
                <a:gd name="connsiteY12" fmla="*/ 1860635 h 3562502"/>
                <a:gd name="connsiteX13" fmla="*/ 19748213 w 19748213"/>
                <a:gd name="connsiteY13" fmla="*/ 1867897 h 3562502"/>
                <a:gd name="connsiteX0" fmla="*/ 0 w 19782534"/>
                <a:gd name="connsiteY0" fmla="*/ 1868122 h 3562502"/>
                <a:gd name="connsiteX1" fmla="*/ 11337887 w 19782534"/>
                <a:gd name="connsiteY1" fmla="*/ 1865376 h 3562502"/>
                <a:gd name="connsiteX2" fmla="*/ 11440300 w 19782534"/>
                <a:gd name="connsiteY2" fmla="*/ 1236269 h 3562502"/>
                <a:gd name="connsiteX3" fmla="*/ 11725592 w 19782534"/>
                <a:gd name="connsiteY3" fmla="*/ 3562502 h 3562502"/>
                <a:gd name="connsiteX4" fmla="*/ 12018200 w 19782534"/>
                <a:gd name="connsiteY4" fmla="*/ 14630 h 3562502"/>
                <a:gd name="connsiteX5" fmla="*/ 12329373 w 19782534"/>
                <a:gd name="connsiteY5" fmla="*/ 3076605 h 3562502"/>
                <a:gd name="connsiteX6" fmla="*/ 12469633 w 19782534"/>
                <a:gd name="connsiteY6" fmla="*/ 1867853 h 3562502"/>
                <a:gd name="connsiteX7" fmla="*/ 15929722 w 19782534"/>
                <a:gd name="connsiteY7" fmla="*/ 1868490 h 3562502"/>
                <a:gd name="connsiteX8" fmla="*/ 16184481 w 19782534"/>
                <a:gd name="connsiteY8" fmla="*/ 2848024 h 3562502"/>
                <a:gd name="connsiteX9" fmla="*/ 16436582 w 19782534"/>
                <a:gd name="connsiteY9" fmla="*/ 0 h 3562502"/>
                <a:gd name="connsiteX10" fmla="*/ 16699929 w 19782534"/>
                <a:gd name="connsiteY10" fmla="*/ 3533241 h 3562502"/>
                <a:gd name="connsiteX11" fmla="*/ 17021797 w 19782534"/>
                <a:gd name="connsiteY11" fmla="*/ 1250899 h 3562502"/>
                <a:gd name="connsiteX12" fmla="*/ 17116895 w 19782534"/>
                <a:gd name="connsiteY12" fmla="*/ 1860635 h 3562502"/>
                <a:gd name="connsiteX13" fmla="*/ 19782534 w 19782534"/>
                <a:gd name="connsiteY13" fmla="*/ 1867897 h 3562502"/>
                <a:gd name="connsiteX0" fmla="*/ -2 w 8444645"/>
                <a:gd name="connsiteY0" fmla="*/ 1865376 h 3562502"/>
                <a:gd name="connsiteX1" fmla="*/ 102411 w 8444645"/>
                <a:gd name="connsiteY1" fmla="*/ 1236269 h 3562502"/>
                <a:gd name="connsiteX2" fmla="*/ 387703 w 8444645"/>
                <a:gd name="connsiteY2" fmla="*/ 3562502 h 3562502"/>
                <a:gd name="connsiteX3" fmla="*/ 680311 w 8444645"/>
                <a:gd name="connsiteY3" fmla="*/ 14630 h 3562502"/>
                <a:gd name="connsiteX4" fmla="*/ 991484 w 8444645"/>
                <a:gd name="connsiteY4" fmla="*/ 3076605 h 3562502"/>
                <a:gd name="connsiteX5" fmla="*/ 1131744 w 8444645"/>
                <a:gd name="connsiteY5" fmla="*/ 1867853 h 3562502"/>
                <a:gd name="connsiteX6" fmla="*/ 4591833 w 8444645"/>
                <a:gd name="connsiteY6" fmla="*/ 1868490 h 3562502"/>
                <a:gd name="connsiteX7" fmla="*/ 4846592 w 8444645"/>
                <a:gd name="connsiteY7" fmla="*/ 2848024 h 3562502"/>
                <a:gd name="connsiteX8" fmla="*/ 5098693 w 8444645"/>
                <a:gd name="connsiteY8" fmla="*/ 0 h 3562502"/>
                <a:gd name="connsiteX9" fmla="*/ 5362040 w 8444645"/>
                <a:gd name="connsiteY9" fmla="*/ 3533241 h 3562502"/>
                <a:gd name="connsiteX10" fmla="*/ 5683908 w 8444645"/>
                <a:gd name="connsiteY10" fmla="*/ 1250899 h 3562502"/>
                <a:gd name="connsiteX11" fmla="*/ 5779006 w 8444645"/>
                <a:gd name="connsiteY11" fmla="*/ 1860635 h 3562502"/>
                <a:gd name="connsiteX12" fmla="*/ 8444645 w 8444645"/>
                <a:gd name="connsiteY12" fmla="*/ 1867897 h 3562502"/>
                <a:gd name="connsiteX0" fmla="*/ 0 w 8342234"/>
                <a:gd name="connsiteY0" fmla="*/ 1236269 h 3562502"/>
                <a:gd name="connsiteX1" fmla="*/ 285292 w 8342234"/>
                <a:gd name="connsiteY1" fmla="*/ 3562502 h 3562502"/>
                <a:gd name="connsiteX2" fmla="*/ 577900 w 8342234"/>
                <a:gd name="connsiteY2" fmla="*/ 14630 h 3562502"/>
                <a:gd name="connsiteX3" fmla="*/ 889073 w 8342234"/>
                <a:gd name="connsiteY3" fmla="*/ 3076605 h 3562502"/>
                <a:gd name="connsiteX4" fmla="*/ 1029333 w 8342234"/>
                <a:gd name="connsiteY4" fmla="*/ 1867853 h 3562502"/>
                <a:gd name="connsiteX5" fmla="*/ 4489422 w 8342234"/>
                <a:gd name="connsiteY5" fmla="*/ 1868490 h 3562502"/>
                <a:gd name="connsiteX6" fmla="*/ 4744181 w 8342234"/>
                <a:gd name="connsiteY6" fmla="*/ 2848024 h 3562502"/>
                <a:gd name="connsiteX7" fmla="*/ 4996282 w 8342234"/>
                <a:gd name="connsiteY7" fmla="*/ 0 h 3562502"/>
                <a:gd name="connsiteX8" fmla="*/ 5259629 w 8342234"/>
                <a:gd name="connsiteY8" fmla="*/ 3533241 h 3562502"/>
                <a:gd name="connsiteX9" fmla="*/ 5581497 w 8342234"/>
                <a:gd name="connsiteY9" fmla="*/ 1250899 h 3562502"/>
                <a:gd name="connsiteX10" fmla="*/ 5676595 w 8342234"/>
                <a:gd name="connsiteY10" fmla="*/ 1860635 h 3562502"/>
                <a:gd name="connsiteX11" fmla="*/ 8342234 w 8342234"/>
                <a:gd name="connsiteY11" fmla="*/ 1867897 h 3562502"/>
                <a:gd name="connsiteX0" fmla="*/ -1 w 8056941"/>
                <a:gd name="connsiteY0" fmla="*/ 3562502 h 3562502"/>
                <a:gd name="connsiteX1" fmla="*/ 292607 w 8056941"/>
                <a:gd name="connsiteY1" fmla="*/ 14630 h 3562502"/>
                <a:gd name="connsiteX2" fmla="*/ 603780 w 8056941"/>
                <a:gd name="connsiteY2" fmla="*/ 3076605 h 3562502"/>
                <a:gd name="connsiteX3" fmla="*/ 744040 w 8056941"/>
                <a:gd name="connsiteY3" fmla="*/ 1867853 h 3562502"/>
                <a:gd name="connsiteX4" fmla="*/ 4204129 w 8056941"/>
                <a:gd name="connsiteY4" fmla="*/ 1868490 h 3562502"/>
                <a:gd name="connsiteX5" fmla="*/ 4458888 w 8056941"/>
                <a:gd name="connsiteY5" fmla="*/ 2848024 h 3562502"/>
                <a:gd name="connsiteX6" fmla="*/ 4710989 w 8056941"/>
                <a:gd name="connsiteY6" fmla="*/ 0 h 3562502"/>
                <a:gd name="connsiteX7" fmla="*/ 4974336 w 8056941"/>
                <a:gd name="connsiteY7" fmla="*/ 3533241 h 3562502"/>
                <a:gd name="connsiteX8" fmla="*/ 5296204 w 8056941"/>
                <a:gd name="connsiteY8" fmla="*/ 1250899 h 3562502"/>
                <a:gd name="connsiteX9" fmla="*/ 5391302 w 8056941"/>
                <a:gd name="connsiteY9" fmla="*/ 1860635 h 3562502"/>
                <a:gd name="connsiteX10" fmla="*/ 8056941 w 8056941"/>
                <a:gd name="connsiteY10" fmla="*/ 1867897 h 3562502"/>
                <a:gd name="connsiteX0" fmla="*/ 1 w 7764335"/>
                <a:gd name="connsiteY0" fmla="*/ 14630 h 3533240"/>
                <a:gd name="connsiteX1" fmla="*/ 311174 w 7764335"/>
                <a:gd name="connsiteY1" fmla="*/ 3076605 h 3533240"/>
                <a:gd name="connsiteX2" fmla="*/ 451434 w 7764335"/>
                <a:gd name="connsiteY2" fmla="*/ 1867853 h 3533240"/>
                <a:gd name="connsiteX3" fmla="*/ 3911523 w 7764335"/>
                <a:gd name="connsiteY3" fmla="*/ 1868490 h 3533240"/>
                <a:gd name="connsiteX4" fmla="*/ 4166282 w 7764335"/>
                <a:gd name="connsiteY4" fmla="*/ 2848024 h 3533240"/>
                <a:gd name="connsiteX5" fmla="*/ 4418383 w 7764335"/>
                <a:gd name="connsiteY5" fmla="*/ 0 h 3533240"/>
                <a:gd name="connsiteX6" fmla="*/ 4681730 w 7764335"/>
                <a:gd name="connsiteY6" fmla="*/ 3533241 h 3533240"/>
                <a:gd name="connsiteX7" fmla="*/ 5003598 w 7764335"/>
                <a:gd name="connsiteY7" fmla="*/ 1250899 h 3533240"/>
                <a:gd name="connsiteX8" fmla="*/ 5098696 w 7764335"/>
                <a:gd name="connsiteY8" fmla="*/ 1860635 h 3533240"/>
                <a:gd name="connsiteX9" fmla="*/ 7764335 w 7764335"/>
                <a:gd name="connsiteY9" fmla="*/ 1867897 h 3533240"/>
                <a:gd name="connsiteX0" fmla="*/ -1 w 7453160"/>
                <a:gd name="connsiteY0" fmla="*/ 3076605 h 3533240"/>
                <a:gd name="connsiteX1" fmla="*/ 140259 w 7453160"/>
                <a:gd name="connsiteY1" fmla="*/ 1867853 h 3533240"/>
                <a:gd name="connsiteX2" fmla="*/ 3600348 w 7453160"/>
                <a:gd name="connsiteY2" fmla="*/ 1868490 h 3533240"/>
                <a:gd name="connsiteX3" fmla="*/ 3855107 w 7453160"/>
                <a:gd name="connsiteY3" fmla="*/ 2848024 h 3533240"/>
                <a:gd name="connsiteX4" fmla="*/ 4107208 w 7453160"/>
                <a:gd name="connsiteY4" fmla="*/ 0 h 3533240"/>
                <a:gd name="connsiteX5" fmla="*/ 4370555 w 7453160"/>
                <a:gd name="connsiteY5" fmla="*/ 3533241 h 3533240"/>
                <a:gd name="connsiteX6" fmla="*/ 4692423 w 7453160"/>
                <a:gd name="connsiteY6" fmla="*/ 1250899 h 3533240"/>
                <a:gd name="connsiteX7" fmla="*/ 4787521 w 7453160"/>
                <a:gd name="connsiteY7" fmla="*/ 1860635 h 3533240"/>
                <a:gd name="connsiteX8" fmla="*/ 7453160 w 7453160"/>
                <a:gd name="connsiteY8" fmla="*/ 1867897 h 3533240"/>
                <a:gd name="connsiteX0" fmla="*/ 0 w 7312901"/>
                <a:gd name="connsiteY0" fmla="*/ 1867853 h 3533240"/>
                <a:gd name="connsiteX1" fmla="*/ 3460089 w 7312901"/>
                <a:gd name="connsiteY1" fmla="*/ 1868490 h 3533240"/>
                <a:gd name="connsiteX2" fmla="*/ 3714848 w 7312901"/>
                <a:gd name="connsiteY2" fmla="*/ 2848024 h 3533240"/>
                <a:gd name="connsiteX3" fmla="*/ 3966949 w 7312901"/>
                <a:gd name="connsiteY3" fmla="*/ 0 h 3533240"/>
                <a:gd name="connsiteX4" fmla="*/ 4230296 w 7312901"/>
                <a:gd name="connsiteY4" fmla="*/ 3533241 h 3533240"/>
                <a:gd name="connsiteX5" fmla="*/ 4552164 w 7312901"/>
                <a:gd name="connsiteY5" fmla="*/ 1250899 h 3533240"/>
                <a:gd name="connsiteX6" fmla="*/ 4647262 w 7312901"/>
                <a:gd name="connsiteY6" fmla="*/ 1860635 h 3533240"/>
                <a:gd name="connsiteX7" fmla="*/ 7312901 w 7312901"/>
                <a:gd name="connsiteY7" fmla="*/ 1867897 h 3533240"/>
                <a:gd name="connsiteX0" fmla="*/ 0 w 6597543"/>
                <a:gd name="connsiteY0" fmla="*/ 1867852 h 3533240"/>
                <a:gd name="connsiteX1" fmla="*/ 2744731 w 6597543"/>
                <a:gd name="connsiteY1" fmla="*/ 1868490 h 3533240"/>
                <a:gd name="connsiteX2" fmla="*/ 2999490 w 6597543"/>
                <a:gd name="connsiteY2" fmla="*/ 2848024 h 3533240"/>
                <a:gd name="connsiteX3" fmla="*/ 3251591 w 6597543"/>
                <a:gd name="connsiteY3" fmla="*/ 0 h 3533240"/>
                <a:gd name="connsiteX4" fmla="*/ 3514938 w 6597543"/>
                <a:gd name="connsiteY4" fmla="*/ 3533241 h 3533240"/>
                <a:gd name="connsiteX5" fmla="*/ 3836806 w 6597543"/>
                <a:gd name="connsiteY5" fmla="*/ 1250899 h 3533240"/>
                <a:gd name="connsiteX6" fmla="*/ 3931904 w 6597543"/>
                <a:gd name="connsiteY6" fmla="*/ 1860635 h 3533240"/>
                <a:gd name="connsiteX7" fmla="*/ 6597543 w 6597543"/>
                <a:gd name="connsiteY7" fmla="*/ 1867897 h 3533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97543" h="3533240">
                  <a:moveTo>
                    <a:pt x="0" y="1867852"/>
                  </a:moveTo>
                  <a:lnTo>
                    <a:pt x="2744731" y="1868490"/>
                  </a:lnTo>
                  <a:lnTo>
                    <a:pt x="2999490" y="2848024"/>
                  </a:lnTo>
                  <a:lnTo>
                    <a:pt x="3251591" y="0"/>
                  </a:lnTo>
                  <a:lnTo>
                    <a:pt x="3514938" y="3533241"/>
                  </a:lnTo>
                  <a:lnTo>
                    <a:pt x="3836806" y="1250899"/>
                  </a:lnTo>
                  <a:lnTo>
                    <a:pt x="3931904" y="1860635"/>
                  </a:lnTo>
                  <a:cubicBezTo>
                    <a:pt x="4227756" y="1868006"/>
                    <a:pt x="5828074" y="1873220"/>
                    <a:pt x="6597543" y="1867897"/>
                  </a:cubicBezTo>
                </a:path>
              </a:pathLst>
            </a:cu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0D78C6D4-6B83-474F-B40C-ECE285FA65AD}"/>
                </a:ext>
              </a:extLst>
            </p:cNvPr>
            <p:cNvSpPr/>
            <p:nvPr/>
          </p:nvSpPr>
          <p:spPr>
            <a:xfrm>
              <a:off x="2175219" y="2551955"/>
              <a:ext cx="2197998" cy="1148541"/>
            </a:xfrm>
            <a:custGeom>
              <a:avLst/>
              <a:gdLst>
                <a:gd name="connsiteX0" fmla="*/ 0 w 7344461"/>
                <a:gd name="connsiteY0" fmla="*/ 1843430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2472538 w 7344461"/>
                <a:gd name="connsiteY9" fmla="*/ 409651 h 3489350"/>
                <a:gd name="connsiteX10" fmla="*/ 3160166 w 7344461"/>
                <a:gd name="connsiteY10" fmla="*/ 14630 h 3489350"/>
                <a:gd name="connsiteX11" fmla="*/ 3803904 w 7344461"/>
                <a:gd name="connsiteY11" fmla="*/ 387705 h 3489350"/>
                <a:gd name="connsiteX12" fmla="*/ 4462272 w 7344461"/>
                <a:gd name="connsiteY12" fmla="*/ 0 h 3489350"/>
                <a:gd name="connsiteX13" fmla="*/ 5113325 w 7344461"/>
                <a:gd name="connsiteY13" fmla="*/ 475488 h 3489350"/>
                <a:gd name="connsiteX14" fmla="*/ 4096512 w 7344461"/>
                <a:gd name="connsiteY14" fmla="*/ 1821485 h 3489350"/>
                <a:gd name="connsiteX15" fmla="*/ 5479085 w 7344461"/>
                <a:gd name="connsiteY15" fmla="*/ 1836115 h 3489350"/>
                <a:gd name="connsiteX16" fmla="*/ 5698541 w 7344461"/>
                <a:gd name="connsiteY16" fmla="*/ 2179929 h 3489350"/>
                <a:gd name="connsiteX17" fmla="*/ 5888736 w 7344461"/>
                <a:gd name="connsiteY17" fmla="*/ 29261 h 3489350"/>
                <a:gd name="connsiteX18" fmla="*/ 6166714 w 7344461"/>
                <a:gd name="connsiteY18" fmla="*/ 3489350 h 3489350"/>
                <a:gd name="connsiteX19" fmla="*/ 6510528 w 7344461"/>
                <a:gd name="connsiteY19" fmla="*/ 1331366 h 3489350"/>
                <a:gd name="connsiteX20" fmla="*/ 6620256 w 7344461"/>
                <a:gd name="connsiteY20" fmla="*/ 1916582 h 3489350"/>
                <a:gd name="connsiteX21" fmla="*/ 7344461 w 7344461"/>
                <a:gd name="connsiteY21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96512 w 7344461"/>
                <a:gd name="connsiteY15" fmla="*/ 1821485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916582 h 3489350"/>
                <a:gd name="connsiteX23" fmla="*/ 7344461 w 7344461"/>
                <a:gd name="connsiteY23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880006 h 3489350"/>
                <a:gd name="connsiteX23" fmla="*/ 7344461 w 7344461"/>
                <a:gd name="connsiteY23" fmla="*/ 1865376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994867 w 7366407"/>
                <a:gd name="connsiteY2" fmla="*/ 1316736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1009498 w 7366407"/>
                <a:gd name="connsiteY2" fmla="*/ 1228954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609344 w 7366407"/>
                <a:gd name="connsiteY4" fmla="*/ 43891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698541 w 7366407"/>
                <a:gd name="connsiteY17" fmla="*/ 2179929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793639 w 7366407"/>
                <a:gd name="connsiteY17" fmla="*/ 2238451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5976519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61734 w 7366407"/>
                <a:gd name="connsiteY20" fmla="*/ 126552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50745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1770 w 7366407"/>
                <a:gd name="connsiteY15" fmla="*/ 1880006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140402 w 7366407"/>
                <a:gd name="connsiteY14" fmla="*/ 1880007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01871 w 7366407"/>
                <a:gd name="connsiteY7" fmla="*/ 1853012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9690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60857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462272 w 7454190"/>
                <a:gd name="connsiteY11" fmla="*/ 872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9049317"/>
                <a:gd name="connsiteY0" fmla="*/ 1873451 h 3563263"/>
                <a:gd name="connsiteX1" fmla="*/ 907085 w 9049317"/>
                <a:gd name="connsiteY1" fmla="*/ 1866137 h 3563263"/>
                <a:gd name="connsiteX2" fmla="*/ 1009498 w 9049317"/>
                <a:gd name="connsiteY2" fmla="*/ 1237030 h 3563263"/>
                <a:gd name="connsiteX3" fmla="*/ 1294790 w 9049317"/>
                <a:gd name="connsiteY3" fmla="*/ 3563263 h 3563263"/>
                <a:gd name="connsiteX4" fmla="*/ 1587398 w 9049317"/>
                <a:gd name="connsiteY4" fmla="*/ 15391 h 3563263"/>
                <a:gd name="connsiteX5" fmla="*/ 1865376 w 9049317"/>
                <a:gd name="connsiteY5" fmla="*/ 2239211 h 3563263"/>
                <a:gd name="connsiteX6" fmla="*/ 2038831 w 9049317"/>
                <a:gd name="connsiteY6" fmla="*/ 1875718 h 3563263"/>
                <a:gd name="connsiteX7" fmla="*/ 3457980 w 9049317"/>
                <a:gd name="connsiteY7" fmla="*/ 1890349 h 3563263"/>
                <a:gd name="connsiteX8" fmla="*/ 2443277 w 9049317"/>
                <a:gd name="connsiteY8" fmla="*/ 490879 h 3563263"/>
                <a:gd name="connsiteX9" fmla="*/ 3043123 w 9049317"/>
                <a:gd name="connsiteY9" fmla="*/ 761 h 3563263"/>
                <a:gd name="connsiteX10" fmla="*/ 3803904 w 9049317"/>
                <a:gd name="connsiteY10" fmla="*/ 395781 h 3563263"/>
                <a:gd name="connsiteX11" fmla="*/ 4586631 w 9049317"/>
                <a:gd name="connsiteY11" fmla="*/ 22706 h 3563263"/>
                <a:gd name="connsiteX12" fmla="*/ 5171847 w 9049317"/>
                <a:gd name="connsiteY12" fmla="*/ 483564 h 3563263"/>
                <a:gd name="connsiteX13" fmla="*/ 4140402 w 9049317"/>
                <a:gd name="connsiteY13" fmla="*/ 1880768 h 3563263"/>
                <a:gd name="connsiteX14" fmla="*/ 5498920 w 9049317"/>
                <a:gd name="connsiteY14" fmla="*/ 1897663 h 3563263"/>
                <a:gd name="connsiteX15" fmla="*/ 5720487 w 9049317"/>
                <a:gd name="connsiteY15" fmla="*/ 2239211 h 3563263"/>
                <a:gd name="connsiteX16" fmla="*/ 6005780 w 9049317"/>
                <a:gd name="connsiteY16" fmla="*/ 761 h 3563263"/>
                <a:gd name="connsiteX17" fmla="*/ 6269127 w 9049317"/>
                <a:gd name="connsiteY17" fmla="*/ 3534002 h 3563263"/>
                <a:gd name="connsiteX18" fmla="*/ 6590995 w 9049317"/>
                <a:gd name="connsiteY18" fmla="*/ 1251660 h 3563263"/>
                <a:gd name="connsiteX19" fmla="*/ 6686093 w 9049317"/>
                <a:gd name="connsiteY19" fmla="*/ 1895397 h 3563263"/>
                <a:gd name="connsiteX20" fmla="*/ 9049317 w 9049317"/>
                <a:gd name="connsiteY20" fmla="*/ 1903256 h 3563263"/>
                <a:gd name="connsiteX0" fmla="*/ 0 w 9151469"/>
                <a:gd name="connsiteY0" fmla="*/ 1873451 h 3563263"/>
                <a:gd name="connsiteX1" fmla="*/ 907085 w 9151469"/>
                <a:gd name="connsiteY1" fmla="*/ 1866137 h 3563263"/>
                <a:gd name="connsiteX2" fmla="*/ 1009498 w 9151469"/>
                <a:gd name="connsiteY2" fmla="*/ 1237030 h 3563263"/>
                <a:gd name="connsiteX3" fmla="*/ 1294790 w 9151469"/>
                <a:gd name="connsiteY3" fmla="*/ 3563263 h 3563263"/>
                <a:gd name="connsiteX4" fmla="*/ 1587398 w 9151469"/>
                <a:gd name="connsiteY4" fmla="*/ 15391 h 3563263"/>
                <a:gd name="connsiteX5" fmla="*/ 1865376 w 9151469"/>
                <a:gd name="connsiteY5" fmla="*/ 2239211 h 3563263"/>
                <a:gd name="connsiteX6" fmla="*/ 2038831 w 9151469"/>
                <a:gd name="connsiteY6" fmla="*/ 1875718 h 3563263"/>
                <a:gd name="connsiteX7" fmla="*/ 3457980 w 9151469"/>
                <a:gd name="connsiteY7" fmla="*/ 1890349 h 3563263"/>
                <a:gd name="connsiteX8" fmla="*/ 2443277 w 9151469"/>
                <a:gd name="connsiteY8" fmla="*/ 490879 h 3563263"/>
                <a:gd name="connsiteX9" fmla="*/ 3043123 w 9151469"/>
                <a:gd name="connsiteY9" fmla="*/ 761 h 3563263"/>
                <a:gd name="connsiteX10" fmla="*/ 3803904 w 9151469"/>
                <a:gd name="connsiteY10" fmla="*/ 395781 h 3563263"/>
                <a:gd name="connsiteX11" fmla="*/ 4586631 w 9151469"/>
                <a:gd name="connsiteY11" fmla="*/ 22706 h 3563263"/>
                <a:gd name="connsiteX12" fmla="*/ 5171847 w 9151469"/>
                <a:gd name="connsiteY12" fmla="*/ 483564 h 3563263"/>
                <a:gd name="connsiteX13" fmla="*/ 4140402 w 9151469"/>
                <a:gd name="connsiteY13" fmla="*/ 1880768 h 3563263"/>
                <a:gd name="connsiteX14" fmla="*/ 5498920 w 9151469"/>
                <a:gd name="connsiteY14" fmla="*/ 1897663 h 3563263"/>
                <a:gd name="connsiteX15" fmla="*/ 5720487 w 9151469"/>
                <a:gd name="connsiteY15" fmla="*/ 2239211 h 3563263"/>
                <a:gd name="connsiteX16" fmla="*/ 6005780 w 9151469"/>
                <a:gd name="connsiteY16" fmla="*/ 761 h 3563263"/>
                <a:gd name="connsiteX17" fmla="*/ 6269127 w 9151469"/>
                <a:gd name="connsiteY17" fmla="*/ 3534002 h 3563263"/>
                <a:gd name="connsiteX18" fmla="*/ 6590995 w 9151469"/>
                <a:gd name="connsiteY18" fmla="*/ 1251660 h 3563263"/>
                <a:gd name="connsiteX19" fmla="*/ 6686093 w 9151469"/>
                <a:gd name="connsiteY19" fmla="*/ 1895397 h 3563263"/>
                <a:gd name="connsiteX20" fmla="*/ 9151469 w 9151469"/>
                <a:gd name="connsiteY20" fmla="*/ 1903256 h 3563263"/>
                <a:gd name="connsiteX0" fmla="*/ 0 w 9088607"/>
                <a:gd name="connsiteY0" fmla="*/ 1873451 h 3563263"/>
                <a:gd name="connsiteX1" fmla="*/ 907085 w 9088607"/>
                <a:gd name="connsiteY1" fmla="*/ 1866137 h 3563263"/>
                <a:gd name="connsiteX2" fmla="*/ 1009498 w 9088607"/>
                <a:gd name="connsiteY2" fmla="*/ 1237030 h 3563263"/>
                <a:gd name="connsiteX3" fmla="*/ 1294790 w 9088607"/>
                <a:gd name="connsiteY3" fmla="*/ 3563263 h 3563263"/>
                <a:gd name="connsiteX4" fmla="*/ 1587398 w 9088607"/>
                <a:gd name="connsiteY4" fmla="*/ 15391 h 3563263"/>
                <a:gd name="connsiteX5" fmla="*/ 1865376 w 9088607"/>
                <a:gd name="connsiteY5" fmla="*/ 2239211 h 3563263"/>
                <a:gd name="connsiteX6" fmla="*/ 2038831 w 9088607"/>
                <a:gd name="connsiteY6" fmla="*/ 1875718 h 3563263"/>
                <a:gd name="connsiteX7" fmla="*/ 3457980 w 9088607"/>
                <a:gd name="connsiteY7" fmla="*/ 1890349 h 3563263"/>
                <a:gd name="connsiteX8" fmla="*/ 2443277 w 9088607"/>
                <a:gd name="connsiteY8" fmla="*/ 490879 h 3563263"/>
                <a:gd name="connsiteX9" fmla="*/ 3043123 w 9088607"/>
                <a:gd name="connsiteY9" fmla="*/ 761 h 3563263"/>
                <a:gd name="connsiteX10" fmla="*/ 3803904 w 9088607"/>
                <a:gd name="connsiteY10" fmla="*/ 395781 h 3563263"/>
                <a:gd name="connsiteX11" fmla="*/ 4586631 w 9088607"/>
                <a:gd name="connsiteY11" fmla="*/ 22706 h 3563263"/>
                <a:gd name="connsiteX12" fmla="*/ 5171847 w 9088607"/>
                <a:gd name="connsiteY12" fmla="*/ 483564 h 3563263"/>
                <a:gd name="connsiteX13" fmla="*/ 4140402 w 9088607"/>
                <a:gd name="connsiteY13" fmla="*/ 1880768 h 3563263"/>
                <a:gd name="connsiteX14" fmla="*/ 5498920 w 9088607"/>
                <a:gd name="connsiteY14" fmla="*/ 1897663 h 3563263"/>
                <a:gd name="connsiteX15" fmla="*/ 5720487 w 9088607"/>
                <a:gd name="connsiteY15" fmla="*/ 2239211 h 3563263"/>
                <a:gd name="connsiteX16" fmla="*/ 6005780 w 9088607"/>
                <a:gd name="connsiteY16" fmla="*/ 761 h 3563263"/>
                <a:gd name="connsiteX17" fmla="*/ 6269127 w 9088607"/>
                <a:gd name="connsiteY17" fmla="*/ 3534002 h 3563263"/>
                <a:gd name="connsiteX18" fmla="*/ 6590995 w 9088607"/>
                <a:gd name="connsiteY18" fmla="*/ 1251660 h 3563263"/>
                <a:gd name="connsiteX19" fmla="*/ 6686093 w 9088607"/>
                <a:gd name="connsiteY19" fmla="*/ 1895397 h 3563263"/>
                <a:gd name="connsiteX20" fmla="*/ 9088607 w 9088607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1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930018 h 3611972"/>
                <a:gd name="connsiteX1" fmla="*/ 2345056 w 10526578"/>
                <a:gd name="connsiteY1" fmla="*/ 1914846 h 3611972"/>
                <a:gd name="connsiteX2" fmla="*/ 2447469 w 10526578"/>
                <a:gd name="connsiteY2" fmla="*/ 1285739 h 3611972"/>
                <a:gd name="connsiteX3" fmla="*/ 2732761 w 10526578"/>
                <a:gd name="connsiteY3" fmla="*/ 3611972 h 3611972"/>
                <a:gd name="connsiteX4" fmla="*/ 3025369 w 10526578"/>
                <a:gd name="connsiteY4" fmla="*/ 64100 h 3611972"/>
                <a:gd name="connsiteX5" fmla="*/ 3303347 w 10526578"/>
                <a:gd name="connsiteY5" fmla="*/ 2287920 h 3611972"/>
                <a:gd name="connsiteX6" fmla="*/ 3476802 w 10526578"/>
                <a:gd name="connsiteY6" fmla="*/ 1924427 h 3611972"/>
                <a:gd name="connsiteX7" fmla="*/ 4895951 w 10526578"/>
                <a:gd name="connsiteY7" fmla="*/ 1939058 h 3611972"/>
                <a:gd name="connsiteX8" fmla="*/ 3881248 w 10526578"/>
                <a:gd name="connsiteY8" fmla="*/ 539588 h 3611972"/>
                <a:gd name="connsiteX9" fmla="*/ 4481094 w 10526578"/>
                <a:gd name="connsiteY9" fmla="*/ 49470 h 3611972"/>
                <a:gd name="connsiteX10" fmla="*/ 6024602 w 10526578"/>
                <a:gd name="connsiteY10" fmla="*/ 71415 h 3611972"/>
                <a:gd name="connsiteX11" fmla="*/ 6609818 w 10526578"/>
                <a:gd name="connsiteY11" fmla="*/ 532273 h 3611972"/>
                <a:gd name="connsiteX12" fmla="*/ 5578373 w 10526578"/>
                <a:gd name="connsiteY12" fmla="*/ 1929477 h 3611972"/>
                <a:gd name="connsiteX13" fmla="*/ 6936891 w 10526578"/>
                <a:gd name="connsiteY13" fmla="*/ 1946372 h 3611972"/>
                <a:gd name="connsiteX14" fmla="*/ 7158458 w 10526578"/>
                <a:gd name="connsiteY14" fmla="*/ 2287920 h 3611972"/>
                <a:gd name="connsiteX15" fmla="*/ 7443751 w 10526578"/>
                <a:gd name="connsiteY15" fmla="*/ 49470 h 3611972"/>
                <a:gd name="connsiteX16" fmla="*/ 7707098 w 10526578"/>
                <a:gd name="connsiteY16" fmla="*/ 3582711 h 3611972"/>
                <a:gd name="connsiteX17" fmla="*/ 8028966 w 10526578"/>
                <a:gd name="connsiteY17" fmla="*/ 1300369 h 3611972"/>
                <a:gd name="connsiteX18" fmla="*/ 8124064 w 10526578"/>
                <a:gd name="connsiteY18" fmla="*/ 1944106 h 3611972"/>
                <a:gd name="connsiteX19" fmla="*/ 10526578 w 10526578"/>
                <a:gd name="connsiteY19" fmla="*/ 1951965 h 3611972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3881248 w 10526578"/>
                <a:gd name="connsiteY8" fmla="*/ 490119 h 3562503"/>
                <a:gd name="connsiteX9" fmla="*/ 6024602 w 10526578"/>
                <a:gd name="connsiteY9" fmla="*/ 21946 h 3562503"/>
                <a:gd name="connsiteX10" fmla="*/ 6609818 w 10526578"/>
                <a:gd name="connsiteY10" fmla="*/ 482804 h 3562503"/>
                <a:gd name="connsiteX11" fmla="*/ 5578373 w 10526578"/>
                <a:gd name="connsiteY11" fmla="*/ 1880008 h 3562503"/>
                <a:gd name="connsiteX12" fmla="*/ 6936891 w 10526578"/>
                <a:gd name="connsiteY12" fmla="*/ 1896903 h 3562503"/>
                <a:gd name="connsiteX13" fmla="*/ 7158458 w 10526578"/>
                <a:gd name="connsiteY13" fmla="*/ 2238451 h 3562503"/>
                <a:gd name="connsiteX14" fmla="*/ 7443751 w 10526578"/>
                <a:gd name="connsiteY14" fmla="*/ 1 h 3562503"/>
                <a:gd name="connsiteX15" fmla="*/ 7707098 w 10526578"/>
                <a:gd name="connsiteY15" fmla="*/ 3533242 h 3562503"/>
                <a:gd name="connsiteX16" fmla="*/ 8028966 w 10526578"/>
                <a:gd name="connsiteY16" fmla="*/ 1250900 h 3562503"/>
                <a:gd name="connsiteX17" fmla="*/ 8124064 w 10526578"/>
                <a:gd name="connsiteY17" fmla="*/ 1894637 h 3562503"/>
                <a:gd name="connsiteX18" fmla="*/ 10526578 w 10526578"/>
                <a:gd name="connsiteY18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024602 w 10526578"/>
                <a:gd name="connsiteY8" fmla="*/ 21946 h 3562503"/>
                <a:gd name="connsiteX9" fmla="*/ 6609818 w 10526578"/>
                <a:gd name="connsiteY9" fmla="*/ 482804 h 3562503"/>
                <a:gd name="connsiteX10" fmla="*/ 5578373 w 10526578"/>
                <a:gd name="connsiteY10" fmla="*/ 1880008 h 3562503"/>
                <a:gd name="connsiteX11" fmla="*/ 6936891 w 10526578"/>
                <a:gd name="connsiteY11" fmla="*/ 1896903 h 3562503"/>
                <a:gd name="connsiteX12" fmla="*/ 7158458 w 10526578"/>
                <a:gd name="connsiteY12" fmla="*/ 2238451 h 3562503"/>
                <a:gd name="connsiteX13" fmla="*/ 7443751 w 10526578"/>
                <a:gd name="connsiteY13" fmla="*/ 1 h 3562503"/>
                <a:gd name="connsiteX14" fmla="*/ 7707098 w 10526578"/>
                <a:gd name="connsiteY14" fmla="*/ 3533242 h 3562503"/>
                <a:gd name="connsiteX15" fmla="*/ 8028966 w 10526578"/>
                <a:gd name="connsiteY15" fmla="*/ 1250900 h 3562503"/>
                <a:gd name="connsiteX16" fmla="*/ 8124064 w 10526578"/>
                <a:gd name="connsiteY16" fmla="*/ 1894637 h 3562503"/>
                <a:gd name="connsiteX17" fmla="*/ 10526578 w 10526578"/>
                <a:gd name="connsiteY17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609818 w 10526578"/>
                <a:gd name="connsiteY8" fmla="*/ 482804 h 3562503"/>
                <a:gd name="connsiteX9" fmla="*/ 5578373 w 10526578"/>
                <a:gd name="connsiteY9" fmla="*/ 1880008 h 3562503"/>
                <a:gd name="connsiteX10" fmla="*/ 6936891 w 10526578"/>
                <a:gd name="connsiteY10" fmla="*/ 1896903 h 3562503"/>
                <a:gd name="connsiteX11" fmla="*/ 7158458 w 10526578"/>
                <a:gd name="connsiteY11" fmla="*/ 2238451 h 3562503"/>
                <a:gd name="connsiteX12" fmla="*/ 7443751 w 10526578"/>
                <a:gd name="connsiteY12" fmla="*/ 1 h 3562503"/>
                <a:gd name="connsiteX13" fmla="*/ 7707098 w 10526578"/>
                <a:gd name="connsiteY13" fmla="*/ 3533242 h 3562503"/>
                <a:gd name="connsiteX14" fmla="*/ 8028966 w 10526578"/>
                <a:gd name="connsiteY14" fmla="*/ 1250900 h 3562503"/>
                <a:gd name="connsiteX15" fmla="*/ 8124064 w 10526578"/>
                <a:gd name="connsiteY15" fmla="*/ 1894637 h 3562503"/>
                <a:gd name="connsiteX16" fmla="*/ 10526578 w 10526578"/>
                <a:gd name="connsiteY16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224844 w 10526578"/>
                <a:gd name="connsiteY10" fmla="*/ 3305198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91650 w 10526578"/>
                <a:gd name="connsiteY10" fmla="*/ 2848025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2662007"/>
                <a:gd name="connsiteY0" fmla="*/ 1880551 h 3562503"/>
                <a:gd name="connsiteX1" fmla="*/ 4480485 w 12662007"/>
                <a:gd name="connsiteY1" fmla="*/ 1865377 h 3562503"/>
                <a:gd name="connsiteX2" fmla="*/ 4582898 w 12662007"/>
                <a:gd name="connsiteY2" fmla="*/ 1236270 h 3562503"/>
                <a:gd name="connsiteX3" fmla="*/ 4868190 w 12662007"/>
                <a:gd name="connsiteY3" fmla="*/ 3562503 h 3562503"/>
                <a:gd name="connsiteX4" fmla="*/ 5160798 w 12662007"/>
                <a:gd name="connsiteY4" fmla="*/ 14631 h 3562503"/>
                <a:gd name="connsiteX5" fmla="*/ 5471971 w 12662007"/>
                <a:gd name="connsiteY5" fmla="*/ 3076606 h 3562503"/>
                <a:gd name="connsiteX6" fmla="*/ 5612231 w 12662007"/>
                <a:gd name="connsiteY6" fmla="*/ 1874958 h 3562503"/>
                <a:gd name="connsiteX7" fmla="*/ 7031380 w 12662007"/>
                <a:gd name="connsiteY7" fmla="*/ 1889589 h 3562503"/>
                <a:gd name="connsiteX8" fmla="*/ 7713802 w 12662007"/>
                <a:gd name="connsiteY8" fmla="*/ 1880008 h 3562503"/>
                <a:gd name="connsiteX9" fmla="*/ 9072320 w 12662007"/>
                <a:gd name="connsiteY9" fmla="*/ 1896903 h 3562503"/>
                <a:gd name="connsiteX10" fmla="*/ 9327079 w 12662007"/>
                <a:gd name="connsiteY10" fmla="*/ 2848025 h 3562503"/>
                <a:gd name="connsiteX11" fmla="*/ 9579180 w 12662007"/>
                <a:gd name="connsiteY11" fmla="*/ 1 h 3562503"/>
                <a:gd name="connsiteX12" fmla="*/ 9842527 w 12662007"/>
                <a:gd name="connsiteY12" fmla="*/ 3533242 h 3562503"/>
                <a:gd name="connsiteX13" fmla="*/ 10164395 w 12662007"/>
                <a:gd name="connsiteY13" fmla="*/ 1250900 h 3562503"/>
                <a:gd name="connsiteX14" fmla="*/ 10259493 w 12662007"/>
                <a:gd name="connsiteY14" fmla="*/ 1894637 h 3562503"/>
                <a:gd name="connsiteX15" fmla="*/ 12662007 w 12662007"/>
                <a:gd name="connsiteY15" fmla="*/ 1902496 h 3562503"/>
                <a:gd name="connsiteX0" fmla="*/ 0 w 14808500"/>
                <a:gd name="connsiteY0" fmla="*/ 1880551 h 3562503"/>
                <a:gd name="connsiteX1" fmla="*/ 4480485 w 14808500"/>
                <a:gd name="connsiteY1" fmla="*/ 1865377 h 3562503"/>
                <a:gd name="connsiteX2" fmla="*/ 4582898 w 14808500"/>
                <a:gd name="connsiteY2" fmla="*/ 1236270 h 3562503"/>
                <a:gd name="connsiteX3" fmla="*/ 4868190 w 14808500"/>
                <a:gd name="connsiteY3" fmla="*/ 3562503 h 3562503"/>
                <a:gd name="connsiteX4" fmla="*/ 5160798 w 14808500"/>
                <a:gd name="connsiteY4" fmla="*/ 14631 h 3562503"/>
                <a:gd name="connsiteX5" fmla="*/ 5471971 w 14808500"/>
                <a:gd name="connsiteY5" fmla="*/ 3076606 h 3562503"/>
                <a:gd name="connsiteX6" fmla="*/ 5612231 w 14808500"/>
                <a:gd name="connsiteY6" fmla="*/ 1874958 h 3562503"/>
                <a:gd name="connsiteX7" fmla="*/ 7031380 w 14808500"/>
                <a:gd name="connsiteY7" fmla="*/ 1889589 h 3562503"/>
                <a:gd name="connsiteX8" fmla="*/ 7713802 w 14808500"/>
                <a:gd name="connsiteY8" fmla="*/ 1880008 h 3562503"/>
                <a:gd name="connsiteX9" fmla="*/ 9072320 w 14808500"/>
                <a:gd name="connsiteY9" fmla="*/ 1896903 h 3562503"/>
                <a:gd name="connsiteX10" fmla="*/ 9327079 w 14808500"/>
                <a:gd name="connsiteY10" fmla="*/ 2848025 h 3562503"/>
                <a:gd name="connsiteX11" fmla="*/ 9579180 w 14808500"/>
                <a:gd name="connsiteY11" fmla="*/ 1 h 3562503"/>
                <a:gd name="connsiteX12" fmla="*/ 9842527 w 14808500"/>
                <a:gd name="connsiteY12" fmla="*/ 3533242 h 3562503"/>
                <a:gd name="connsiteX13" fmla="*/ 10164395 w 14808500"/>
                <a:gd name="connsiteY13" fmla="*/ 1250900 h 3562503"/>
                <a:gd name="connsiteX14" fmla="*/ 10259493 w 14808500"/>
                <a:gd name="connsiteY14" fmla="*/ 1894637 h 3562503"/>
                <a:gd name="connsiteX15" fmla="*/ 14808500 w 14808500"/>
                <a:gd name="connsiteY15" fmla="*/ 1940591 h 3562503"/>
                <a:gd name="connsiteX0" fmla="*/ 0 w 18482842"/>
                <a:gd name="connsiteY0" fmla="*/ 1904392 h 3562502"/>
                <a:gd name="connsiteX1" fmla="*/ 8154827 w 18482842"/>
                <a:gd name="connsiteY1" fmla="*/ 1865376 h 3562502"/>
                <a:gd name="connsiteX2" fmla="*/ 8257240 w 18482842"/>
                <a:gd name="connsiteY2" fmla="*/ 1236269 h 3562502"/>
                <a:gd name="connsiteX3" fmla="*/ 8542532 w 18482842"/>
                <a:gd name="connsiteY3" fmla="*/ 3562502 h 3562502"/>
                <a:gd name="connsiteX4" fmla="*/ 8835140 w 18482842"/>
                <a:gd name="connsiteY4" fmla="*/ 14630 h 3562502"/>
                <a:gd name="connsiteX5" fmla="*/ 9146313 w 18482842"/>
                <a:gd name="connsiteY5" fmla="*/ 3076605 h 3562502"/>
                <a:gd name="connsiteX6" fmla="*/ 9286573 w 18482842"/>
                <a:gd name="connsiteY6" fmla="*/ 1874957 h 3562502"/>
                <a:gd name="connsiteX7" fmla="*/ 10705722 w 18482842"/>
                <a:gd name="connsiteY7" fmla="*/ 1889588 h 3562502"/>
                <a:gd name="connsiteX8" fmla="*/ 11388144 w 18482842"/>
                <a:gd name="connsiteY8" fmla="*/ 1880007 h 3562502"/>
                <a:gd name="connsiteX9" fmla="*/ 12746662 w 18482842"/>
                <a:gd name="connsiteY9" fmla="*/ 1896902 h 3562502"/>
                <a:gd name="connsiteX10" fmla="*/ 13001421 w 18482842"/>
                <a:gd name="connsiteY10" fmla="*/ 2848024 h 3562502"/>
                <a:gd name="connsiteX11" fmla="*/ 13253522 w 18482842"/>
                <a:gd name="connsiteY11" fmla="*/ 0 h 3562502"/>
                <a:gd name="connsiteX12" fmla="*/ 13516869 w 18482842"/>
                <a:gd name="connsiteY12" fmla="*/ 3533241 h 3562502"/>
                <a:gd name="connsiteX13" fmla="*/ 13838737 w 18482842"/>
                <a:gd name="connsiteY13" fmla="*/ 1250899 h 3562502"/>
                <a:gd name="connsiteX14" fmla="*/ 13933835 w 18482842"/>
                <a:gd name="connsiteY14" fmla="*/ 1894636 h 3562502"/>
                <a:gd name="connsiteX15" fmla="*/ 18482842 w 18482842"/>
                <a:gd name="connsiteY15" fmla="*/ 1940590 h 3562502"/>
                <a:gd name="connsiteX0" fmla="*/ 0 w 14744037"/>
                <a:gd name="connsiteY0" fmla="*/ 1904392 h 3562502"/>
                <a:gd name="connsiteX1" fmla="*/ 8154827 w 14744037"/>
                <a:gd name="connsiteY1" fmla="*/ 1865376 h 3562502"/>
                <a:gd name="connsiteX2" fmla="*/ 8257240 w 14744037"/>
                <a:gd name="connsiteY2" fmla="*/ 1236269 h 3562502"/>
                <a:gd name="connsiteX3" fmla="*/ 8542532 w 14744037"/>
                <a:gd name="connsiteY3" fmla="*/ 3562502 h 3562502"/>
                <a:gd name="connsiteX4" fmla="*/ 8835140 w 14744037"/>
                <a:gd name="connsiteY4" fmla="*/ 14630 h 3562502"/>
                <a:gd name="connsiteX5" fmla="*/ 9146313 w 14744037"/>
                <a:gd name="connsiteY5" fmla="*/ 3076605 h 3562502"/>
                <a:gd name="connsiteX6" fmla="*/ 9286573 w 14744037"/>
                <a:gd name="connsiteY6" fmla="*/ 1874957 h 3562502"/>
                <a:gd name="connsiteX7" fmla="*/ 10705722 w 14744037"/>
                <a:gd name="connsiteY7" fmla="*/ 1889588 h 3562502"/>
                <a:gd name="connsiteX8" fmla="*/ 11388144 w 14744037"/>
                <a:gd name="connsiteY8" fmla="*/ 1880007 h 3562502"/>
                <a:gd name="connsiteX9" fmla="*/ 12746662 w 14744037"/>
                <a:gd name="connsiteY9" fmla="*/ 1896902 h 3562502"/>
                <a:gd name="connsiteX10" fmla="*/ 13001421 w 14744037"/>
                <a:gd name="connsiteY10" fmla="*/ 2848024 h 3562502"/>
                <a:gd name="connsiteX11" fmla="*/ 13253522 w 14744037"/>
                <a:gd name="connsiteY11" fmla="*/ 0 h 3562502"/>
                <a:gd name="connsiteX12" fmla="*/ 13516869 w 14744037"/>
                <a:gd name="connsiteY12" fmla="*/ 3533241 h 3562502"/>
                <a:gd name="connsiteX13" fmla="*/ 13838737 w 14744037"/>
                <a:gd name="connsiteY13" fmla="*/ 1250899 h 3562502"/>
                <a:gd name="connsiteX14" fmla="*/ 13933835 w 14744037"/>
                <a:gd name="connsiteY14" fmla="*/ 1894636 h 3562502"/>
                <a:gd name="connsiteX15" fmla="*/ 14744037 w 14744037"/>
                <a:gd name="connsiteY15" fmla="*/ 1892908 h 3562502"/>
                <a:gd name="connsiteX0" fmla="*/ 0 w 14782714"/>
                <a:gd name="connsiteY0" fmla="*/ 1904392 h 3562502"/>
                <a:gd name="connsiteX1" fmla="*/ 8154827 w 14782714"/>
                <a:gd name="connsiteY1" fmla="*/ 1865376 h 3562502"/>
                <a:gd name="connsiteX2" fmla="*/ 8257240 w 14782714"/>
                <a:gd name="connsiteY2" fmla="*/ 1236269 h 3562502"/>
                <a:gd name="connsiteX3" fmla="*/ 8542532 w 14782714"/>
                <a:gd name="connsiteY3" fmla="*/ 3562502 h 3562502"/>
                <a:gd name="connsiteX4" fmla="*/ 8835140 w 14782714"/>
                <a:gd name="connsiteY4" fmla="*/ 14630 h 3562502"/>
                <a:gd name="connsiteX5" fmla="*/ 9146313 w 14782714"/>
                <a:gd name="connsiteY5" fmla="*/ 3076605 h 3562502"/>
                <a:gd name="connsiteX6" fmla="*/ 9286573 w 14782714"/>
                <a:gd name="connsiteY6" fmla="*/ 1874957 h 3562502"/>
                <a:gd name="connsiteX7" fmla="*/ 10705722 w 14782714"/>
                <a:gd name="connsiteY7" fmla="*/ 1889588 h 3562502"/>
                <a:gd name="connsiteX8" fmla="*/ 11388144 w 14782714"/>
                <a:gd name="connsiteY8" fmla="*/ 1880007 h 3562502"/>
                <a:gd name="connsiteX9" fmla="*/ 12746662 w 14782714"/>
                <a:gd name="connsiteY9" fmla="*/ 1896902 h 3562502"/>
                <a:gd name="connsiteX10" fmla="*/ 13001421 w 14782714"/>
                <a:gd name="connsiteY10" fmla="*/ 2848024 h 3562502"/>
                <a:gd name="connsiteX11" fmla="*/ 13253522 w 14782714"/>
                <a:gd name="connsiteY11" fmla="*/ 0 h 3562502"/>
                <a:gd name="connsiteX12" fmla="*/ 13516869 w 14782714"/>
                <a:gd name="connsiteY12" fmla="*/ 3533241 h 3562502"/>
                <a:gd name="connsiteX13" fmla="*/ 13838737 w 14782714"/>
                <a:gd name="connsiteY13" fmla="*/ 1250899 h 3562502"/>
                <a:gd name="connsiteX14" fmla="*/ 13933835 w 14782714"/>
                <a:gd name="connsiteY14" fmla="*/ 1894636 h 3562502"/>
                <a:gd name="connsiteX15" fmla="*/ 14782714 w 14782714"/>
                <a:gd name="connsiteY15" fmla="*/ 1904828 h 3562502"/>
                <a:gd name="connsiteX0" fmla="*/ 0 w 14821391"/>
                <a:gd name="connsiteY0" fmla="*/ 1904392 h 3562502"/>
                <a:gd name="connsiteX1" fmla="*/ 8154827 w 14821391"/>
                <a:gd name="connsiteY1" fmla="*/ 1865376 h 3562502"/>
                <a:gd name="connsiteX2" fmla="*/ 8257240 w 14821391"/>
                <a:gd name="connsiteY2" fmla="*/ 1236269 h 3562502"/>
                <a:gd name="connsiteX3" fmla="*/ 8542532 w 14821391"/>
                <a:gd name="connsiteY3" fmla="*/ 3562502 h 3562502"/>
                <a:gd name="connsiteX4" fmla="*/ 8835140 w 14821391"/>
                <a:gd name="connsiteY4" fmla="*/ 14630 h 3562502"/>
                <a:gd name="connsiteX5" fmla="*/ 9146313 w 14821391"/>
                <a:gd name="connsiteY5" fmla="*/ 3076605 h 3562502"/>
                <a:gd name="connsiteX6" fmla="*/ 9286573 w 14821391"/>
                <a:gd name="connsiteY6" fmla="*/ 1874957 h 3562502"/>
                <a:gd name="connsiteX7" fmla="*/ 10705722 w 14821391"/>
                <a:gd name="connsiteY7" fmla="*/ 1889588 h 3562502"/>
                <a:gd name="connsiteX8" fmla="*/ 11388144 w 14821391"/>
                <a:gd name="connsiteY8" fmla="*/ 1880007 h 3562502"/>
                <a:gd name="connsiteX9" fmla="*/ 12746662 w 14821391"/>
                <a:gd name="connsiteY9" fmla="*/ 1896902 h 3562502"/>
                <a:gd name="connsiteX10" fmla="*/ 13001421 w 14821391"/>
                <a:gd name="connsiteY10" fmla="*/ 2848024 h 3562502"/>
                <a:gd name="connsiteX11" fmla="*/ 13253522 w 14821391"/>
                <a:gd name="connsiteY11" fmla="*/ 0 h 3562502"/>
                <a:gd name="connsiteX12" fmla="*/ 13516869 w 14821391"/>
                <a:gd name="connsiteY12" fmla="*/ 3533241 h 3562502"/>
                <a:gd name="connsiteX13" fmla="*/ 13838737 w 14821391"/>
                <a:gd name="connsiteY13" fmla="*/ 1250899 h 3562502"/>
                <a:gd name="connsiteX14" fmla="*/ 13933835 w 14821391"/>
                <a:gd name="connsiteY14" fmla="*/ 1894636 h 3562502"/>
                <a:gd name="connsiteX15" fmla="*/ 14821391 w 14821391"/>
                <a:gd name="connsiteY15" fmla="*/ 1916748 h 3562502"/>
                <a:gd name="connsiteX0" fmla="*/ 0 w 17332784"/>
                <a:gd name="connsiteY0" fmla="*/ 1904392 h 3562502"/>
                <a:gd name="connsiteX1" fmla="*/ 8154827 w 17332784"/>
                <a:gd name="connsiteY1" fmla="*/ 1865376 h 3562502"/>
                <a:gd name="connsiteX2" fmla="*/ 8257240 w 17332784"/>
                <a:gd name="connsiteY2" fmla="*/ 1236269 h 3562502"/>
                <a:gd name="connsiteX3" fmla="*/ 8542532 w 17332784"/>
                <a:gd name="connsiteY3" fmla="*/ 3562502 h 3562502"/>
                <a:gd name="connsiteX4" fmla="*/ 8835140 w 17332784"/>
                <a:gd name="connsiteY4" fmla="*/ 14630 h 3562502"/>
                <a:gd name="connsiteX5" fmla="*/ 9146313 w 17332784"/>
                <a:gd name="connsiteY5" fmla="*/ 3076605 h 3562502"/>
                <a:gd name="connsiteX6" fmla="*/ 9286573 w 17332784"/>
                <a:gd name="connsiteY6" fmla="*/ 1874957 h 3562502"/>
                <a:gd name="connsiteX7" fmla="*/ 10705722 w 17332784"/>
                <a:gd name="connsiteY7" fmla="*/ 1889588 h 3562502"/>
                <a:gd name="connsiteX8" fmla="*/ 11388144 w 17332784"/>
                <a:gd name="connsiteY8" fmla="*/ 1880007 h 3562502"/>
                <a:gd name="connsiteX9" fmla="*/ 12746662 w 17332784"/>
                <a:gd name="connsiteY9" fmla="*/ 1896902 h 3562502"/>
                <a:gd name="connsiteX10" fmla="*/ 13001421 w 17332784"/>
                <a:gd name="connsiteY10" fmla="*/ 2848024 h 3562502"/>
                <a:gd name="connsiteX11" fmla="*/ 13253522 w 17332784"/>
                <a:gd name="connsiteY11" fmla="*/ 0 h 3562502"/>
                <a:gd name="connsiteX12" fmla="*/ 13516869 w 17332784"/>
                <a:gd name="connsiteY12" fmla="*/ 3533241 h 3562502"/>
                <a:gd name="connsiteX13" fmla="*/ 13838737 w 17332784"/>
                <a:gd name="connsiteY13" fmla="*/ 1250899 h 3562502"/>
                <a:gd name="connsiteX14" fmla="*/ 13933835 w 17332784"/>
                <a:gd name="connsiteY14" fmla="*/ 1894636 h 3562502"/>
                <a:gd name="connsiteX15" fmla="*/ 17332784 w 17332784"/>
                <a:gd name="connsiteY15" fmla="*/ 1860793 h 3562502"/>
                <a:gd name="connsiteX0" fmla="*/ 0 w 17255964"/>
                <a:gd name="connsiteY0" fmla="*/ 1904392 h 3562502"/>
                <a:gd name="connsiteX1" fmla="*/ 8154827 w 17255964"/>
                <a:gd name="connsiteY1" fmla="*/ 1865376 h 3562502"/>
                <a:gd name="connsiteX2" fmla="*/ 8257240 w 17255964"/>
                <a:gd name="connsiteY2" fmla="*/ 1236269 h 3562502"/>
                <a:gd name="connsiteX3" fmla="*/ 8542532 w 17255964"/>
                <a:gd name="connsiteY3" fmla="*/ 3562502 h 3562502"/>
                <a:gd name="connsiteX4" fmla="*/ 8835140 w 17255964"/>
                <a:gd name="connsiteY4" fmla="*/ 14630 h 3562502"/>
                <a:gd name="connsiteX5" fmla="*/ 9146313 w 17255964"/>
                <a:gd name="connsiteY5" fmla="*/ 3076605 h 3562502"/>
                <a:gd name="connsiteX6" fmla="*/ 9286573 w 17255964"/>
                <a:gd name="connsiteY6" fmla="*/ 1874957 h 3562502"/>
                <a:gd name="connsiteX7" fmla="*/ 10705722 w 17255964"/>
                <a:gd name="connsiteY7" fmla="*/ 1889588 h 3562502"/>
                <a:gd name="connsiteX8" fmla="*/ 11388144 w 17255964"/>
                <a:gd name="connsiteY8" fmla="*/ 1880007 h 3562502"/>
                <a:gd name="connsiteX9" fmla="*/ 12746662 w 17255964"/>
                <a:gd name="connsiteY9" fmla="*/ 1896902 h 3562502"/>
                <a:gd name="connsiteX10" fmla="*/ 13001421 w 17255964"/>
                <a:gd name="connsiteY10" fmla="*/ 2848024 h 3562502"/>
                <a:gd name="connsiteX11" fmla="*/ 13253522 w 17255964"/>
                <a:gd name="connsiteY11" fmla="*/ 0 h 3562502"/>
                <a:gd name="connsiteX12" fmla="*/ 13516869 w 17255964"/>
                <a:gd name="connsiteY12" fmla="*/ 3533241 h 3562502"/>
                <a:gd name="connsiteX13" fmla="*/ 13838737 w 17255964"/>
                <a:gd name="connsiteY13" fmla="*/ 1250899 h 3562502"/>
                <a:gd name="connsiteX14" fmla="*/ 13933835 w 17255964"/>
                <a:gd name="connsiteY14" fmla="*/ 1894636 h 3562502"/>
                <a:gd name="connsiteX15" fmla="*/ 17255964 w 17255964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5 w 17279011"/>
                <a:gd name="connsiteY14" fmla="*/ 1894636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2746662 w 17279011"/>
                <a:gd name="connsiteY8" fmla="*/ 1882695 h 3562502"/>
                <a:gd name="connsiteX9" fmla="*/ 13001421 w 17279011"/>
                <a:gd name="connsiteY9" fmla="*/ 2848024 h 3562502"/>
                <a:gd name="connsiteX10" fmla="*/ 13253522 w 17279011"/>
                <a:gd name="connsiteY10" fmla="*/ 0 h 3562502"/>
                <a:gd name="connsiteX11" fmla="*/ 13516869 w 17279011"/>
                <a:gd name="connsiteY11" fmla="*/ 3533241 h 3562502"/>
                <a:gd name="connsiteX12" fmla="*/ 13838737 w 17279011"/>
                <a:gd name="connsiteY12" fmla="*/ 1250899 h 3562502"/>
                <a:gd name="connsiteX13" fmla="*/ 13933836 w 17279011"/>
                <a:gd name="connsiteY13" fmla="*/ 1873328 h 3562502"/>
                <a:gd name="connsiteX14" fmla="*/ 17279011 w 17279011"/>
                <a:gd name="connsiteY14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82695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68490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9775667"/>
                <a:gd name="connsiteY0" fmla="*/ 1861774 h 3562502"/>
                <a:gd name="connsiteX1" fmla="*/ 10651483 w 19775667"/>
                <a:gd name="connsiteY1" fmla="*/ 1865376 h 3562502"/>
                <a:gd name="connsiteX2" fmla="*/ 10753896 w 19775667"/>
                <a:gd name="connsiteY2" fmla="*/ 1236269 h 3562502"/>
                <a:gd name="connsiteX3" fmla="*/ 11039188 w 19775667"/>
                <a:gd name="connsiteY3" fmla="*/ 3562502 h 3562502"/>
                <a:gd name="connsiteX4" fmla="*/ 11331796 w 19775667"/>
                <a:gd name="connsiteY4" fmla="*/ 14630 h 3562502"/>
                <a:gd name="connsiteX5" fmla="*/ 11642969 w 19775667"/>
                <a:gd name="connsiteY5" fmla="*/ 3076605 h 3562502"/>
                <a:gd name="connsiteX6" fmla="*/ 11783229 w 19775667"/>
                <a:gd name="connsiteY6" fmla="*/ 1867853 h 3562502"/>
                <a:gd name="connsiteX7" fmla="*/ 15243318 w 19775667"/>
                <a:gd name="connsiteY7" fmla="*/ 1868490 h 3562502"/>
                <a:gd name="connsiteX8" fmla="*/ 15498077 w 19775667"/>
                <a:gd name="connsiteY8" fmla="*/ 2848024 h 3562502"/>
                <a:gd name="connsiteX9" fmla="*/ 15750178 w 19775667"/>
                <a:gd name="connsiteY9" fmla="*/ 0 h 3562502"/>
                <a:gd name="connsiteX10" fmla="*/ 16013525 w 19775667"/>
                <a:gd name="connsiteY10" fmla="*/ 3533241 h 3562502"/>
                <a:gd name="connsiteX11" fmla="*/ 16335393 w 19775667"/>
                <a:gd name="connsiteY11" fmla="*/ 1250899 h 3562502"/>
                <a:gd name="connsiteX12" fmla="*/ 16430492 w 19775667"/>
                <a:gd name="connsiteY12" fmla="*/ 1873328 h 3562502"/>
                <a:gd name="connsiteX13" fmla="*/ 19775667 w 19775667"/>
                <a:gd name="connsiteY13" fmla="*/ 1867897 h 3562502"/>
                <a:gd name="connsiteX0" fmla="*/ 0 w 19075538"/>
                <a:gd name="connsiteY0" fmla="*/ 1861774 h 3562502"/>
                <a:gd name="connsiteX1" fmla="*/ 10651483 w 19075538"/>
                <a:gd name="connsiteY1" fmla="*/ 1865376 h 3562502"/>
                <a:gd name="connsiteX2" fmla="*/ 10753896 w 19075538"/>
                <a:gd name="connsiteY2" fmla="*/ 1236269 h 3562502"/>
                <a:gd name="connsiteX3" fmla="*/ 11039188 w 19075538"/>
                <a:gd name="connsiteY3" fmla="*/ 3562502 h 3562502"/>
                <a:gd name="connsiteX4" fmla="*/ 11331796 w 19075538"/>
                <a:gd name="connsiteY4" fmla="*/ 14630 h 3562502"/>
                <a:gd name="connsiteX5" fmla="*/ 11642969 w 19075538"/>
                <a:gd name="connsiteY5" fmla="*/ 3076605 h 3562502"/>
                <a:gd name="connsiteX6" fmla="*/ 11783229 w 19075538"/>
                <a:gd name="connsiteY6" fmla="*/ 1867853 h 3562502"/>
                <a:gd name="connsiteX7" fmla="*/ 15243318 w 19075538"/>
                <a:gd name="connsiteY7" fmla="*/ 1868490 h 3562502"/>
                <a:gd name="connsiteX8" fmla="*/ 15498077 w 19075538"/>
                <a:gd name="connsiteY8" fmla="*/ 2848024 h 3562502"/>
                <a:gd name="connsiteX9" fmla="*/ 15750178 w 19075538"/>
                <a:gd name="connsiteY9" fmla="*/ 0 h 3562502"/>
                <a:gd name="connsiteX10" fmla="*/ 16013525 w 19075538"/>
                <a:gd name="connsiteY10" fmla="*/ 3533241 h 3562502"/>
                <a:gd name="connsiteX11" fmla="*/ 16335393 w 19075538"/>
                <a:gd name="connsiteY11" fmla="*/ 1250899 h 3562502"/>
                <a:gd name="connsiteX12" fmla="*/ 16430492 w 19075538"/>
                <a:gd name="connsiteY12" fmla="*/ 1873328 h 3562502"/>
                <a:gd name="connsiteX13" fmla="*/ 19075538 w 19075538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1 w 19096130"/>
                <a:gd name="connsiteY12" fmla="*/ 1860635 h 3562502"/>
                <a:gd name="connsiteX13" fmla="*/ 19096130 w 19096130"/>
                <a:gd name="connsiteY13" fmla="*/ 1867897 h 3562502"/>
                <a:gd name="connsiteX0" fmla="*/ 0 w 19748213"/>
                <a:gd name="connsiteY0" fmla="*/ 1868122 h 3562502"/>
                <a:gd name="connsiteX1" fmla="*/ 11303566 w 19748213"/>
                <a:gd name="connsiteY1" fmla="*/ 1865376 h 3562502"/>
                <a:gd name="connsiteX2" fmla="*/ 11405979 w 19748213"/>
                <a:gd name="connsiteY2" fmla="*/ 1236269 h 3562502"/>
                <a:gd name="connsiteX3" fmla="*/ 11691271 w 19748213"/>
                <a:gd name="connsiteY3" fmla="*/ 3562502 h 3562502"/>
                <a:gd name="connsiteX4" fmla="*/ 11983879 w 19748213"/>
                <a:gd name="connsiteY4" fmla="*/ 14630 h 3562502"/>
                <a:gd name="connsiteX5" fmla="*/ 12295052 w 19748213"/>
                <a:gd name="connsiteY5" fmla="*/ 3076605 h 3562502"/>
                <a:gd name="connsiteX6" fmla="*/ 12435312 w 19748213"/>
                <a:gd name="connsiteY6" fmla="*/ 1867853 h 3562502"/>
                <a:gd name="connsiteX7" fmla="*/ 15895401 w 19748213"/>
                <a:gd name="connsiteY7" fmla="*/ 1868490 h 3562502"/>
                <a:gd name="connsiteX8" fmla="*/ 16150160 w 19748213"/>
                <a:gd name="connsiteY8" fmla="*/ 2848024 h 3562502"/>
                <a:gd name="connsiteX9" fmla="*/ 16402261 w 19748213"/>
                <a:gd name="connsiteY9" fmla="*/ 0 h 3562502"/>
                <a:gd name="connsiteX10" fmla="*/ 16665608 w 19748213"/>
                <a:gd name="connsiteY10" fmla="*/ 3533241 h 3562502"/>
                <a:gd name="connsiteX11" fmla="*/ 16987476 w 19748213"/>
                <a:gd name="connsiteY11" fmla="*/ 1250899 h 3562502"/>
                <a:gd name="connsiteX12" fmla="*/ 17082574 w 19748213"/>
                <a:gd name="connsiteY12" fmla="*/ 1860635 h 3562502"/>
                <a:gd name="connsiteX13" fmla="*/ 19748213 w 19748213"/>
                <a:gd name="connsiteY13" fmla="*/ 1867897 h 3562502"/>
                <a:gd name="connsiteX0" fmla="*/ 0 w 19782534"/>
                <a:gd name="connsiteY0" fmla="*/ 1868122 h 3562502"/>
                <a:gd name="connsiteX1" fmla="*/ 11337887 w 19782534"/>
                <a:gd name="connsiteY1" fmla="*/ 1865376 h 3562502"/>
                <a:gd name="connsiteX2" fmla="*/ 11440300 w 19782534"/>
                <a:gd name="connsiteY2" fmla="*/ 1236269 h 3562502"/>
                <a:gd name="connsiteX3" fmla="*/ 11725592 w 19782534"/>
                <a:gd name="connsiteY3" fmla="*/ 3562502 h 3562502"/>
                <a:gd name="connsiteX4" fmla="*/ 12018200 w 19782534"/>
                <a:gd name="connsiteY4" fmla="*/ 14630 h 3562502"/>
                <a:gd name="connsiteX5" fmla="*/ 12329373 w 19782534"/>
                <a:gd name="connsiteY5" fmla="*/ 3076605 h 3562502"/>
                <a:gd name="connsiteX6" fmla="*/ 12469633 w 19782534"/>
                <a:gd name="connsiteY6" fmla="*/ 1867853 h 3562502"/>
                <a:gd name="connsiteX7" fmla="*/ 15929722 w 19782534"/>
                <a:gd name="connsiteY7" fmla="*/ 1868490 h 3562502"/>
                <a:gd name="connsiteX8" fmla="*/ 16184481 w 19782534"/>
                <a:gd name="connsiteY8" fmla="*/ 2848024 h 3562502"/>
                <a:gd name="connsiteX9" fmla="*/ 16436582 w 19782534"/>
                <a:gd name="connsiteY9" fmla="*/ 0 h 3562502"/>
                <a:gd name="connsiteX10" fmla="*/ 16699929 w 19782534"/>
                <a:gd name="connsiteY10" fmla="*/ 3533241 h 3562502"/>
                <a:gd name="connsiteX11" fmla="*/ 17021797 w 19782534"/>
                <a:gd name="connsiteY11" fmla="*/ 1250899 h 3562502"/>
                <a:gd name="connsiteX12" fmla="*/ 17116895 w 19782534"/>
                <a:gd name="connsiteY12" fmla="*/ 1860635 h 3562502"/>
                <a:gd name="connsiteX13" fmla="*/ 19782534 w 19782534"/>
                <a:gd name="connsiteY13" fmla="*/ 1867897 h 3562502"/>
                <a:gd name="connsiteX0" fmla="*/ -2 w 8444645"/>
                <a:gd name="connsiteY0" fmla="*/ 1865376 h 3562502"/>
                <a:gd name="connsiteX1" fmla="*/ 102411 w 8444645"/>
                <a:gd name="connsiteY1" fmla="*/ 1236269 h 3562502"/>
                <a:gd name="connsiteX2" fmla="*/ 387703 w 8444645"/>
                <a:gd name="connsiteY2" fmla="*/ 3562502 h 3562502"/>
                <a:gd name="connsiteX3" fmla="*/ 680311 w 8444645"/>
                <a:gd name="connsiteY3" fmla="*/ 14630 h 3562502"/>
                <a:gd name="connsiteX4" fmla="*/ 991484 w 8444645"/>
                <a:gd name="connsiteY4" fmla="*/ 3076605 h 3562502"/>
                <a:gd name="connsiteX5" fmla="*/ 1131744 w 8444645"/>
                <a:gd name="connsiteY5" fmla="*/ 1867853 h 3562502"/>
                <a:gd name="connsiteX6" fmla="*/ 4591833 w 8444645"/>
                <a:gd name="connsiteY6" fmla="*/ 1868490 h 3562502"/>
                <a:gd name="connsiteX7" fmla="*/ 4846592 w 8444645"/>
                <a:gd name="connsiteY7" fmla="*/ 2848024 h 3562502"/>
                <a:gd name="connsiteX8" fmla="*/ 5098693 w 8444645"/>
                <a:gd name="connsiteY8" fmla="*/ 0 h 3562502"/>
                <a:gd name="connsiteX9" fmla="*/ 5362040 w 8444645"/>
                <a:gd name="connsiteY9" fmla="*/ 3533241 h 3562502"/>
                <a:gd name="connsiteX10" fmla="*/ 5683908 w 8444645"/>
                <a:gd name="connsiteY10" fmla="*/ 1250899 h 3562502"/>
                <a:gd name="connsiteX11" fmla="*/ 5779006 w 8444645"/>
                <a:gd name="connsiteY11" fmla="*/ 1860635 h 3562502"/>
                <a:gd name="connsiteX12" fmla="*/ 8444645 w 8444645"/>
                <a:gd name="connsiteY12" fmla="*/ 1867897 h 3562502"/>
                <a:gd name="connsiteX0" fmla="*/ 0 w 8342234"/>
                <a:gd name="connsiteY0" fmla="*/ 1236269 h 3562502"/>
                <a:gd name="connsiteX1" fmla="*/ 285292 w 8342234"/>
                <a:gd name="connsiteY1" fmla="*/ 3562502 h 3562502"/>
                <a:gd name="connsiteX2" fmla="*/ 577900 w 8342234"/>
                <a:gd name="connsiteY2" fmla="*/ 14630 h 3562502"/>
                <a:gd name="connsiteX3" fmla="*/ 889073 w 8342234"/>
                <a:gd name="connsiteY3" fmla="*/ 3076605 h 3562502"/>
                <a:gd name="connsiteX4" fmla="*/ 1029333 w 8342234"/>
                <a:gd name="connsiteY4" fmla="*/ 1867853 h 3562502"/>
                <a:gd name="connsiteX5" fmla="*/ 4489422 w 8342234"/>
                <a:gd name="connsiteY5" fmla="*/ 1868490 h 3562502"/>
                <a:gd name="connsiteX6" fmla="*/ 4744181 w 8342234"/>
                <a:gd name="connsiteY6" fmla="*/ 2848024 h 3562502"/>
                <a:gd name="connsiteX7" fmla="*/ 4996282 w 8342234"/>
                <a:gd name="connsiteY7" fmla="*/ 0 h 3562502"/>
                <a:gd name="connsiteX8" fmla="*/ 5259629 w 8342234"/>
                <a:gd name="connsiteY8" fmla="*/ 3533241 h 3562502"/>
                <a:gd name="connsiteX9" fmla="*/ 5581497 w 8342234"/>
                <a:gd name="connsiteY9" fmla="*/ 1250899 h 3562502"/>
                <a:gd name="connsiteX10" fmla="*/ 5676595 w 8342234"/>
                <a:gd name="connsiteY10" fmla="*/ 1860635 h 3562502"/>
                <a:gd name="connsiteX11" fmla="*/ 8342234 w 8342234"/>
                <a:gd name="connsiteY11" fmla="*/ 1867897 h 3562502"/>
                <a:gd name="connsiteX0" fmla="*/ -1 w 8056941"/>
                <a:gd name="connsiteY0" fmla="*/ 3562502 h 3562502"/>
                <a:gd name="connsiteX1" fmla="*/ 292607 w 8056941"/>
                <a:gd name="connsiteY1" fmla="*/ 14630 h 3562502"/>
                <a:gd name="connsiteX2" fmla="*/ 603780 w 8056941"/>
                <a:gd name="connsiteY2" fmla="*/ 3076605 h 3562502"/>
                <a:gd name="connsiteX3" fmla="*/ 744040 w 8056941"/>
                <a:gd name="connsiteY3" fmla="*/ 1867853 h 3562502"/>
                <a:gd name="connsiteX4" fmla="*/ 4204129 w 8056941"/>
                <a:gd name="connsiteY4" fmla="*/ 1868490 h 3562502"/>
                <a:gd name="connsiteX5" fmla="*/ 4458888 w 8056941"/>
                <a:gd name="connsiteY5" fmla="*/ 2848024 h 3562502"/>
                <a:gd name="connsiteX6" fmla="*/ 4710989 w 8056941"/>
                <a:gd name="connsiteY6" fmla="*/ 0 h 3562502"/>
                <a:gd name="connsiteX7" fmla="*/ 4974336 w 8056941"/>
                <a:gd name="connsiteY7" fmla="*/ 3533241 h 3562502"/>
                <a:gd name="connsiteX8" fmla="*/ 5296204 w 8056941"/>
                <a:gd name="connsiteY8" fmla="*/ 1250899 h 3562502"/>
                <a:gd name="connsiteX9" fmla="*/ 5391302 w 8056941"/>
                <a:gd name="connsiteY9" fmla="*/ 1860635 h 3562502"/>
                <a:gd name="connsiteX10" fmla="*/ 8056941 w 8056941"/>
                <a:gd name="connsiteY10" fmla="*/ 1867897 h 3562502"/>
                <a:gd name="connsiteX0" fmla="*/ 1 w 7764335"/>
                <a:gd name="connsiteY0" fmla="*/ 14630 h 3533240"/>
                <a:gd name="connsiteX1" fmla="*/ 311174 w 7764335"/>
                <a:gd name="connsiteY1" fmla="*/ 3076605 h 3533240"/>
                <a:gd name="connsiteX2" fmla="*/ 451434 w 7764335"/>
                <a:gd name="connsiteY2" fmla="*/ 1867853 h 3533240"/>
                <a:gd name="connsiteX3" fmla="*/ 3911523 w 7764335"/>
                <a:gd name="connsiteY3" fmla="*/ 1868490 h 3533240"/>
                <a:gd name="connsiteX4" fmla="*/ 4166282 w 7764335"/>
                <a:gd name="connsiteY4" fmla="*/ 2848024 h 3533240"/>
                <a:gd name="connsiteX5" fmla="*/ 4418383 w 7764335"/>
                <a:gd name="connsiteY5" fmla="*/ 0 h 3533240"/>
                <a:gd name="connsiteX6" fmla="*/ 4681730 w 7764335"/>
                <a:gd name="connsiteY6" fmla="*/ 3533241 h 3533240"/>
                <a:gd name="connsiteX7" fmla="*/ 5003598 w 7764335"/>
                <a:gd name="connsiteY7" fmla="*/ 1250899 h 3533240"/>
                <a:gd name="connsiteX8" fmla="*/ 5098696 w 7764335"/>
                <a:gd name="connsiteY8" fmla="*/ 1860635 h 3533240"/>
                <a:gd name="connsiteX9" fmla="*/ 7764335 w 7764335"/>
                <a:gd name="connsiteY9" fmla="*/ 1867897 h 3533240"/>
                <a:gd name="connsiteX0" fmla="*/ -1 w 7453160"/>
                <a:gd name="connsiteY0" fmla="*/ 3076605 h 3533240"/>
                <a:gd name="connsiteX1" fmla="*/ 140259 w 7453160"/>
                <a:gd name="connsiteY1" fmla="*/ 1867853 h 3533240"/>
                <a:gd name="connsiteX2" fmla="*/ 3600348 w 7453160"/>
                <a:gd name="connsiteY2" fmla="*/ 1868490 h 3533240"/>
                <a:gd name="connsiteX3" fmla="*/ 3855107 w 7453160"/>
                <a:gd name="connsiteY3" fmla="*/ 2848024 h 3533240"/>
                <a:gd name="connsiteX4" fmla="*/ 4107208 w 7453160"/>
                <a:gd name="connsiteY4" fmla="*/ 0 h 3533240"/>
                <a:gd name="connsiteX5" fmla="*/ 4370555 w 7453160"/>
                <a:gd name="connsiteY5" fmla="*/ 3533241 h 3533240"/>
                <a:gd name="connsiteX6" fmla="*/ 4692423 w 7453160"/>
                <a:gd name="connsiteY6" fmla="*/ 1250899 h 3533240"/>
                <a:gd name="connsiteX7" fmla="*/ 4787521 w 7453160"/>
                <a:gd name="connsiteY7" fmla="*/ 1860635 h 3533240"/>
                <a:gd name="connsiteX8" fmla="*/ 7453160 w 7453160"/>
                <a:gd name="connsiteY8" fmla="*/ 1867897 h 3533240"/>
                <a:gd name="connsiteX0" fmla="*/ 0 w 7312901"/>
                <a:gd name="connsiteY0" fmla="*/ 1867853 h 3533240"/>
                <a:gd name="connsiteX1" fmla="*/ 3460089 w 7312901"/>
                <a:gd name="connsiteY1" fmla="*/ 1868490 h 3533240"/>
                <a:gd name="connsiteX2" fmla="*/ 3714848 w 7312901"/>
                <a:gd name="connsiteY2" fmla="*/ 2848024 h 3533240"/>
                <a:gd name="connsiteX3" fmla="*/ 3966949 w 7312901"/>
                <a:gd name="connsiteY3" fmla="*/ 0 h 3533240"/>
                <a:gd name="connsiteX4" fmla="*/ 4230296 w 7312901"/>
                <a:gd name="connsiteY4" fmla="*/ 3533241 h 3533240"/>
                <a:gd name="connsiteX5" fmla="*/ 4552164 w 7312901"/>
                <a:gd name="connsiteY5" fmla="*/ 1250899 h 3533240"/>
                <a:gd name="connsiteX6" fmla="*/ 4647262 w 7312901"/>
                <a:gd name="connsiteY6" fmla="*/ 1860635 h 3533240"/>
                <a:gd name="connsiteX7" fmla="*/ 7312901 w 7312901"/>
                <a:gd name="connsiteY7" fmla="*/ 1867897 h 3533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12901" h="3533240">
                  <a:moveTo>
                    <a:pt x="0" y="1867853"/>
                  </a:moveTo>
                  <a:lnTo>
                    <a:pt x="3460089" y="1868490"/>
                  </a:lnTo>
                  <a:lnTo>
                    <a:pt x="3714848" y="2848024"/>
                  </a:lnTo>
                  <a:lnTo>
                    <a:pt x="3966949" y="0"/>
                  </a:lnTo>
                  <a:lnTo>
                    <a:pt x="4230296" y="3533241"/>
                  </a:lnTo>
                  <a:lnTo>
                    <a:pt x="4552164" y="1250899"/>
                  </a:lnTo>
                  <a:lnTo>
                    <a:pt x="4647262" y="1860635"/>
                  </a:lnTo>
                  <a:cubicBezTo>
                    <a:pt x="4943114" y="1868006"/>
                    <a:pt x="6543432" y="1873220"/>
                    <a:pt x="7312901" y="1867897"/>
                  </a:cubicBezTo>
                </a:path>
              </a:pathLst>
            </a:cu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1" name="Freeform 10">
              <a:extLst>
                <a:ext uri="{FF2B5EF4-FFF2-40B4-BE49-F238E27FC236}">
                  <a16:creationId xmlns:a16="http://schemas.microsoft.com/office/drawing/2014/main" id="{88EF4DC3-F27C-4EE2-B6E2-BDB40BC69D42}"/>
                </a:ext>
              </a:extLst>
            </p:cNvPr>
            <p:cNvSpPr/>
            <p:nvPr/>
          </p:nvSpPr>
          <p:spPr>
            <a:xfrm>
              <a:off x="4358425" y="2551955"/>
              <a:ext cx="2197998" cy="1148541"/>
            </a:xfrm>
            <a:custGeom>
              <a:avLst/>
              <a:gdLst>
                <a:gd name="connsiteX0" fmla="*/ 0 w 7344461"/>
                <a:gd name="connsiteY0" fmla="*/ 1843430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2472538 w 7344461"/>
                <a:gd name="connsiteY9" fmla="*/ 409651 h 3489350"/>
                <a:gd name="connsiteX10" fmla="*/ 3160166 w 7344461"/>
                <a:gd name="connsiteY10" fmla="*/ 14630 h 3489350"/>
                <a:gd name="connsiteX11" fmla="*/ 3803904 w 7344461"/>
                <a:gd name="connsiteY11" fmla="*/ 387705 h 3489350"/>
                <a:gd name="connsiteX12" fmla="*/ 4462272 w 7344461"/>
                <a:gd name="connsiteY12" fmla="*/ 0 h 3489350"/>
                <a:gd name="connsiteX13" fmla="*/ 5113325 w 7344461"/>
                <a:gd name="connsiteY13" fmla="*/ 475488 h 3489350"/>
                <a:gd name="connsiteX14" fmla="*/ 4096512 w 7344461"/>
                <a:gd name="connsiteY14" fmla="*/ 1821485 h 3489350"/>
                <a:gd name="connsiteX15" fmla="*/ 5479085 w 7344461"/>
                <a:gd name="connsiteY15" fmla="*/ 1836115 h 3489350"/>
                <a:gd name="connsiteX16" fmla="*/ 5698541 w 7344461"/>
                <a:gd name="connsiteY16" fmla="*/ 2179929 h 3489350"/>
                <a:gd name="connsiteX17" fmla="*/ 5888736 w 7344461"/>
                <a:gd name="connsiteY17" fmla="*/ 29261 h 3489350"/>
                <a:gd name="connsiteX18" fmla="*/ 6166714 w 7344461"/>
                <a:gd name="connsiteY18" fmla="*/ 3489350 h 3489350"/>
                <a:gd name="connsiteX19" fmla="*/ 6510528 w 7344461"/>
                <a:gd name="connsiteY19" fmla="*/ 1331366 h 3489350"/>
                <a:gd name="connsiteX20" fmla="*/ 6620256 w 7344461"/>
                <a:gd name="connsiteY20" fmla="*/ 1916582 h 3489350"/>
                <a:gd name="connsiteX21" fmla="*/ 7344461 w 7344461"/>
                <a:gd name="connsiteY21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96512 w 7344461"/>
                <a:gd name="connsiteY15" fmla="*/ 1821485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916582 h 3489350"/>
                <a:gd name="connsiteX23" fmla="*/ 7344461 w 7344461"/>
                <a:gd name="connsiteY23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880006 h 3489350"/>
                <a:gd name="connsiteX23" fmla="*/ 7344461 w 7344461"/>
                <a:gd name="connsiteY23" fmla="*/ 1865376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994867 w 7366407"/>
                <a:gd name="connsiteY2" fmla="*/ 1316736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1009498 w 7366407"/>
                <a:gd name="connsiteY2" fmla="*/ 1228954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609344 w 7366407"/>
                <a:gd name="connsiteY4" fmla="*/ 43891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698541 w 7366407"/>
                <a:gd name="connsiteY17" fmla="*/ 2179929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793639 w 7366407"/>
                <a:gd name="connsiteY17" fmla="*/ 2238451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5976519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61734 w 7366407"/>
                <a:gd name="connsiteY20" fmla="*/ 126552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50745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1770 w 7366407"/>
                <a:gd name="connsiteY15" fmla="*/ 1880006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140402 w 7366407"/>
                <a:gd name="connsiteY14" fmla="*/ 1880007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01871 w 7366407"/>
                <a:gd name="connsiteY7" fmla="*/ 1853012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9690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60857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462272 w 7454190"/>
                <a:gd name="connsiteY11" fmla="*/ 872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9049317"/>
                <a:gd name="connsiteY0" fmla="*/ 1873451 h 3563263"/>
                <a:gd name="connsiteX1" fmla="*/ 907085 w 9049317"/>
                <a:gd name="connsiteY1" fmla="*/ 1866137 h 3563263"/>
                <a:gd name="connsiteX2" fmla="*/ 1009498 w 9049317"/>
                <a:gd name="connsiteY2" fmla="*/ 1237030 h 3563263"/>
                <a:gd name="connsiteX3" fmla="*/ 1294790 w 9049317"/>
                <a:gd name="connsiteY3" fmla="*/ 3563263 h 3563263"/>
                <a:gd name="connsiteX4" fmla="*/ 1587398 w 9049317"/>
                <a:gd name="connsiteY4" fmla="*/ 15391 h 3563263"/>
                <a:gd name="connsiteX5" fmla="*/ 1865376 w 9049317"/>
                <a:gd name="connsiteY5" fmla="*/ 2239211 h 3563263"/>
                <a:gd name="connsiteX6" fmla="*/ 2038831 w 9049317"/>
                <a:gd name="connsiteY6" fmla="*/ 1875718 h 3563263"/>
                <a:gd name="connsiteX7" fmla="*/ 3457980 w 9049317"/>
                <a:gd name="connsiteY7" fmla="*/ 1890349 h 3563263"/>
                <a:gd name="connsiteX8" fmla="*/ 2443277 w 9049317"/>
                <a:gd name="connsiteY8" fmla="*/ 490879 h 3563263"/>
                <a:gd name="connsiteX9" fmla="*/ 3043123 w 9049317"/>
                <a:gd name="connsiteY9" fmla="*/ 761 h 3563263"/>
                <a:gd name="connsiteX10" fmla="*/ 3803904 w 9049317"/>
                <a:gd name="connsiteY10" fmla="*/ 395781 h 3563263"/>
                <a:gd name="connsiteX11" fmla="*/ 4586631 w 9049317"/>
                <a:gd name="connsiteY11" fmla="*/ 22706 h 3563263"/>
                <a:gd name="connsiteX12" fmla="*/ 5171847 w 9049317"/>
                <a:gd name="connsiteY12" fmla="*/ 483564 h 3563263"/>
                <a:gd name="connsiteX13" fmla="*/ 4140402 w 9049317"/>
                <a:gd name="connsiteY13" fmla="*/ 1880768 h 3563263"/>
                <a:gd name="connsiteX14" fmla="*/ 5498920 w 9049317"/>
                <a:gd name="connsiteY14" fmla="*/ 1897663 h 3563263"/>
                <a:gd name="connsiteX15" fmla="*/ 5720487 w 9049317"/>
                <a:gd name="connsiteY15" fmla="*/ 2239211 h 3563263"/>
                <a:gd name="connsiteX16" fmla="*/ 6005780 w 9049317"/>
                <a:gd name="connsiteY16" fmla="*/ 761 h 3563263"/>
                <a:gd name="connsiteX17" fmla="*/ 6269127 w 9049317"/>
                <a:gd name="connsiteY17" fmla="*/ 3534002 h 3563263"/>
                <a:gd name="connsiteX18" fmla="*/ 6590995 w 9049317"/>
                <a:gd name="connsiteY18" fmla="*/ 1251660 h 3563263"/>
                <a:gd name="connsiteX19" fmla="*/ 6686093 w 9049317"/>
                <a:gd name="connsiteY19" fmla="*/ 1895397 h 3563263"/>
                <a:gd name="connsiteX20" fmla="*/ 9049317 w 9049317"/>
                <a:gd name="connsiteY20" fmla="*/ 1903256 h 3563263"/>
                <a:gd name="connsiteX0" fmla="*/ 0 w 9151469"/>
                <a:gd name="connsiteY0" fmla="*/ 1873451 h 3563263"/>
                <a:gd name="connsiteX1" fmla="*/ 907085 w 9151469"/>
                <a:gd name="connsiteY1" fmla="*/ 1866137 h 3563263"/>
                <a:gd name="connsiteX2" fmla="*/ 1009498 w 9151469"/>
                <a:gd name="connsiteY2" fmla="*/ 1237030 h 3563263"/>
                <a:gd name="connsiteX3" fmla="*/ 1294790 w 9151469"/>
                <a:gd name="connsiteY3" fmla="*/ 3563263 h 3563263"/>
                <a:gd name="connsiteX4" fmla="*/ 1587398 w 9151469"/>
                <a:gd name="connsiteY4" fmla="*/ 15391 h 3563263"/>
                <a:gd name="connsiteX5" fmla="*/ 1865376 w 9151469"/>
                <a:gd name="connsiteY5" fmla="*/ 2239211 h 3563263"/>
                <a:gd name="connsiteX6" fmla="*/ 2038831 w 9151469"/>
                <a:gd name="connsiteY6" fmla="*/ 1875718 h 3563263"/>
                <a:gd name="connsiteX7" fmla="*/ 3457980 w 9151469"/>
                <a:gd name="connsiteY7" fmla="*/ 1890349 h 3563263"/>
                <a:gd name="connsiteX8" fmla="*/ 2443277 w 9151469"/>
                <a:gd name="connsiteY8" fmla="*/ 490879 h 3563263"/>
                <a:gd name="connsiteX9" fmla="*/ 3043123 w 9151469"/>
                <a:gd name="connsiteY9" fmla="*/ 761 h 3563263"/>
                <a:gd name="connsiteX10" fmla="*/ 3803904 w 9151469"/>
                <a:gd name="connsiteY10" fmla="*/ 395781 h 3563263"/>
                <a:gd name="connsiteX11" fmla="*/ 4586631 w 9151469"/>
                <a:gd name="connsiteY11" fmla="*/ 22706 h 3563263"/>
                <a:gd name="connsiteX12" fmla="*/ 5171847 w 9151469"/>
                <a:gd name="connsiteY12" fmla="*/ 483564 h 3563263"/>
                <a:gd name="connsiteX13" fmla="*/ 4140402 w 9151469"/>
                <a:gd name="connsiteY13" fmla="*/ 1880768 h 3563263"/>
                <a:gd name="connsiteX14" fmla="*/ 5498920 w 9151469"/>
                <a:gd name="connsiteY14" fmla="*/ 1897663 h 3563263"/>
                <a:gd name="connsiteX15" fmla="*/ 5720487 w 9151469"/>
                <a:gd name="connsiteY15" fmla="*/ 2239211 h 3563263"/>
                <a:gd name="connsiteX16" fmla="*/ 6005780 w 9151469"/>
                <a:gd name="connsiteY16" fmla="*/ 761 h 3563263"/>
                <a:gd name="connsiteX17" fmla="*/ 6269127 w 9151469"/>
                <a:gd name="connsiteY17" fmla="*/ 3534002 h 3563263"/>
                <a:gd name="connsiteX18" fmla="*/ 6590995 w 9151469"/>
                <a:gd name="connsiteY18" fmla="*/ 1251660 h 3563263"/>
                <a:gd name="connsiteX19" fmla="*/ 6686093 w 9151469"/>
                <a:gd name="connsiteY19" fmla="*/ 1895397 h 3563263"/>
                <a:gd name="connsiteX20" fmla="*/ 9151469 w 9151469"/>
                <a:gd name="connsiteY20" fmla="*/ 1903256 h 3563263"/>
                <a:gd name="connsiteX0" fmla="*/ 0 w 9088607"/>
                <a:gd name="connsiteY0" fmla="*/ 1873451 h 3563263"/>
                <a:gd name="connsiteX1" fmla="*/ 907085 w 9088607"/>
                <a:gd name="connsiteY1" fmla="*/ 1866137 h 3563263"/>
                <a:gd name="connsiteX2" fmla="*/ 1009498 w 9088607"/>
                <a:gd name="connsiteY2" fmla="*/ 1237030 h 3563263"/>
                <a:gd name="connsiteX3" fmla="*/ 1294790 w 9088607"/>
                <a:gd name="connsiteY3" fmla="*/ 3563263 h 3563263"/>
                <a:gd name="connsiteX4" fmla="*/ 1587398 w 9088607"/>
                <a:gd name="connsiteY4" fmla="*/ 15391 h 3563263"/>
                <a:gd name="connsiteX5" fmla="*/ 1865376 w 9088607"/>
                <a:gd name="connsiteY5" fmla="*/ 2239211 h 3563263"/>
                <a:gd name="connsiteX6" fmla="*/ 2038831 w 9088607"/>
                <a:gd name="connsiteY6" fmla="*/ 1875718 h 3563263"/>
                <a:gd name="connsiteX7" fmla="*/ 3457980 w 9088607"/>
                <a:gd name="connsiteY7" fmla="*/ 1890349 h 3563263"/>
                <a:gd name="connsiteX8" fmla="*/ 2443277 w 9088607"/>
                <a:gd name="connsiteY8" fmla="*/ 490879 h 3563263"/>
                <a:gd name="connsiteX9" fmla="*/ 3043123 w 9088607"/>
                <a:gd name="connsiteY9" fmla="*/ 761 h 3563263"/>
                <a:gd name="connsiteX10" fmla="*/ 3803904 w 9088607"/>
                <a:gd name="connsiteY10" fmla="*/ 395781 h 3563263"/>
                <a:gd name="connsiteX11" fmla="*/ 4586631 w 9088607"/>
                <a:gd name="connsiteY11" fmla="*/ 22706 h 3563263"/>
                <a:gd name="connsiteX12" fmla="*/ 5171847 w 9088607"/>
                <a:gd name="connsiteY12" fmla="*/ 483564 h 3563263"/>
                <a:gd name="connsiteX13" fmla="*/ 4140402 w 9088607"/>
                <a:gd name="connsiteY13" fmla="*/ 1880768 h 3563263"/>
                <a:gd name="connsiteX14" fmla="*/ 5498920 w 9088607"/>
                <a:gd name="connsiteY14" fmla="*/ 1897663 h 3563263"/>
                <a:gd name="connsiteX15" fmla="*/ 5720487 w 9088607"/>
                <a:gd name="connsiteY15" fmla="*/ 2239211 h 3563263"/>
                <a:gd name="connsiteX16" fmla="*/ 6005780 w 9088607"/>
                <a:gd name="connsiteY16" fmla="*/ 761 h 3563263"/>
                <a:gd name="connsiteX17" fmla="*/ 6269127 w 9088607"/>
                <a:gd name="connsiteY17" fmla="*/ 3534002 h 3563263"/>
                <a:gd name="connsiteX18" fmla="*/ 6590995 w 9088607"/>
                <a:gd name="connsiteY18" fmla="*/ 1251660 h 3563263"/>
                <a:gd name="connsiteX19" fmla="*/ 6686093 w 9088607"/>
                <a:gd name="connsiteY19" fmla="*/ 1895397 h 3563263"/>
                <a:gd name="connsiteX20" fmla="*/ 9088607 w 9088607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1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930018 h 3611972"/>
                <a:gd name="connsiteX1" fmla="*/ 2345056 w 10526578"/>
                <a:gd name="connsiteY1" fmla="*/ 1914846 h 3611972"/>
                <a:gd name="connsiteX2" fmla="*/ 2447469 w 10526578"/>
                <a:gd name="connsiteY2" fmla="*/ 1285739 h 3611972"/>
                <a:gd name="connsiteX3" fmla="*/ 2732761 w 10526578"/>
                <a:gd name="connsiteY3" fmla="*/ 3611972 h 3611972"/>
                <a:gd name="connsiteX4" fmla="*/ 3025369 w 10526578"/>
                <a:gd name="connsiteY4" fmla="*/ 64100 h 3611972"/>
                <a:gd name="connsiteX5" fmla="*/ 3303347 w 10526578"/>
                <a:gd name="connsiteY5" fmla="*/ 2287920 h 3611972"/>
                <a:gd name="connsiteX6" fmla="*/ 3476802 w 10526578"/>
                <a:gd name="connsiteY6" fmla="*/ 1924427 h 3611972"/>
                <a:gd name="connsiteX7" fmla="*/ 4895951 w 10526578"/>
                <a:gd name="connsiteY7" fmla="*/ 1939058 h 3611972"/>
                <a:gd name="connsiteX8" fmla="*/ 3881248 w 10526578"/>
                <a:gd name="connsiteY8" fmla="*/ 539588 h 3611972"/>
                <a:gd name="connsiteX9" fmla="*/ 4481094 w 10526578"/>
                <a:gd name="connsiteY9" fmla="*/ 49470 h 3611972"/>
                <a:gd name="connsiteX10" fmla="*/ 6024602 w 10526578"/>
                <a:gd name="connsiteY10" fmla="*/ 71415 h 3611972"/>
                <a:gd name="connsiteX11" fmla="*/ 6609818 w 10526578"/>
                <a:gd name="connsiteY11" fmla="*/ 532273 h 3611972"/>
                <a:gd name="connsiteX12" fmla="*/ 5578373 w 10526578"/>
                <a:gd name="connsiteY12" fmla="*/ 1929477 h 3611972"/>
                <a:gd name="connsiteX13" fmla="*/ 6936891 w 10526578"/>
                <a:gd name="connsiteY13" fmla="*/ 1946372 h 3611972"/>
                <a:gd name="connsiteX14" fmla="*/ 7158458 w 10526578"/>
                <a:gd name="connsiteY14" fmla="*/ 2287920 h 3611972"/>
                <a:gd name="connsiteX15" fmla="*/ 7443751 w 10526578"/>
                <a:gd name="connsiteY15" fmla="*/ 49470 h 3611972"/>
                <a:gd name="connsiteX16" fmla="*/ 7707098 w 10526578"/>
                <a:gd name="connsiteY16" fmla="*/ 3582711 h 3611972"/>
                <a:gd name="connsiteX17" fmla="*/ 8028966 w 10526578"/>
                <a:gd name="connsiteY17" fmla="*/ 1300369 h 3611972"/>
                <a:gd name="connsiteX18" fmla="*/ 8124064 w 10526578"/>
                <a:gd name="connsiteY18" fmla="*/ 1944106 h 3611972"/>
                <a:gd name="connsiteX19" fmla="*/ 10526578 w 10526578"/>
                <a:gd name="connsiteY19" fmla="*/ 1951965 h 3611972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3881248 w 10526578"/>
                <a:gd name="connsiteY8" fmla="*/ 490119 h 3562503"/>
                <a:gd name="connsiteX9" fmla="*/ 6024602 w 10526578"/>
                <a:gd name="connsiteY9" fmla="*/ 21946 h 3562503"/>
                <a:gd name="connsiteX10" fmla="*/ 6609818 w 10526578"/>
                <a:gd name="connsiteY10" fmla="*/ 482804 h 3562503"/>
                <a:gd name="connsiteX11" fmla="*/ 5578373 w 10526578"/>
                <a:gd name="connsiteY11" fmla="*/ 1880008 h 3562503"/>
                <a:gd name="connsiteX12" fmla="*/ 6936891 w 10526578"/>
                <a:gd name="connsiteY12" fmla="*/ 1896903 h 3562503"/>
                <a:gd name="connsiteX13" fmla="*/ 7158458 w 10526578"/>
                <a:gd name="connsiteY13" fmla="*/ 2238451 h 3562503"/>
                <a:gd name="connsiteX14" fmla="*/ 7443751 w 10526578"/>
                <a:gd name="connsiteY14" fmla="*/ 1 h 3562503"/>
                <a:gd name="connsiteX15" fmla="*/ 7707098 w 10526578"/>
                <a:gd name="connsiteY15" fmla="*/ 3533242 h 3562503"/>
                <a:gd name="connsiteX16" fmla="*/ 8028966 w 10526578"/>
                <a:gd name="connsiteY16" fmla="*/ 1250900 h 3562503"/>
                <a:gd name="connsiteX17" fmla="*/ 8124064 w 10526578"/>
                <a:gd name="connsiteY17" fmla="*/ 1894637 h 3562503"/>
                <a:gd name="connsiteX18" fmla="*/ 10526578 w 10526578"/>
                <a:gd name="connsiteY18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024602 w 10526578"/>
                <a:gd name="connsiteY8" fmla="*/ 21946 h 3562503"/>
                <a:gd name="connsiteX9" fmla="*/ 6609818 w 10526578"/>
                <a:gd name="connsiteY9" fmla="*/ 482804 h 3562503"/>
                <a:gd name="connsiteX10" fmla="*/ 5578373 w 10526578"/>
                <a:gd name="connsiteY10" fmla="*/ 1880008 h 3562503"/>
                <a:gd name="connsiteX11" fmla="*/ 6936891 w 10526578"/>
                <a:gd name="connsiteY11" fmla="*/ 1896903 h 3562503"/>
                <a:gd name="connsiteX12" fmla="*/ 7158458 w 10526578"/>
                <a:gd name="connsiteY12" fmla="*/ 2238451 h 3562503"/>
                <a:gd name="connsiteX13" fmla="*/ 7443751 w 10526578"/>
                <a:gd name="connsiteY13" fmla="*/ 1 h 3562503"/>
                <a:gd name="connsiteX14" fmla="*/ 7707098 w 10526578"/>
                <a:gd name="connsiteY14" fmla="*/ 3533242 h 3562503"/>
                <a:gd name="connsiteX15" fmla="*/ 8028966 w 10526578"/>
                <a:gd name="connsiteY15" fmla="*/ 1250900 h 3562503"/>
                <a:gd name="connsiteX16" fmla="*/ 8124064 w 10526578"/>
                <a:gd name="connsiteY16" fmla="*/ 1894637 h 3562503"/>
                <a:gd name="connsiteX17" fmla="*/ 10526578 w 10526578"/>
                <a:gd name="connsiteY17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609818 w 10526578"/>
                <a:gd name="connsiteY8" fmla="*/ 482804 h 3562503"/>
                <a:gd name="connsiteX9" fmla="*/ 5578373 w 10526578"/>
                <a:gd name="connsiteY9" fmla="*/ 1880008 h 3562503"/>
                <a:gd name="connsiteX10" fmla="*/ 6936891 w 10526578"/>
                <a:gd name="connsiteY10" fmla="*/ 1896903 h 3562503"/>
                <a:gd name="connsiteX11" fmla="*/ 7158458 w 10526578"/>
                <a:gd name="connsiteY11" fmla="*/ 2238451 h 3562503"/>
                <a:gd name="connsiteX12" fmla="*/ 7443751 w 10526578"/>
                <a:gd name="connsiteY12" fmla="*/ 1 h 3562503"/>
                <a:gd name="connsiteX13" fmla="*/ 7707098 w 10526578"/>
                <a:gd name="connsiteY13" fmla="*/ 3533242 h 3562503"/>
                <a:gd name="connsiteX14" fmla="*/ 8028966 w 10526578"/>
                <a:gd name="connsiteY14" fmla="*/ 1250900 h 3562503"/>
                <a:gd name="connsiteX15" fmla="*/ 8124064 w 10526578"/>
                <a:gd name="connsiteY15" fmla="*/ 1894637 h 3562503"/>
                <a:gd name="connsiteX16" fmla="*/ 10526578 w 10526578"/>
                <a:gd name="connsiteY16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224844 w 10526578"/>
                <a:gd name="connsiteY10" fmla="*/ 3305198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91650 w 10526578"/>
                <a:gd name="connsiteY10" fmla="*/ 2848025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2662007"/>
                <a:gd name="connsiteY0" fmla="*/ 1880551 h 3562503"/>
                <a:gd name="connsiteX1" fmla="*/ 4480485 w 12662007"/>
                <a:gd name="connsiteY1" fmla="*/ 1865377 h 3562503"/>
                <a:gd name="connsiteX2" fmla="*/ 4582898 w 12662007"/>
                <a:gd name="connsiteY2" fmla="*/ 1236270 h 3562503"/>
                <a:gd name="connsiteX3" fmla="*/ 4868190 w 12662007"/>
                <a:gd name="connsiteY3" fmla="*/ 3562503 h 3562503"/>
                <a:gd name="connsiteX4" fmla="*/ 5160798 w 12662007"/>
                <a:gd name="connsiteY4" fmla="*/ 14631 h 3562503"/>
                <a:gd name="connsiteX5" fmla="*/ 5471971 w 12662007"/>
                <a:gd name="connsiteY5" fmla="*/ 3076606 h 3562503"/>
                <a:gd name="connsiteX6" fmla="*/ 5612231 w 12662007"/>
                <a:gd name="connsiteY6" fmla="*/ 1874958 h 3562503"/>
                <a:gd name="connsiteX7" fmla="*/ 7031380 w 12662007"/>
                <a:gd name="connsiteY7" fmla="*/ 1889589 h 3562503"/>
                <a:gd name="connsiteX8" fmla="*/ 7713802 w 12662007"/>
                <a:gd name="connsiteY8" fmla="*/ 1880008 h 3562503"/>
                <a:gd name="connsiteX9" fmla="*/ 9072320 w 12662007"/>
                <a:gd name="connsiteY9" fmla="*/ 1896903 h 3562503"/>
                <a:gd name="connsiteX10" fmla="*/ 9327079 w 12662007"/>
                <a:gd name="connsiteY10" fmla="*/ 2848025 h 3562503"/>
                <a:gd name="connsiteX11" fmla="*/ 9579180 w 12662007"/>
                <a:gd name="connsiteY11" fmla="*/ 1 h 3562503"/>
                <a:gd name="connsiteX12" fmla="*/ 9842527 w 12662007"/>
                <a:gd name="connsiteY12" fmla="*/ 3533242 h 3562503"/>
                <a:gd name="connsiteX13" fmla="*/ 10164395 w 12662007"/>
                <a:gd name="connsiteY13" fmla="*/ 1250900 h 3562503"/>
                <a:gd name="connsiteX14" fmla="*/ 10259493 w 12662007"/>
                <a:gd name="connsiteY14" fmla="*/ 1894637 h 3562503"/>
                <a:gd name="connsiteX15" fmla="*/ 12662007 w 12662007"/>
                <a:gd name="connsiteY15" fmla="*/ 1902496 h 3562503"/>
                <a:gd name="connsiteX0" fmla="*/ 0 w 14808500"/>
                <a:gd name="connsiteY0" fmla="*/ 1880551 h 3562503"/>
                <a:gd name="connsiteX1" fmla="*/ 4480485 w 14808500"/>
                <a:gd name="connsiteY1" fmla="*/ 1865377 h 3562503"/>
                <a:gd name="connsiteX2" fmla="*/ 4582898 w 14808500"/>
                <a:gd name="connsiteY2" fmla="*/ 1236270 h 3562503"/>
                <a:gd name="connsiteX3" fmla="*/ 4868190 w 14808500"/>
                <a:gd name="connsiteY3" fmla="*/ 3562503 h 3562503"/>
                <a:gd name="connsiteX4" fmla="*/ 5160798 w 14808500"/>
                <a:gd name="connsiteY4" fmla="*/ 14631 h 3562503"/>
                <a:gd name="connsiteX5" fmla="*/ 5471971 w 14808500"/>
                <a:gd name="connsiteY5" fmla="*/ 3076606 h 3562503"/>
                <a:gd name="connsiteX6" fmla="*/ 5612231 w 14808500"/>
                <a:gd name="connsiteY6" fmla="*/ 1874958 h 3562503"/>
                <a:gd name="connsiteX7" fmla="*/ 7031380 w 14808500"/>
                <a:gd name="connsiteY7" fmla="*/ 1889589 h 3562503"/>
                <a:gd name="connsiteX8" fmla="*/ 7713802 w 14808500"/>
                <a:gd name="connsiteY8" fmla="*/ 1880008 h 3562503"/>
                <a:gd name="connsiteX9" fmla="*/ 9072320 w 14808500"/>
                <a:gd name="connsiteY9" fmla="*/ 1896903 h 3562503"/>
                <a:gd name="connsiteX10" fmla="*/ 9327079 w 14808500"/>
                <a:gd name="connsiteY10" fmla="*/ 2848025 h 3562503"/>
                <a:gd name="connsiteX11" fmla="*/ 9579180 w 14808500"/>
                <a:gd name="connsiteY11" fmla="*/ 1 h 3562503"/>
                <a:gd name="connsiteX12" fmla="*/ 9842527 w 14808500"/>
                <a:gd name="connsiteY12" fmla="*/ 3533242 h 3562503"/>
                <a:gd name="connsiteX13" fmla="*/ 10164395 w 14808500"/>
                <a:gd name="connsiteY13" fmla="*/ 1250900 h 3562503"/>
                <a:gd name="connsiteX14" fmla="*/ 10259493 w 14808500"/>
                <a:gd name="connsiteY14" fmla="*/ 1894637 h 3562503"/>
                <a:gd name="connsiteX15" fmla="*/ 14808500 w 14808500"/>
                <a:gd name="connsiteY15" fmla="*/ 1940591 h 3562503"/>
                <a:gd name="connsiteX0" fmla="*/ 0 w 18482842"/>
                <a:gd name="connsiteY0" fmla="*/ 1904392 h 3562502"/>
                <a:gd name="connsiteX1" fmla="*/ 8154827 w 18482842"/>
                <a:gd name="connsiteY1" fmla="*/ 1865376 h 3562502"/>
                <a:gd name="connsiteX2" fmla="*/ 8257240 w 18482842"/>
                <a:gd name="connsiteY2" fmla="*/ 1236269 h 3562502"/>
                <a:gd name="connsiteX3" fmla="*/ 8542532 w 18482842"/>
                <a:gd name="connsiteY3" fmla="*/ 3562502 h 3562502"/>
                <a:gd name="connsiteX4" fmla="*/ 8835140 w 18482842"/>
                <a:gd name="connsiteY4" fmla="*/ 14630 h 3562502"/>
                <a:gd name="connsiteX5" fmla="*/ 9146313 w 18482842"/>
                <a:gd name="connsiteY5" fmla="*/ 3076605 h 3562502"/>
                <a:gd name="connsiteX6" fmla="*/ 9286573 w 18482842"/>
                <a:gd name="connsiteY6" fmla="*/ 1874957 h 3562502"/>
                <a:gd name="connsiteX7" fmla="*/ 10705722 w 18482842"/>
                <a:gd name="connsiteY7" fmla="*/ 1889588 h 3562502"/>
                <a:gd name="connsiteX8" fmla="*/ 11388144 w 18482842"/>
                <a:gd name="connsiteY8" fmla="*/ 1880007 h 3562502"/>
                <a:gd name="connsiteX9" fmla="*/ 12746662 w 18482842"/>
                <a:gd name="connsiteY9" fmla="*/ 1896902 h 3562502"/>
                <a:gd name="connsiteX10" fmla="*/ 13001421 w 18482842"/>
                <a:gd name="connsiteY10" fmla="*/ 2848024 h 3562502"/>
                <a:gd name="connsiteX11" fmla="*/ 13253522 w 18482842"/>
                <a:gd name="connsiteY11" fmla="*/ 0 h 3562502"/>
                <a:gd name="connsiteX12" fmla="*/ 13516869 w 18482842"/>
                <a:gd name="connsiteY12" fmla="*/ 3533241 h 3562502"/>
                <a:gd name="connsiteX13" fmla="*/ 13838737 w 18482842"/>
                <a:gd name="connsiteY13" fmla="*/ 1250899 h 3562502"/>
                <a:gd name="connsiteX14" fmla="*/ 13933835 w 18482842"/>
                <a:gd name="connsiteY14" fmla="*/ 1894636 h 3562502"/>
                <a:gd name="connsiteX15" fmla="*/ 18482842 w 18482842"/>
                <a:gd name="connsiteY15" fmla="*/ 1940590 h 3562502"/>
                <a:gd name="connsiteX0" fmla="*/ 0 w 14744037"/>
                <a:gd name="connsiteY0" fmla="*/ 1904392 h 3562502"/>
                <a:gd name="connsiteX1" fmla="*/ 8154827 w 14744037"/>
                <a:gd name="connsiteY1" fmla="*/ 1865376 h 3562502"/>
                <a:gd name="connsiteX2" fmla="*/ 8257240 w 14744037"/>
                <a:gd name="connsiteY2" fmla="*/ 1236269 h 3562502"/>
                <a:gd name="connsiteX3" fmla="*/ 8542532 w 14744037"/>
                <a:gd name="connsiteY3" fmla="*/ 3562502 h 3562502"/>
                <a:gd name="connsiteX4" fmla="*/ 8835140 w 14744037"/>
                <a:gd name="connsiteY4" fmla="*/ 14630 h 3562502"/>
                <a:gd name="connsiteX5" fmla="*/ 9146313 w 14744037"/>
                <a:gd name="connsiteY5" fmla="*/ 3076605 h 3562502"/>
                <a:gd name="connsiteX6" fmla="*/ 9286573 w 14744037"/>
                <a:gd name="connsiteY6" fmla="*/ 1874957 h 3562502"/>
                <a:gd name="connsiteX7" fmla="*/ 10705722 w 14744037"/>
                <a:gd name="connsiteY7" fmla="*/ 1889588 h 3562502"/>
                <a:gd name="connsiteX8" fmla="*/ 11388144 w 14744037"/>
                <a:gd name="connsiteY8" fmla="*/ 1880007 h 3562502"/>
                <a:gd name="connsiteX9" fmla="*/ 12746662 w 14744037"/>
                <a:gd name="connsiteY9" fmla="*/ 1896902 h 3562502"/>
                <a:gd name="connsiteX10" fmla="*/ 13001421 w 14744037"/>
                <a:gd name="connsiteY10" fmla="*/ 2848024 h 3562502"/>
                <a:gd name="connsiteX11" fmla="*/ 13253522 w 14744037"/>
                <a:gd name="connsiteY11" fmla="*/ 0 h 3562502"/>
                <a:gd name="connsiteX12" fmla="*/ 13516869 w 14744037"/>
                <a:gd name="connsiteY12" fmla="*/ 3533241 h 3562502"/>
                <a:gd name="connsiteX13" fmla="*/ 13838737 w 14744037"/>
                <a:gd name="connsiteY13" fmla="*/ 1250899 h 3562502"/>
                <a:gd name="connsiteX14" fmla="*/ 13933835 w 14744037"/>
                <a:gd name="connsiteY14" fmla="*/ 1894636 h 3562502"/>
                <a:gd name="connsiteX15" fmla="*/ 14744037 w 14744037"/>
                <a:gd name="connsiteY15" fmla="*/ 1892908 h 3562502"/>
                <a:gd name="connsiteX0" fmla="*/ 0 w 14782714"/>
                <a:gd name="connsiteY0" fmla="*/ 1904392 h 3562502"/>
                <a:gd name="connsiteX1" fmla="*/ 8154827 w 14782714"/>
                <a:gd name="connsiteY1" fmla="*/ 1865376 h 3562502"/>
                <a:gd name="connsiteX2" fmla="*/ 8257240 w 14782714"/>
                <a:gd name="connsiteY2" fmla="*/ 1236269 h 3562502"/>
                <a:gd name="connsiteX3" fmla="*/ 8542532 w 14782714"/>
                <a:gd name="connsiteY3" fmla="*/ 3562502 h 3562502"/>
                <a:gd name="connsiteX4" fmla="*/ 8835140 w 14782714"/>
                <a:gd name="connsiteY4" fmla="*/ 14630 h 3562502"/>
                <a:gd name="connsiteX5" fmla="*/ 9146313 w 14782714"/>
                <a:gd name="connsiteY5" fmla="*/ 3076605 h 3562502"/>
                <a:gd name="connsiteX6" fmla="*/ 9286573 w 14782714"/>
                <a:gd name="connsiteY6" fmla="*/ 1874957 h 3562502"/>
                <a:gd name="connsiteX7" fmla="*/ 10705722 w 14782714"/>
                <a:gd name="connsiteY7" fmla="*/ 1889588 h 3562502"/>
                <a:gd name="connsiteX8" fmla="*/ 11388144 w 14782714"/>
                <a:gd name="connsiteY8" fmla="*/ 1880007 h 3562502"/>
                <a:gd name="connsiteX9" fmla="*/ 12746662 w 14782714"/>
                <a:gd name="connsiteY9" fmla="*/ 1896902 h 3562502"/>
                <a:gd name="connsiteX10" fmla="*/ 13001421 w 14782714"/>
                <a:gd name="connsiteY10" fmla="*/ 2848024 h 3562502"/>
                <a:gd name="connsiteX11" fmla="*/ 13253522 w 14782714"/>
                <a:gd name="connsiteY11" fmla="*/ 0 h 3562502"/>
                <a:gd name="connsiteX12" fmla="*/ 13516869 w 14782714"/>
                <a:gd name="connsiteY12" fmla="*/ 3533241 h 3562502"/>
                <a:gd name="connsiteX13" fmla="*/ 13838737 w 14782714"/>
                <a:gd name="connsiteY13" fmla="*/ 1250899 h 3562502"/>
                <a:gd name="connsiteX14" fmla="*/ 13933835 w 14782714"/>
                <a:gd name="connsiteY14" fmla="*/ 1894636 h 3562502"/>
                <a:gd name="connsiteX15" fmla="*/ 14782714 w 14782714"/>
                <a:gd name="connsiteY15" fmla="*/ 1904828 h 3562502"/>
                <a:gd name="connsiteX0" fmla="*/ 0 w 14821391"/>
                <a:gd name="connsiteY0" fmla="*/ 1904392 h 3562502"/>
                <a:gd name="connsiteX1" fmla="*/ 8154827 w 14821391"/>
                <a:gd name="connsiteY1" fmla="*/ 1865376 h 3562502"/>
                <a:gd name="connsiteX2" fmla="*/ 8257240 w 14821391"/>
                <a:gd name="connsiteY2" fmla="*/ 1236269 h 3562502"/>
                <a:gd name="connsiteX3" fmla="*/ 8542532 w 14821391"/>
                <a:gd name="connsiteY3" fmla="*/ 3562502 h 3562502"/>
                <a:gd name="connsiteX4" fmla="*/ 8835140 w 14821391"/>
                <a:gd name="connsiteY4" fmla="*/ 14630 h 3562502"/>
                <a:gd name="connsiteX5" fmla="*/ 9146313 w 14821391"/>
                <a:gd name="connsiteY5" fmla="*/ 3076605 h 3562502"/>
                <a:gd name="connsiteX6" fmla="*/ 9286573 w 14821391"/>
                <a:gd name="connsiteY6" fmla="*/ 1874957 h 3562502"/>
                <a:gd name="connsiteX7" fmla="*/ 10705722 w 14821391"/>
                <a:gd name="connsiteY7" fmla="*/ 1889588 h 3562502"/>
                <a:gd name="connsiteX8" fmla="*/ 11388144 w 14821391"/>
                <a:gd name="connsiteY8" fmla="*/ 1880007 h 3562502"/>
                <a:gd name="connsiteX9" fmla="*/ 12746662 w 14821391"/>
                <a:gd name="connsiteY9" fmla="*/ 1896902 h 3562502"/>
                <a:gd name="connsiteX10" fmla="*/ 13001421 w 14821391"/>
                <a:gd name="connsiteY10" fmla="*/ 2848024 h 3562502"/>
                <a:gd name="connsiteX11" fmla="*/ 13253522 w 14821391"/>
                <a:gd name="connsiteY11" fmla="*/ 0 h 3562502"/>
                <a:gd name="connsiteX12" fmla="*/ 13516869 w 14821391"/>
                <a:gd name="connsiteY12" fmla="*/ 3533241 h 3562502"/>
                <a:gd name="connsiteX13" fmla="*/ 13838737 w 14821391"/>
                <a:gd name="connsiteY13" fmla="*/ 1250899 h 3562502"/>
                <a:gd name="connsiteX14" fmla="*/ 13933835 w 14821391"/>
                <a:gd name="connsiteY14" fmla="*/ 1894636 h 3562502"/>
                <a:gd name="connsiteX15" fmla="*/ 14821391 w 14821391"/>
                <a:gd name="connsiteY15" fmla="*/ 1916748 h 3562502"/>
                <a:gd name="connsiteX0" fmla="*/ 0 w 17332784"/>
                <a:gd name="connsiteY0" fmla="*/ 1904392 h 3562502"/>
                <a:gd name="connsiteX1" fmla="*/ 8154827 w 17332784"/>
                <a:gd name="connsiteY1" fmla="*/ 1865376 h 3562502"/>
                <a:gd name="connsiteX2" fmla="*/ 8257240 w 17332784"/>
                <a:gd name="connsiteY2" fmla="*/ 1236269 h 3562502"/>
                <a:gd name="connsiteX3" fmla="*/ 8542532 w 17332784"/>
                <a:gd name="connsiteY3" fmla="*/ 3562502 h 3562502"/>
                <a:gd name="connsiteX4" fmla="*/ 8835140 w 17332784"/>
                <a:gd name="connsiteY4" fmla="*/ 14630 h 3562502"/>
                <a:gd name="connsiteX5" fmla="*/ 9146313 w 17332784"/>
                <a:gd name="connsiteY5" fmla="*/ 3076605 h 3562502"/>
                <a:gd name="connsiteX6" fmla="*/ 9286573 w 17332784"/>
                <a:gd name="connsiteY6" fmla="*/ 1874957 h 3562502"/>
                <a:gd name="connsiteX7" fmla="*/ 10705722 w 17332784"/>
                <a:gd name="connsiteY7" fmla="*/ 1889588 h 3562502"/>
                <a:gd name="connsiteX8" fmla="*/ 11388144 w 17332784"/>
                <a:gd name="connsiteY8" fmla="*/ 1880007 h 3562502"/>
                <a:gd name="connsiteX9" fmla="*/ 12746662 w 17332784"/>
                <a:gd name="connsiteY9" fmla="*/ 1896902 h 3562502"/>
                <a:gd name="connsiteX10" fmla="*/ 13001421 w 17332784"/>
                <a:gd name="connsiteY10" fmla="*/ 2848024 h 3562502"/>
                <a:gd name="connsiteX11" fmla="*/ 13253522 w 17332784"/>
                <a:gd name="connsiteY11" fmla="*/ 0 h 3562502"/>
                <a:gd name="connsiteX12" fmla="*/ 13516869 w 17332784"/>
                <a:gd name="connsiteY12" fmla="*/ 3533241 h 3562502"/>
                <a:gd name="connsiteX13" fmla="*/ 13838737 w 17332784"/>
                <a:gd name="connsiteY13" fmla="*/ 1250899 h 3562502"/>
                <a:gd name="connsiteX14" fmla="*/ 13933835 w 17332784"/>
                <a:gd name="connsiteY14" fmla="*/ 1894636 h 3562502"/>
                <a:gd name="connsiteX15" fmla="*/ 17332784 w 17332784"/>
                <a:gd name="connsiteY15" fmla="*/ 1860793 h 3562502"/>
                <a:gd name="connsiteX0" fmla="*/ 0 w 17255964"/>
                <a:gd name="connsiteY0" fmla="*/ 1904392 h 3562502"/>
                <a:gd name="connsiteX1" fmla="*/ 8154827 w 17255964"/>
                <a:gd name="connsiteY1" fmla="*/ 1865376 h 3562502"/>
                <a:gd name="connsiteX2" fmla="*/ 8257240 w 17255964"/>
                <a:gd name="connsiteY2" fmla="*/ 1236269 h 3562502"/>
                <a:gd name="connsiteX3" fmla="*/ 8542532 w 17255964"/>
                <a:gd name="connsiteY3" fmla="*/ 3562502 h 3562502"/>
                <a:gd name="connsiteX4" fmla="*/ 8835140 w 17255964"/>
                <a:gd name="connsiteY4" fmla="*/ 14630 h 3562502"/>
                <a:gd name="connsiteX5" fmla="*/ 9146313 w 17255964"/>
                <a:gd name="connsiteY5" fmla="*/ 3076605 h 3562502"/>
                <a:gd name="connsiteX6" fmla="*/ 9286573 w 17255964"/>
                <a:gd name="connsiteY6" fmla="*/ 1874957 h 3562502"/>
                <a:gd name="connsiteX7" fmla="*/ 10705722 w 17255964"/>
                <a:gd name="connsiteY7" fmla="*/ 1889588 h 3562502"/>
                <a:gd name="connsiteX8" fmla="*/ 11388144 w 17255964"/>
                <a:gd name="connsiteY8" fmla="*/ 1880007 h 3562502"/>
                <a:gd name="connsiteX9" fmla="*/ 12746662 w 17255964"/>
                <a:gd name="connsiteY9" fmla="*/ 1896902 h 3562502"/>
                <a:gd name="connsiteX10" fmla="*/ 13001421 w 17255964"/>
                <a:gd name="connsiteY10" fmla="*/ 2848024 h 3562502"/>
                <a:gd name="connsiteX11" fmla="*/ 13253522 w 17255964"/>
                <a:gd name="connsiteY11" fmla="*/ 0 h 3562502"/>
                <a:gd name="connsiteX12" fmla="*/ 13516869 w 17255964"/>
                <a:gd name="connsiteY12" fmla="*/ 3533241 h 3562502"/>
                <a:gd name="connsiteX13" fmla="*/ 13838737 w 17255964"/>
                <a:gd name="connsiteY13" fmla="*/ 1250899 h 3562502"/>
                <a:gd name="connsiteX14" fmla="*/ 13933835 w 17255964"/>
                <a:gd name="connsiteY14" fmla="*/ 1894636 h 3562502"/>
                <a:gd name="connsiteX15" fmla="*/ 17255964 w 17255964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5 w 17279011"/>
                <a:gd name="connsiteY14" fmla="*/ 1894636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2746662 w 17279011"/>
                <a:gd name="connsiteY8" fmla="*/ 1882695 h 3562502"/>
                <a:gd name="connsiteX9" fmla="*/ 13001421 w 17279011"/>
                <a:gd name="connsiteY9" fmla="*/ 2848024 h 3562502"/>
                <a:gd name="connsiteX10" fmla="*/ 13253522 w 17279011"/>
                <a:gd name="connsiteY10" fmla="*/ 0 h 3562502"/>
                <a:gd name="connsiteX11" fmla="*/ 13516869 w 17279011"/>
                <a:gd name="connsiteY11" fmla="*/ 3533241 h 3562502"/>
                <a:gd name="connsiteX12" fmla="*/ 13838737 w 17279011"/>
                <a:gd name="connsiteY12" fmla="*/ 1250899 h 3562502"/>
                <a:gd name="connsiteX13" fmla="*/ 13933836 w 17279011"/>
                <a:gd name="connsiteY13" fmla="*/ 1873328 h 3562502"/>
                <a:gd name="connsiteX14" fmla="*/ 17279011 w 17279011"/>
                <a:gd name="connsiteY14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82695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68490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9775667"/>
                <a:gd name="connsiteY0" fmla="*/ 1861774 h 3562502"/>
                <a:gd name="connsiteX1" fmla="*/ 10651483 w 19775667"/>
                <a:gd name="connsiteY1" fmla="*/ 1865376 h 3562502"/>
                <a:gd name="connsiteX2" fmla="*/ 10753896 w 19775667"/>
                <a:gd name="connsiteY2" fmla="*/ 1236269 h 3562502"/>
                <a:gd name="connsiteX3" fmla="*/ 11039188 w 19775667"/>
                <a:gd name="connsiteY3" fmla="*/ 3562502 h 3562502"/>
                <a:gd name="connsiteX4" fmla="*/ 11331796 w 19775667"/>
                <a:gd name="connsiteY4" fmla="*/ 14630 h 3562502"/>
                <a:gd name="connsiteX5" fmla="*/ 11642969 w 19775667"/>
                <a:gd name="connsiteY5" fmla="*/ 3076605 h 3562502"/>
                <a:gd name="connsiteX6" fmla="*/ 11783229 w 19775667"/>
                <a:gd name="connsiteY6" fmla="*/ 1867853 h 3562502"/>
                <a:gd name="connsiteX7" fmla="*/ 15243318 w 19775667"/>
                <a:gd name="connsiteY7" fmla="*/ 1868490 h 3562502"/>
                <a:gd name="connsiteX8" fmla="*/ 15498077 w 19775667"/>
                <a:gd name="connsiteY8" fmla="*/ 2848024 h 3562502"/>
                <a:gd name="connsiteX9" fmla="*/ 15750178 w 19775667"/>
                <a:gd name="connsiteY9" fmla="*/ 0 h 3562502"/>
                <a:gd name="connsiteX10" fmla="*/ 16013525 w 19775667"/>
                <a:gd name="connsiteY10" fmla="*/ 3533241 h 3562502"/>
                <a:gd name="connsiteX11" fmla="*/ 16335393 w 19775667"/>
                <a:gd name="connsiteY11" fmla="*/ 1250899 h 3562502"/>
                <a:gd name="connsiteX12" fmla="*/ 16430492 w 19775667"/>
                <a:gd name="connsiteY12" fmla="*/ 1873328 h 3562502"/>
                <a:gd name="connsiteX13" fmla="*/ 19775667 w 19775667"/>
                <a:gd name="connsiteY13" fmla="*/ 1867897 h 3562502"/>
                <a:gd name="connsiteX0" fmla="*/ 0 w 19075538"/>
                <a:gd name="connsiteY0" fmla="*/ 1861774 h 3562502"/>
                <a:gd name="connsiteX1" fmla="*/ 10651483 w 19075538"/>
                <a:gd name="connsiteY1" fmla="*/ 1865376 h 3562502"/>
                <a:gd name="connsiteX2" fmla="*/ 10753896 w 19075538"/>
                <a:gd name="connsiteY2" fmla="*/ 1236269 h 3562502"/>
                <a:gd name="connsiteX3" fmla="*/ 11039188 w 19075538"/>
                <a:gd name="connsiteY3" fmla="*/ 3562502 h 3562502"/>
                <a:gd name="connsiteX4" fmla="*/ 11331796 w 19075538"/>
                <a:gd name="connsiteY4" fmla="*/ 14630 h 3562502"/>
                <a:gd name="connsiteX5" fmla="*/ 11642969 w 19075538"/>
                <a:gd name="connsiteY5" fmla="*/ 3076605 h 3562502"/>
                <a:gd name="connsiteX6" fmla="*/ 11783229 w 19075538"/>
                <a:gd name="connsiteY6" fmla="*/ 1867853 h 3562502"/>
                <a:gd name="connsiteX7" fmla="*/ 15243318 w 19075538"/>
                <a:gd name="connsiteY7" fmla="*/ 1868490 h 3562502"/>
                <a:gd name="connsiteX8" fmla="*/ 15498077 w 19075538"/>
                <a:gd name="connsiteY8" fmla="*/ 2848024 h 3562502"/>
                <a:gd name="connsiteX9" fmla="*/ 15750178 w 19075538"/>
                <a:gd name="connsiteY9" fmla="*/ 0 h 3562502"/>
                <a:gd name="connsiteX10" fmla="*/ 16013525 w 19075538"/>
                <a:gd name="connsiteY10" fmla="*/ 3533241 h 3562502"/>
                <a:gd name="connsiteX11" fmla="*/ 16335393 w 19075538"/>
                <a:gd name="connsiteY11" fmla="*/ 1250899 h 3562502"/>
                <a:gd name="connsiteX12" fmla="*/ 16430492 w 19075538"/>
                <a:gd name="connsiteY12" fmla="*/ 1873328 h 3562502"/>
                <a:gd name="connsiteX13" fmla="*/ 19075538 w 19075538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1 w 19096130"/>
                <a:gd name="connsiteY12" fmla="*/ 1860635 h 3562502"/>
                <a:gd name="connsiteX13" fmla="*/ 19096130 w 19096130"/>
                <a:gd name="connsiteY13" fmla="*/ 1867897 h 3562502"/>
                <a:gd name="connsiteX0" fmla="*/ 0 w 19748213"/>
                <a:gd name="connsiteY0" fmla="*/ 1868122 h 3562502"/>
                <a:gd name="connsiteX1" fmla="*/ 11303566 w 19748213"/>
                <a:gd name="connsiteY1" fmla="*/ 1865376 h 3562502"/>
                <a:gd name="connsiteX2" fmla="*/ 11405979 w 19748213"/>
                <a:gd name="connsiteY2" fmla="*/ 1236269 h 3562502"/>
                <a:gd name="connsiteX3" fmla="*/ 11691271 w 19748213"/>
                <a:gd name="connsiteY3" fmla="*/ 3562502 h 3562502"/>
                <a:gd name="connsiteX4" fmla="*/ 11983879 w 19748213"/>
                <a:gd name="connsiteY4" fmla="*/ 14630 h 3562502"/>
                <a:gd name="connsiteX5" fmla="*/ 12295052 w 19748213"/>
                <a:gd name="connsiteY5" fmla="*/ 3076605 h 3562502"/>
                <a:gd name="connsiteX6" fmla="*/ 12435312 w 19748213"/>
                <a:gd name="connsiteY6" fmla="*/ 1867853 h 3562502"/>
                <a:gd name="connsiteX7" fmla="*/ 15895401 w 19748213"/>
                <a:gd name="connsiteY7" fmla="*/ 1868490 h 3562502"/>
                <a:gd name="connsiteX8" fmla="*/ 16150160 w 19748213"/>
                <a:gd name="connsiteY8" fmla="*/ 2848024 h 3562502"/>
                <a:gd name="connsiteX9" fmla="*/ 16402261 w 19748213"/>
                <a:gd name="connsiteY9" fmla="*/ 0 h 3562502"/>
                <a:gd name="connsiteX10" fmla="*/ 16665608 w 19748213"/>
                <a:gd name="connsiteY10" fmla="*/ 3533241 h 3562502"/>
                <a:gd name="connsiteX11" fmla="*/ 16987476 w 19748213"/>
                <a:gd name="connsiteY11" fmla="*/ 1250899 h 3562502"/>
                <a:gd name="connsiteX12" fmla="*/ 17082574 w 19748213"/>
                <a:gd name="connsiteY12" fmla="*/ 1860635 h 3562502"/>
                <a:gd name="connsiteX13" fmla="*/ 19748213 w 19748213"/>
                <a:gd name="connsiteY13" fmla="*/ 1867897 h 3562502"/>
                <a:gd name="connsiteX0" fmla="*/ 0 w 19782534"/>
                <a:gd name="connsiteY0" fmla="*/ 1868122 h 3562502"/>
                <a:gd name="connsiteX1" fmla="*/ 11337887 w 19782534"/>
                <a:gd name="connsiteY1" fmla="*/ 1865376 h 3562502"/>
                <a:gd name="connsiteX2" fmla="*/ 11440300 w 19782534"/>
                <a:gd name="connsiteY2" fmla="*/ 1236269 h 3562502"/>
                <a:gd name="connsiteX3" fmla="*/ 11725592 w 19782534"/>
                <a:gd name="connsiteY3" fmla="*/ 3562502 h 3562502"/>
                <a:gd name="connsiteX4" fmla="*/ 12018200 w 19782534"/>
                <a:gd name="connsiteY4" fmla="*/ 14630 h 3562502"/>
                <a:gd name="connsiteX5" fmla="*/ 12329373 w 19782534"/>
                <a:gd name="connsiteY5" fmla="*/ 3076605 h 3562502"/>
                <a:gd name="connsiteX6" fmla="*/ 12469633 w 19782534"/>
                <a:gd name="connsiteY6" fmla="*/ 1867853 h 3562502"/>
                <a:gd name="connsiteX7" fmla="*/ 15929722 w 19782534"/>
                <a:gd name="connsiteY7" fmla="*/ 1868490 h 3562502"/>
                <a:gd name="connsiteX8" fmla="*/ 16184481 w 19782534"/>
                <a:gd name="connsiteY8" fmla="*/ 2848024 h 3562502"/>
                <a:gd name="connsiteX9" fmla="*/ 16436582 w 19782534"/>
                <a:gd name="connsiteY9" fmla="*/ 0 h 3562502"/>
                <a:gd name="connsiteX10" fmla="*/ 16699929 w 19782534"/>
                <a:gd name="connsiteY10" fmla="*/ 3533241 h 3562502"/>
                <a:gd name="connsiteX11" fmla="*/ 17021797 w 19782534"/>
                <a:gd name="connsiteY11" fmla="*/ 1250899 h 3562502"/>
                <a:gd name="connsiteX12" fmla="*/ 17116895 w 19782534"/>
                <a:gd name="connsiteY12" fmla="*/ 1860635 h 3562502"/>
                <a:gd name="connsiteX13" fmla="*/ 19782534 w 19782534"/>
                <a:gd name="connsiteY13" fmla="*/ 1867897 h 3562502"/>
                <a:gd name="connsiteX0" fmla="*/ -2 w 8444645"/>
                <a:gd name="connsiteY0" fmla="*/ 1865376 h 3562502"/>
                <a:gd name="connsiteX1" fmla="*/ 102411 w 8444645"/>
                <a:gd name="connsiteY1" fmla="*/ 1236269 h 3562502"/>
                <a:gd name="connsiteX2" fmla="*/ 387703 w 8444645"/>
                <a:gd name="connsiteY2" fmla="*/ 3562502 h 3562502"/>
                <a:gd name="connsiteX3" fmla="*/ 680311 w 8444645"/>
                <a:gd name="connsiteY3" fmla="*/ 14630 h 3562502"/>
                <a:gd name="connsiteX4" fmla="*/ 991484 w 8444645"/>
                <a:gd name="connsiteY4" fmla="*/ 3076605 h 3562502"/>
                <a:gd name="connsiteX5" fmla="*/ 1131744 w 8444645"/>
                <a:gd name="connsiteY5" fmla="*/ 1867853 h 3562502"/>
                <a:gd name="connsiteX6" fmla="*/ 4591833 w 8444645"/>
                <a:gd name="connsiteY6" fmla="*/ 1868490 h 3562502"/>
                <a:gd name="connsiteX7" fmla="*/ 4846592 w 8444645"/>
                <a:gd name="connsiteY7" fmla="*/ 2848024 h 3562502"/>
                <a:gd name="connsiteX8" fmla="*/ 5098693 w 8444645"/>
                <a:gd name="connsiteY8" fmla="*/ 0 h 3562502"/>
                <a:gd name="connsiteX9" fmla="*/ 5362040 w 8444645"/>
                <a:gd name="connsiteY9" fmla="*/ 3533241 h 3562502"/>
                <a:gd name="connsiteX10" fmla="*/ 5683908 w 8444645"/>
                <a:gd name="connsiteY10" fmla="*/ 1250899 h 3562502"/>
                <a:gd name="connsiteX11" fmla="*/ 5779006 w 8444645"/>
                <a:gd name="connsiteY11" fmla="*/ 1860635 h 3562502"/>
                <a:gd name="connsiteX12" fmla="*/ 8444645 w 8444645"/>
                <a:gd name="connsiteY12" fmla="*/ 1867897 h 3562502"/>
                <a:gd name="connsiteX0" fmla="*/ 0 w 8342234"/>
                <a:gd name="connsiteY0" fmla="*/ 1236269 h 3562502"/>
                <a:gd name="connsiteX1" fmla="*/ 285292 w 8342234"/>
                <a:gd name="connsiteY1" fmla="*/ 3562502 h 3562502"/>
                <a:gd name="connsiteX2" fmla="*/ 577900 w 8342234"/>
                <a:gd name="connsiteY2" fmla="*/ 14630 h 3562502"/>
                <a:gd name="connsiteX3" fmla="*/ 889073 w 8342234"/>
                <a:gd name="connsiteY3" fmla="*/ 3076605 h 3562502"/>
                <a:gd name="connsiteX4" fmla="*/ 1029333 w 8342234"/>
                <a:gd name="connsiteY4" fmla="*/ 1867853 h 3562502"/>
                <a:gd name="connsiteX5" fmla="*/ 4489422 w 8342234"/>
                <a:gd name="connsiteY5" fmla="*/ 1868490 h 3562502"/>
                <a:gd name="connsiteX6" fmla="*/ 4744181 w 8342234"/>
                <a:gd name="connsiteY6" fmla="*/ 2848024 h 3562502"/>
                <a:gd name="connsiteX7" fmla="*/ 4996282 w 8342234"/>
                <a:gd name="connsiteY7" fmla="*/ 0 h 3562502"/>
                <a:gd name="connsiteX8" fmla="*/ 5259629 w 8342234"/>
                <a:gd name="connsiteY8" fmla="*/ 3533241 h 3562502"/>
                <a:gd name="connsiteX9" fmla="*/ 5581497 w 8342234"/>
                <a:gd name="connsiteY9" fmla="*/ 1250899 h 3562502"/>
                <a:gd name="connsiteX10" fmla="*/ 5676595 w 8342234"/>
                <a:gd name="connsiteY10" fmla="*/ 1860635 h 3562502"/>
                <a:gd name="connsiteX11" fmla="*/ 8342234 w 8342234"/>
                <a:gd name="connsiteY11" fmla="*/ 1867897 h 3562502"/>
                <a:gd name="connsiteX0" fmla="*/ -1 w 8056941"/>
                <a:gd name="connsiteY0" fmla="*/ 3562502 h 3562502"/>
                <a:gd name="connsiteX1" fmla="*/ 292607 w 8056941"/>
                <a:gd name="connsiteY1" fmla="*/ 14630 h 3562502"/>
                <a:gd name="connsiteX2" fmla="*/ 603780 w 8056941"/>
                <a:gd name="connsiteY2" fmla="*/ 3076605 h 3562502"/>
                <a:gd name="connsiteX3" fmla="*/ 744040 w 8056941"/>
                <a:gd name="connsiteY3" fmla="*/ 1867853 h 3562502"/>
                <a:gd name="connsiteX4" fmla="*/ 4204129 w 8056941"/>
                <a:gd name="connsiteY4" fmla="*/ 1868490 h 3562502"/>
                <a:gd name="connsiteX5" fmla="*/ 4458888 w 8056941"/>
                <a:gd name="connsiteY5" fmla="*/ 2848024 h 3562502"/>
                <a:gd name="connsiteX6" fmla="*/ 4710989 w 8056941"/>
                <a:gd name="connsiteY6" fmla="*/ 0 h 3562502"/>
                <a:gd name="connsiteX7" fmla="*/ 4974336 w 8056941"/>
                <a:gd name="connsiteY7" fmla="*/ 3533241 h 3562502"/>
                <a:gd name="connsiteX8" fmla="*/ 5296204 w 8056941"/>
                <a:gd name="connsiteY8" fmla="*/ 1250899 h 3562502"/>
                <a:gd name="connsiteX9" fmla="*/ 5391302 w 8056941"/>
                <a:gd name="connsiteY9" fmla="*/ 1860635 h 3562502"/>
                <a:gd name="connsiteX10" fmla="*/ 8056941 w 8056941"/>
                <a:gd name="connsiteY10" fmla="*/ 1867897 h 3562502"/>
                <a:gd name="connsiteX0" fmla="*/ 1 w 7764335"/>
                <a:gd name="connsiteY0" fmla="*/ 14630 h 3533240"/>
                <a:gd name="connsiteX1" fmla="*/ 311174 w 7764335"/>
                <a:gd name="connsiteY1" fmla="*/ 3076605 h 3533240"/>
                <a:gd name="connsiteX2" fmla="*/ 451434 w 7764335"/>
                <a:gd name="connsiteY2" fmla="*/ 1867853 h 3533240"/>
                <a:gd name="connsiteX3" fmla="*/ 3911523 w 7764335"/>
                <a:gd name="connsiteY3" fmla="*/ 1868490 h 3533240"/>
                <a:gd name="connsiteX4" fmla="*/ 4166282 w 7764335"/>
                <a:gd name="connsiteY4" fmla="*/ 2848024 h 3533240"/>
                <a:gd name="connsiteX5" fmla="*/ 4418383 w 7764335"/>
                <a:gd name="connsiteY5" fmla="*/ 0 h 3533240"/>
                <a:gd name="connsiteX6" fmla="*/ 4681730 w 7764335"/>
                <a:gd name="connsiteY6" fmla="*/ 3533241 h 3533240"/>
                <a:gd name="connsiteX7" fmla="*/ 5003598 w 7764335"/>
                <a:gd name="connsiteY7" fmla="*/ 1250899 h 3533240"/>
                <a:gd name="connsiteX8" fmla="*/ 5098696 w 7764335"/>
                <a:gd name="connsiteY8" fmla="*/ 1860635 h 3533240"/>
                <a:gd name="connsiteX9" fmla="*/ 7764335 w 7764335"/>
                <a:gd name="connsiteY9" fmla="*/ 1867897 h 3533240"/>
                <a:gd name="connsiteX0" fmla="*/ -1 w 7453160"/>
                <a:gd name="connsiteY0" fmla="*/ 3076605 h 3533240"/>
                <a:gd name="connsiteX1" fmla="*/ 140259 w 7453160"/>
                <a:gd name="connsiteY1" fmla="*/ 1867853 h 3533240"/>
                <a:gd name="connsiteX2" fmla="*/ 3600348 w 7453160"/>
                <a:gd name="connsiteY2" fmla="*/ 1868490 h 3533240"/>
                <a:gd name="connsiteX3" fmla="*/ 3855107 w 7453160"/>
                <a:gd name="connsiteY3" fmla="*/ 2848024 h 3533240"/>
                <a:gd name="connsiteX4" fmla="*/ 4107208 w 7453160"/>
                <a:gd name="connsiteY4" fmla="*/ 0 h 3533240"/>
                <a:gd name="connsiteX5" fmla="*/ 4370555 w 7453160"/>
                <a:gd name="connsiteY5" fmla="*/ 3533241 h 3533240"/>
                <a:gd name="connsiteX6" fmla="*/ 4692423 w 7453160"/>
                <a:gd name="connsiteY6" fmla="*/ 1250899 h 3533240"/>
                <a:gd name="connsiteX7" fmla="*/ 4787521 w 7453160"/>
                <a:gd name="connsiteY7" fmla="*/ 1860635 h 3533240"/>
                <a:gd name="connsiteX8" fmla="*/ 7453160 w 7453160"/>
                <a:gd name="connsiteY8" fmla="*/ 1867897 h 3533240"/>
                <a:gd name="connsiteX0" fmla="*/ 0 w 7312901"/>
                <a:gd name="connsiteY0" fmla="*/ 1867853 h 3533240"/>
                <a:gd name="connsiteX1" fmla="*/ 3460089 w 7312901"/>
                <a:gd name="connsiteY1" fmla="*/ 1868490 h 3533240"/>
                <a:gd name="connsiteX2" fmla="*/ 3714848 w 7312901"/>
                <a:gd name="connsiteY2" fmla="*/ 2848024 h 3533240"/>
                <a:gd name="connsiteX3" fmla="*/ 3966949 w 7312901"/>
                <a:gd name="connsiteY3" fmla="*/ 0 h 3533240"/>
                <a:gd name="connsiteX4" fmla="*/ 4230296 w 7312901"/>
                <a:gd name="connsiteY4" fmla="*/ 3533241 h 3533240"/>
                <a:gd name="connsiteX5" fmla="*/ 4552164 w 7312901"/>
                <a:gd name="connsiteY5" fmla="*/ 1250899 h 3533240"/>
                <a:gd name="connsiteX6" fmla="*/ 4647262 w 7312901"/>
                <a:gd name="connsiteY6" fmla="*/ 1860635 h 3533240"/>
                <a:gd name="connsiteX7" fmla="*/ 7312901 w 7312901"/>
                <a:gd name="connsiteY7" fmla="*/ 1867897 h 3533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12901" h="3533240">
                  <a:moveTo>
                    <a:pt x="0" y="1867853"/>
                  </a:moveTo>
                  <a:lnTo>
                    <a:pt x="3460089" y="1868490"/>
                  </a:lnTo>
                  <a:lnTo>
                    <a:pt x="3714848" y="2848024"/>
                  </a:lnTo>
                  <a:lnTo>
                    <a:pt x="3966949" y="0"/>
                  </a:lnTo>
                  <a:lnTo>
                    <a:pt x="4230296" y="3533241"/>
                  </a:lnTo>
                  <a:lnTo>
                    <a:pt x="4552164" y="1250899"/>
                  </a:lnTo>
                  <a:lnTo>
                    <a:pt x="4647262" y="1860635"/>
                  </a:lnTo>
                  <a:cubicBezTo>
                    <a:pt x="4943114" y="1868006"/>
                    <a:pt x="6543432" y="1873220"/>
                    <a:pt x="7312901" y="1867897"/>
                  </a:cubicBezTo>
                </a:path>
              </a:pathLst>
            </a:cu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2" name="Freeform 10">
              <a:extLst>
                <a:ext uri="{FF2B5EF4-FFF2-40B4-BE49-F238E27FC236}">
                  <a16:creationId xmlns:a16="http://schemas.microsoft.com/office/drawing/2014/main" id="{B922AABC-94DC-4808-B304-B0BC2F5CA71B}"/>
                </a:ext>
              </a:extLst>
            </p:cNvPr>
            <p:cNvSpPr/>
            <p:nvPr/>
          </p:nvSpPr>
          <p:spPr>
            <a:xfrm>
              <a:off x="6541630" y="2551955"/>
              <a:ext cx="2197998" cy="1148541"/>
            </a:xfrm>
            <a:custGeom>
              <a:avLst/>
              <a:gdLst>
                <a:gd name="connsiteX0" fmla="*/ 0 w 7344461"/>
                <a:gd name="connsiteY0" fmla="*/ 1843430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2472538 w 7344461"/>
                <a:gd name="connsiteY9" fmla="*/ 409651 h 3489350"/>
                <a:gd name="connsiteX10" fmla="*/ 3160166 w 7344461"/>
                <a:gd name="connsiteY10" fmla="*/ 14630 h 3489350"/>
                <a:gd name="connsiteX11" fmla="*/ 3803904 w 7344461"/>
                <a:gd name="connsiteY11" fmla="*/ 387705 h 3489350"/>
                <a:gd name="connsiteX12" fmla="*/ 4462272 w 7344461"/>
                <a:gd name="connsiteY12" fmla="*/ 0 h 3489350"/>
                <a:gd name="connsiteX13" fmla="*/ 5113325 w 7344461"/>
                <a:gd name="connsiteY13" fmla="*/ 475488 h 3489350"/>
                <a:gd name="connsiteX14" fmla="*/ 4096512 w 7344461"/>
                <a:gd name="connsiteY14" fmla="*/ 1821485 h 3489350"/>
                <a:gd name="connsiteX15" fmla="*/ 5479085 w 7344461"/>
                <a:gd name="connsiteY15" fmla="*/ 1836115 h 3489350"/>
                <a:gd name="connsiteX16" fmla="*/ 5698541 w 7344461"/>
                <a:gd name="connsiteY16" fmla="*/ 2179929 h 3489350"/>
                <a:gd name="connsiteX17" fmla="*/ 5888736 w 7344461"/>
                <a:gd name="connsiteY17" fmla="*/ 29261 h 3489350"/>
                <a:gd name="connsiteX18" fmla="*/ 6166714 w 7344461"/>
                <a:gd name="connsiteY18" fmla="*/ 3489350 h 3489350"/>
                <a:gd name="connsiteX19" fmla="*/ 6510528 w 7344461"/>
                <a:gd name="connsiteY19" fmla="*/ 1331366 h 3489350"/>
                <a:gd name="connsiteX20" fmla="*/ 6620256 w 7344461"/>
                <a:gd name="connsiteY20" fmla="*/ 1916582 h 3489350"/>
                <a:gd name="connsiteX21" fmla="*/ 7344461 w 7344461"/>
                <a:gd name="connsiteY21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96512 w 7344461"/>
                <a:gd name="connsiteY15" fmla="*/ 1821485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916582 h 3489350"/>
                <a:gd name="connsiteX23" fmla="*/ 7344461 w 7344461"/>
                <a:gd name="connsiteY23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880006 h 3489350"/>
                <a:gd name="connsiteX23" fmla="*/ 7344461 w 7344461"/>
                <a:gd name="connsiteY23" fmla="*/ 1865376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994867 w 7366407"/>
                <a:gd name="connsiteY2" fmla="*/ 1316736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1009498 w 7366407"/>
                <a:gd name="connsiteY2" fmla="*/ 1228954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609344 w 7366407"/>
                <a:gd name="connsiteY4" fmla="*/ 43891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698541 w 7366407"/>
                <a:gd name="connsiteY17" fmla="*/ 2179929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793639 w 7366407"/>
                <a:gd name="connsiteY17" fmla="*/ 2238451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5976519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61734 w 7366407"/>
                <a:gd name="connsiteY20" fmla="*/ 126552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50745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1770 w 7366407"/>
                <a:gd name="connsiteY15" fmla="*/ 1880006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140402 w 7366407"/>
                <a:gd name="connsiteY14" fmla="*/ 1880007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01871 w 7366407"/>
                <a:gd name="connsiteY7" fmla="*/ 1853012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9690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60857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462272 w 7454190"/>
                <a:gd name="connsiteY11" fmla="*/ 872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9049317"/>
                <a:gd name="connsiteY0" fmla="*/ 1873451 h 3563263"/>
                <a:gd name="connsiteX1" fmla="*/ 907085 w 9049317"/>
                <a:gd name="connsiteY1" fmla="*/ 1866137 h 3563263"/>
                <a:gd name="connsiteX2" fmla="*/ 1009498 w 9049317"/>
                <a:gd name="connsiteY2" fmla="*/ 1237030 h 3563263"/>
                <a:gd name="connsiteX3" fmla="*/ 1294790 w 9049317"/>
                <a:gd name="connsiteY3" fmla="*/ 3563263 h 3563263"/>
                <a:gd name="connsiteX4" fmla="*/ 1587398 w 9049317"/>
                <a:gd name="connsiteY4" fmla="*/ 15391 h 3563263"/>
                <a:gd name="connsiteX5" fmla="*/ 1865376 w 9049317"/>
                <a:gd name="connsiteY5" fmla="*/ 2239211 h 3563263"/>
                <a:gd name="connsiteX6" fmla="*/ 2038831 w 9049317"/>
                <a:gd name="connsiteY6" fmla="*/ 1875718 h 3563263"/>
                <a:gd name="connsiteX7" fmla="*/ 3457980 w 9049317"/>
                <a:gd name="connsiteY7" fmla="*/ 1890349 h 3563263"/>
                <a:gd name="connsiteX8" fmla="*/ 2443277 w 9049317"/>
                <a:gd name="connsiteY8" fmla="*/ 490879 h 3563263"/>
                <a:gd name="connsiteX9" fmla="*/ 3043123 w 9049317"/>
                <a:gd name="connsiteY9" fmla="*/ 761 h 3563263"/>
                <a:gd name="connsiteX10" fmla="*/ 3803904 w 9049317"/>
                <a:gd name="connsiteY10" fmla="*/ 395781 h 3563263"/>
                <a:gd name="connsiteX11" fmla="*/ 4586631 w 9049317"/>
                <a:gd name="connsiteY11" fmla="*/ 22706 h 3563263"/>
                <a:gd name="connsiteX12" fmla="*/ 5171847 w 9049317"/>
                <a:gd name="connsiteY12" fmla="*/ 483564 h 3563263"/>
                <a:gd name="connsiteX13" fmla="*/ 4140402 w 9049317"/>
                <a:gd name="connsiteY13" fmla="*/ 1880768 h 3563263"/>
                <a:gd name="connsiteX14" fmla="*/ 5498920 w 9049317"/>
                <a:gd name="connsiteY14" fmla="*/ 1897663 h 3563263"/>
                <a:gd name="connsiteX15" fmla="*/ 5720487 w 9049317"/>
                <a:gd name="connsiteY15" fmla="*/ 2239211 h 3563263"/>
                <a:gd name="connsiteX16" fmla="*/ 6005780 w 9049317"/>
                <a:gd name="connsiteY16" fmla="*/ 761 h 3563263"/>
                <a:gd name="connsiteX17" fmla="*/ 6269127 w 9049317"/>
                <a:gd name="connsiteY17" fmla="*/ 3534002 h 3563263"/>
                <a:gd name="connsiteX18" fmla="*/ 6590995 w 9049317"/>
                <a:gd name="connsiteY18" fmla="*/ 1251660 h 3563263"/>
                <a:gd name="connsiteX19" fmla="*/ 6686093 w 9049317"/>
                <a:gd name="connsiteY19" fmla="*/ 1895397 h 3563263"/>
                <a:gd name="connsiteX20" fmla="*/ 9049317 w 9049317"/>
                <a:gd name="connsiteY20" fmla="*/ 1903256 h 3563263"/>
                <a:gd name="connsiteX0" fmla="*/ 0 w 9151469"/>
                <a:gd name="connsiteY0" fmla="*/ 1873451 h 3563263"/>
                <a:gd name="connsiteX1" fmla="*/ 907085 w 9151469"/>
                <a:gd name="connsiteY1" fmla="*/ 1866137 h 3563263"/>
                <a:gd name="connsiteX2" fmla="*/ 1009498 w 9151469"/>
                <a:gd name="connsiteY2" fmla="*/ 1237030 h 3563263"/>
                <a:gd name="connsiteX3" fmla="*/ 1294790 w 9151469"/>
                <a:gd name="connsiteY3" fmla="*/ 3563263 h 3563263"/>
                <a:gd name="connsiteX4" fmla="*/ 1587398 w 9151469"/>
                <a:gd name="connsiteY4" fmla="*/ 15391 h 3563263"/>
                <a:gd name="connsiteX5" fmla="*/ 1865376 w 9151469"/>
                <a:gd name="connsiteY5" fmla="*/ 2239211 h 3563263"/>
                <a:gd name="connsiteX6" fmla="*/ 2038831 w 9151469"/>
                <a:gd name="connsiteY6" fmla="*/ 1875718 h 3563263"/>
                <a:gd name="connsiteX7" fmla="*/ 3457980 w 9151469"/>
                <a:gd name="connsiteY7" fmla="*/ 1890349 h 3563263"/>
                <a:gd name="connsiteX8" fmla="*/ 2443277 w 9151469"/>
                <a:gd name="connsiteY8" fmla="*/ 490879 h 3563263"/>
                <a:gd name="connsiteX9" fmla="*/ 3043123 w 9151469"/>
                <a:gd name="connsiteY9" fmla="*/ 761 h 3563263"/>
                <a:gd name="connsiteX10" fmla="*/ 3803904 w 9151469"/>
                <a:gd name="connsiteY10" fmla="*/ 395781 h 3563263"/>
                <a:gd name="connsiteX11" fmla="*/ 4586631 w 9151469"/>
                <a:gd name="connsiteY11" fmla="*/ 22706 h 3563263"/>
                <a:gd name="connsiteX12" fmla="*/ 5171847 w 9151469"/>
                <a:gd name="connsiteY12" fmla="*/ 483564 h 3563263"/>
                <a:gd name="connsiteX13" fmla="*/ 4140402 w 9151469"/>
                <a:gd name="connsiteY13" fmla="*/ 1880768 h 3563263"/>
                <a:gd name="connsiteX14" fmla="*/ 5498920 w 9151469"/>
                <a:gd name="connsiteY14" fmla="*/ 1897663 h 3563263"/>
                <a:gd name="connsiteX15" fmla="*/ 5720487 w 9151469"/>
                <a:gd name="connsiteY15" fmla="*/ 2239211 h 3563263"/>
                <a:gd name="connsiteX16" fmla="*/ 6005780 w 9151469"/>
                <a:gd name="connsiteY16" fmla="*/ 761 h 3563263"/>
                <a:gd name="connsiteX17" fmla="*/ 6269127 w 9151469"/>
                <a:gd name="connsiteY17" fmla="*/ 3534002 h 3563263"/>
                <a:gd name="connsiteX18" fmla="*/ 6590995 w 9151469"/>
                <a:gd name="connsiteY18" fmla="*/ 1251660 h 3563263"/>
                <a:gd name="connsiteX19" fmla="*/ 6686093 w 9151469"/>
                <a:gd name="connsiteY19" fmla="*/ 1895397 h 3563263"/>
                <a:gd name="connsiteX20" fmla="*/ 9151469 w 9151469"/>
                <a:gd name="connsiteY20" fmla="*/ 1903256 h 3563263"/>
                <a:gd name="connsiteX0" fmla="*/ 0 w 9088607"/>
                <a:gd name="connsiteY0" fmla="*/ 1873451 h 3563263"/>
                <a:gd name="connsiteX1" fmla="*/ 907085 w 9088607"/>
                <a:gd name="connsiteY1" fmla="*/ 1866137 h 3563263"/>
                <a:gd name="connsiteX2" fmla="*/ 1009498 w 9088607"/>
                <a:gd name="connsiteY2" fmla="*/ 1237030 h 3563263"/>
                <a:gd name="connsiteX3" fmla="*/ 1294790 w 9088607"/>
                <a:gd name="connsiteY3" fmla="*/ 3563263 h 3563263"/>
                <a:gd name="connsiteX4" fmla="*/ 1587398 w 9088607"/>
                <a:gd name="connsiteY4" fmla="*/ 15391 h 3563263"/>
                <a:gd name="connsiteX5" fmla="*/ 1865376 w 9088607"/>
                <a:gd name="connsiteY5" fmla="*/ 2239211 h 3563263"/>
                <a:gd name="connsiteX6" fmla="*/ 2038831 w 9088607"/>
                <a:gd name="connsiteY6" fmla="*/ 1875718 h 3563263"/>
                <a:gd name="connsiteX7" fmla="*/ 3457980 w 9088607"/>
                <a:gd name="connsiteY7" fmla="*/ 1890349 h 3563263"/>
                <a:gd name="connsiteX8" fmla="*/ 2443277 w 9088607"/>
                <a:gd name="connsiteY8" fmla="*/ 490879 h 3563263"/>
                <a:gd name="connsiteX9" fmla="*/ 3043123 w 9088607"/>
                <a:gd name="connsiteY9" fmla="*/ 761 h 3563263"/>
                <a:gd name="connsiteX10" fmla="*/ 3803904 w 9088607"/>
                <a:gd name="connsiteY10" fmla="*/ 395781 h 3563263"/>
                <a:gd name="connsiteX11" fmla="*/ 4586631 w 9088607"/>
                <a:gd name="connsiteY11" fmla="*/ 22706 h 3563263"/>
                <a:gd name="connsiteX12" fmla="*/ 5171847 w 9088607"/>
                <a:gd name="connsiteY12" fmla="*/ 483564 h 3563263"/>
                <a:gd name="connsiteX13" fmla="*/ 4140402 w 9088607"/>
                <a:gd name="connsiteY13" fmla="*/ 1880768 h 3563263"/>
                <a:gd name="connsiteX14" fmla="*/ 5498920 w 9088607"/>
                <a:gd name="connsiteY14" fmla="*/ 1897663 h 3563263"/>
                <a:gd name="connsiteX15" fmla="*/ 5720487 w 9088607"/>
                <a:gd name="connsiteY15" fmla="*/ 2239211 h 3563263"/>
                <a:gd name="connsiteX16" fmla="*/ 6005780 w 9088607"/>
                <a:gd name="connsiteY16" fmla="*/ 761 h 3563263"/>
                <a:gd name="connsiteX17" fmla="*/ 6269127 w 9088607"/>
                <a:gd name="connsiteY17" fmla="*/ 3534002 h 3563263"/>
                <a:gd name="connsiteX18" fmla="*/ 6590995 w 9088607"/>
                <a:gd name="connsiteY18" fmla="*/ 1251660 h 3563263"/>
                <a:gd name="connsiteX19" fmla="*/ 6686093 w 9088607"/>
                <a:gd name="connsiteY19" fmla="*/ 1895397 h 3563263"/>
                <a:gd name="connsiteX20" fmla="*/ 9088607 w 9088607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1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930018 h 3611972"/>
                <a:gd name="connsiteX1" fmla="*/ 2345056 w 10526578"/>
                <a:gd name="connsiteY1" fmla="*/ 1914846 h 3611972"/>
                <a:gd name="connsiteX2" fmla="*/ 2447469 w 10526578"/>
                <a:gd name="connsiteY2" fmla="*/ 1285739 h 3611972"/>
                <a:gd name="connsiteX3" fmla="*/ 2732761 w 10526578"/>
                <a:gd name="connsiteY3" fmla="*/ 3611972 h 3611972"/>
                <a:gd name="connsiteX4" fmla="*/ 3025369 w 10526578"/>
                <a:gd name="connsiteY4" fmla="*/ 64100 h 3611972"/>
                <a:gd name="connsiteX5" fmla="*/ 3303347 w 10526578"/>
                <a:gd name="connsiteY5" fmla="*/ 2287920 h 3611972"/>
                <a:gd name="connsiteX6" fmla="*/ 3476802 w 10526578"/>
                <a:gd name="connsiteY6" fmla="*/ 1924427 h 3611972"/>
                <a:gd name="connsiteX7" fmla="*/ 4895951 w 10526578"/>
                <a:gd name="connsiteY7" fmla="*/ 1939058 h 3611972"/>
                <a:gd name="connsiteX8" fmla="*/ 3881248 w 10526578"/>
                <a:gd name="connsiteY8" fmla="*/ 539588 h 3611972"/>
                <a:gd name="connsiteX9" fmla="*/ 4481094 w 10526578"/>
                <a:gd name="connsiteY9" fmla="*/ 49470 h 3611972"/>
                <a:gd name="connsiteX10" fmla="*/ 6024602 w 10526578"/>
                <a:gd name="connsiteY10" fmla="*/ 71415 h 3611972"/>
                <a:gd name="connsiteX11" fmla="*/ 6609818 w 10526578"/>
                <a:gd name="connsiteY11" fmla="*/ 532273 h 3611972"/>
                <a:gd name="connsiteX12" fmla="*/ 5578373 w 10526578"/>
                <a:gd name="connsiteY12" fmla="*/ 1929477 h 3611972"/>
                <a:gd name="connsiteX13" fmla="*/ 6936891 w 10526578"/>
                <a:gd name="connsiteY13" fmla="*/ 1946372 h 3611972"/>
                <a:gd name="connsiteX14" fmla="*/ 7158458 w 10526578"/>
                <a:gd name="connsiteY14" fmla="*/ 2287920 h 3611972"/>
                <a:gd name="connsiteX15" fmla="*/ 7443751 w 10526578"/>
                <a:gd name="connsiteY15" fmla="*/ 49470 h 3611972"/>
                <a:gd name="connsiteX16" fmla="*/ 7707098 w 10526578"/>
                <a:gd name="connsiteY16" fmla="*/ 3582711 h 3611972"/>
                <a:gd name="connsiteX17" fmla="*/ 8028966 w 10526578"/>
                <a:gd name="connsiteY17" fmla="*/ 1300369 h 3611972"/>
                <a:gd name="connsiteX18" fmla="*/ 8124064 w 10526578"/>
                <a:gd name="connsiteY18" fmla="*/ 1944106 h 3611972"/>
                <a:gd name="connsiteX19" fmla="*/ 10526578 w 10526578"/>
                <a:gd name="connsiteY19" fmla="*/ 1951965 h 3611972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3881248 w 10526578"/>
                <a:gd name="connsiteY8" fmla="*/ 490119 h 3562503"/>
                <a:gd name="connsiteX9" fmla="*/ 6024602 w 10526578"/>
                <a:gd name="connsiteY9" fmla="*/ 21946 h 3562503"/>
                <a:gd name="connsiteX10" fmla="*/ 6609818 w 10526578"/>
                <a:gd name="connsiteY10" fmla="*/ 482804 h 3562503"/>
                <a:gd name="connsiteX11" fmla="*/ 5578373 w 10526578"/>
                <a:gd name="connsiteY11" fmla="*/ 1880008 h 3562503"/>
                <a:gd name="connsiteX12" fmla="*/ 6936891 w 10526578"/>
                <a:gd name="connsiteY12" fmla="*/ 1896903 h 3562503"/>
                <a:gd name="connsiteX13" fmla="*/ 7158458 w 10526578"/>
                <a:gd name="connsiteY13" fmla="*/ 2238451 h 3562503"/>
                <a:gd name="connsiteX14" fmla="*/ 7443751 w 10526578"/>
                <a:gd name="connsiteY14" fmla="*/ 1 h 3562503"/>
                <a:gd name="connsiteX15" fmla="*/ 7707098 w 10526578"/>
                <a:gd name="connsiteY15" fmla="*/ 3533242 h 3562503"/>
                <a:gd name="connsiteX16" fmla="*/ 8028966 w 10526578"/>
                <a:gd name="connsiteY16" fmla="*/ 1250900 h 3562503"/>
                <a:gd name="connsiteX17" fmla="*/ 8124064 w 10526578"/>
                <a:gd name="connsiteY17" fmla="*/ 1894637 h 3562503"/>
                <a:gd name="connsiteX18" fmla="*/ 10526578 w 10526578"/>
                <a:gd name="connsiteY18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024602 w 10526578"/>
                <a:gd name="connsiteY8" fmla="*/ 21946 h 3562503"/>
                <a:gd name="connsiteX9" fmla="*/ 6609818 w 10526578"/>
                <a:gd name="connsiteY9" fmla="*/ 482804 h 3562503"/>
                <a:gd name="connsiteX10" fmla="*/ 5578373 w 10526578"/>
                <a:gd name="connsiteY10" fmla="*/ 1880008 h 3562503"/>
                <a:gd name="connsiteX11" fmla="*/ 6936891 w 10526578"/>
                <a:gd name="connsiteY11" fmla="*/ 1896903 h 3562503"/>
                <a:gd name="connsiteX12" fmla="*/ 7158458 w 10526578"/>
                <a:gd name="connsiteY12" fmla="*/ 2238451 h 3562503"/>
                <a:gd name="connsiteX13" fmla="*/ 7443751 w 10526578"/>
                <a:gd name="connsiteY13" fmla="*/ 1 h 3562503"/>
                <a:gd name="connsiteX14" fmla="*/ 7707098 w 10526578"/>
                <a:gd name="connsiteY14" fmla="*/ 3533242 h 3562503"/>
                <a:gd name="connsiteX15" fmla="*/ 8028966 w 10526578"/>
                <a:gd name="connsiteY15" fmla="*/ 1250900 h 3562503"/>
                <a:gd name="connsiteX16" fmla="*/ 8124064 w 10526578"/>
                <a:gd name="connsiteY16" fmla="*/ 1894637 h 3562503"/>
                <a:gd name="connsiteX17" fmla="*/ 10526578 w 10526578"/>
                <a:gd name="connsiteY17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609818 w 10526578"/>
                <a:gd name="connsiteY8" fmla="*/ 482804 h 3562503"/>
                <a:gd name="connsiteX9" fmla="*/ 5578373 w 10526578"/>
                <a:gd name="connsiteY9" fmla="*/ 1880008 h 3562503"/>
                <a:gd name="connsiteX10" fmla="*/ 6936891 w 10526578"/>
                <a:gd name="connsiteY10" fmla="*/ 1896903 h 3562503"/>
                <a:gd name="connsiteX11" fmla="*/ 7158458 w 10526578"/>
                <a:gd name="connsiteY11" fmla="*/ 2238451 h 3562503"/>
                <a:gd name="connsiteX12" fmla="*/ 7443751 w 10526578"/>
                <a:gd name="connsiteY12" fmla="*/ 1 h 3562503"/>
                <a:gd name="connsiteX13" fmla="*/ 7707098 w 10526578"/>
                <a:gd name="connsiteY13" fmla="*/ 3533242 h 3562503"/>
                <a:gd name="connsiteX14" fmla="*/ 8028966 w 10526578"/>
                <a:gd name="connsiteY14" fmla="*/ 1250900 h 3562503"/>
                <a:gd name="connsiteX15" fmla="*/ 8124064 w 10526578"/>
                <a:gd name="connsiteY15" fmla="*/ 1894637 h 3562503"/>
                <a:gd name="connsiteX16" fmla="*/ 10526578 w 10526578"/>
                <a:gd name="connsiteY16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224844 w 10526578"/>
                <a:gd name="connsiteY10" fmla="*/ 3305198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91650 w 10526578"/>
                <a:gd name="connsiteY10" fmla="*/ 2848025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2662007"/>
                <a:gd name="connsiteY0" fmla="*/ 1880551 h 3562503"/>
                <a:gd name="connsiteX1" fmla="*/ 4480485 w 12662007"/>
                <a:gd name="connsiteY1" fmla="*/ 1865377 h 3562503"/>
                <a:gd name="connsiteX2" fmla="*/ 4582898 w 12662007"/>
                <a:gd name="connsiteY2" fmla="*/ 1236270 h 3562503"/>
                <a:gd name="connsiteX3" fmla="*/ 4868190 w 12662007"/>
                <a:gd name="connsiteY3" fmla="*/ 3562503 h 3562503"/>
                <a:gd name="connsiteX4" fmla="*/ 5160798 w 12662007"/>
                <a:gd name="connsiteY4" fmla="*/ 14631 h 3562503"/>
                <a:gd name="connsiteX5" fmla="*/ 5471971 w 12662007"/>
                <a:gd name="connsiteY5" fmla="*/ 3076606 h 3562503"/>
                <a:gd name="connsiteX6" fmla="*/ 5612231 w 12662007"/>
                <a:gd name="connsiteY6" fmla="*/ 1874958 h 3562503"/>
                <a:gd name="connsiteX7" fmla="*/ 7031380 w 12662007"/>
                <a:gd name="connsiteY7" fmla="*/ 1889589 h 3562503"/>
                <a:gd name="connsiteX8" fmla="*/ 7713802 w 12662007"/>
                <a:gd name="connsiteY8" fmla="*/ 1880008 h 3562503"/>
                <a:gd name="connsiteX9" fmla="*/ 9072320 w 12662007"/>
                <a:gd name="connsiteY9" fmla="*/ 1896903 h 3562503"/>
                <a:gd name="connsiteX10" fmla="*/ 9327079 w 12662007"/>
                <a:gd name="connsiteY10" fmla="*/ 2848025 h 3562503"/>
                <a:gd name="connsiteX11" fmla="*/ 9579180 w 12662007"/>
                <a:gd name="connsiteY11" fmla="*/ 1 h 3562503"/>
                <a:gd name="connsiteX12" fmla="*/ 9842527 w 12662007"/>
                <a:gd name="connsiteY12" fmla="*/ 3533242 h 3562503"/>
                <a:gd name="connsiteX13" fmla="*/ 10164395 w 12662007"/>
                <a:gd name="connsiteY13" fmla="*/ 1250900 h 3562503"/>
                <a:gd name="connsiteX14" fmla="*/ 10259493 w 12662007"/>
                <a:gd name="connsiteY14" fmla="*/ 1894637 h 3562503"/>
                <a:gd name="connsiteX15" fmla="*/ 12662007 w 12662007"/>
                <a:gd name="connsiteY15" fmla="*/ 1902496 h 3562503"/>
                <a:gd name="connsiteX0" fmla="*/ 0 w 14808500"/>
                <a:gd name="connsiteY0" fmla="*/ 1880551 h 3562503"/>
                <a:gd name="connsiteX1" fmla="*/ 4480485 w 14808500"/>
                <a:gd name="connsiteY1" fmla="*/ 1865377 h 3562503"/>
                <a:gd name="connsiteX2" fmla="*/ 4582898 w 14808500"/>
                <a:gd name="connsiteY2" fmla="*/ 1236270 h 3562503"/>
                <a:gd name="connsiteX3" fmla="*/ 4868190 w 14808500"/>
                <a:gd name="connsiteY3" fmla="*/ 3562503 h 3562503"/>
                <a:gd name="connsiteX4" fmla="*/ 5160798 w 14808500"/>
                <a:gd name="connsiteY4" fmla="*/ 14631 h 3562503"/>
                <a:gd name="connsiteX5" fmla="*/ 5471971 w 14808500"/>
                <a:gd name="connsiteY5" fmla="*/ 3076606 h 3562503"/>
                <a:gd name="connsiteX6" fmla="*/ 5612231 w 14808500"/>
                <a:gd name="connsiteY6" fmla="*/ 1874958 h 3562503"/>
                <a:gd name="connsiteX7" fmla="*/ 7031380 w 14808500"/>
                <a:gd name="connsiteY7" fmla="*/ 1889589 h 3562503"/>
                <a:gd name="connsiteX8" fmla="*/ 7713802 w 14808500"/>
                <a:gd name="connsiteY8" fmla="*/ 1880008 h 3562503"/>
                <a:gd name="connsiteX9" fmla="*/ 9072320 w 14808500"/>
                <a:gd name="connsiteY9" fmla="*/ 1896903 h 3562503"/>
                <a:gd name="connsiteX10" fmla="*/ 9327079 w 14808500"/>
                <a:gd name="connsiteY10" fmla="*/ 2848025 h 3562503"/>
                <a:gd name="connsiteX11" fmla="*/ 9579180 w 14808500"/>
                <a:gd name="connsiteY11" fmla="*/ 1 h 3562503"/>
                <a:gd name="connsiteX12" fmla="*/ 9842527 w 14808500"/>
                <a:gd name="connsiteY12" fmla="*/ 3533242 h 3562503"/>
                <a:gd name="connsiteX13" fmla="*/ 10164395 w 14808500"/>
                <a:gd name="connsiteY13" fmla="*/ 1250900 h 3562503"/>
                <a:gd name="connsiteX14" fmla="*/ 10259493 w 14808500"/>
                <a:gd name="connsiteY14" fmla="*/ 1894637 h 3562503"/>
                <a:gd name="connsiteX15" fmla="*/ 14808500 w 14808500"/>
                <a:gd name="connsiteY15" fmla="*/ 1940591 h 3562503"/>
                <a:gd name="connsiteX0" fmla="*/ 0 w 18482842"/>
                <a:gd name="connsiteY0" fmla="*/ 1904392 h 3562502"/>
                <a:gd name="connsiteX1" fmla="*/ 8154827 w 18482842"/>
                <a:gd name="connsiteY1" fmla="*/ 1865376 h 3562502"/>
                <a:gd name="connsiteX2" fmla="*/ 8257240 w 18482842"/>
                <a:gd name="connsiteY2" fmla="*/ 1236269 h 3562502"/>
                <a:gd name="connsiteX3" fmla="*/ 8542532 w 18482842"/>
                <a:gd name="connsiteY3" fmla="*/ 3562502 h 3562502"/>
                <a:gd name="connsiteX4" fmla="*/ 8835140 w 18482842"/>
                <a:gd name="connsiteY4" fmla="*/ 14630 h 3562502"/>
                <a:gd name="connsiteX5" fmla="*/ 9146313 w 18482842"/>
                <a:gd name="connsiteY5" fmla="*/ 3076605 h 3562502"/>
                <a:gd name="connsiteX6" fmla="*/ 9286573 w 18482842"/>
                <a:gd name="connsiteY6" fmla="*/ 1874957 h 3562502"/>
                <a:gd name="connsiteX7" fmla="*/ 10705722 w 18482842"/>
                <a:gd name="connsiteY7" fmla="*/ 1889588 h 3562502"/>
                <a:gd name="connsiteX8" fmla="*/ 11388144 w 18482842"/>
                <a:gd name="connsiteY8" fmla="*/ 1880007 h 3562502"/>
                <a:gd name="connsiteX9" fmla="*/ 12746662 w 18482842"/>
                <a:gd name="connsiteY9" fmla="*/ 1896902 h 3562502"/>
                <a:gd name="connsiteX10" fmla="*/ 13001421 w 18482842"/>
                <a:gd name="connsiteY10" fmla="*/ 2848024 h 3562502"/>
                <a:gd name="connsiteX11" fmla="*/ 13253522 w 18482842"/>
                <a:gd name="connsiteY11" fmla="*/ 0 h 3562502"/>
                <a:gd name="connsiteX12" fmla="*/ 13516869 w 18482842"/>
                <a:gd name="connsiteY12" fmla="*/ 3533241 h 3562502"/>
                <a:gd name="connsiteX13" fmla="*/ 13838737 w 18482842"/>
                <a:gd name="connsiteY13" fmla="*/ 1250899 h 3562502"/>
                <a:gd name="connsiteX14" fmla="*/ 13933835 w 18482842"/>
                <a:gd name="connsiteY14" fmla="*/ 1894636 h 3562502"/>
                <a:gd name="connsiteX15" fmla="*/ 18482842 w 18482842"/>
                <a:gd name="connsiteY15" fmla="*/ 1940590 h 3562502"/>
                <a:gd name="connsiteX0" fmla="*/ 0 w 14744037"/>
                <a:gd name="connsiteY0" fmla="*/ 1904392 h 3562502"/>
                <a:gd name="connsiteX1" fmla="*/ 8154827 w 14744037"/>
                <a:gd name="connsiteY1" fmla="*/ 1865376 h 3562502"/>
                <a:gd name="connsiteX2" fmla="*/ 8257240 w 14744037"/>
                <a:gd name="connsiteY2" fmla="*/ 1236269 h 3562502"/>
                <a:gd name="connsiteX3" fmla="*/ 8542532 w 14744037"/>
                <a:gd name="connsiteY3" fmla="*/ 3562502 h 3562502"/>
                <a:gd name="connsiteX4" fmla="*/ 8835140 w 14744037"/>
                <a:gd name="connsiteY4" fmla="*/ 14630 h 3562502"/>
                <a:gd name="connsiteX5" fmla="*/ 9146313 w 14744037"/>
                <a:gd name="connsiteY5" fmla="*/ 3076605 h 3562502"/>
                <a:gd name="connsiteX6" fmla="*/ 9286573 w 14744037"/>
                <a:gd name="connsiteY6" fmla="*/ 1874957 h 3562502"/>
                <a:gd name="connsiteX7" fmla="*/ 10705722 w 14744037"/>
                <a:gd name="connsiteY7" fmla="*/ 1889588 h 3562502"/>
                <a:gd name="connsiteX8" fmla="*/ 11388144 w 14744037"/>
                <a:gd name="connsiteY8" fmla="*/ 1880007 h 3562502"/>
                <a:gd name="connsiteX9" fmla="*/ 12746662 w 14744037"/>
                <a:gd name="connsiteY9" fmla="*/ 1896902 h 3562502"/>
                <a:gd name="connsiteX10" fmla="*/ 13001421 w 14744037"/>
                <a:gd name="connsiteY10" fmla="*/ 2848024 h 3562502"/>
                <a:gd name="connsiteX11" fmla="*/ 13253522 w 14744037"/>
                <a:gd name="connsiteY11" fmla="*/ 0 h 3562502"/>
                <a:gd name="connsiteX12" fmla="*/ 13516869 w 14744037"/>
                <a:gd name="connsiteY12" fmla="*/ 3533241 h 3562502"/>
                <a:gd name="connsiteX13" fmla="*/ 13838737 w 14744037"/>
                <a:gd name="connsiteY13" fmla="*/ 1250899 h 3562502"/>
                <a:gd name="connsiteX14" fmla="*/ 13933835 w 14744037"/>
                <a:gd name="connsiteY14" fmla="*/ 1894636 h 3562502"/>
                <a:gd name="connsiteX15" fmla="*/ 14744037 w 14744037"/>
                <a:gd name="connsiteY15" fmla="*/ 1892908 h 3562502"/>
                <a:gd name="connsiteX0" fmla="*/ 0 w 14782714"/>
                <a:gd name="connsiteY0" fmla="*/ 1904392 h 3562502"/>
                <a:gd name="connsiteX1" fmla="*/ 8154827 w 14782714"/>
                <a:gd name="connsiteY1" fmla="*/ 1865376 h 3562502"/>
                <a:gd name="connsiteX2" fmla="*/ 8257240 w 14782714"/>
                <a:gd name="connsiteY2" fmla="*/ 1236269 h 3562502"/>
                <a:gd name="connsiteX3" fmla="*/ 8542532 w 14782714"/>
                <a:gd name="connsiteY3" fmla="*/ 3562502 h 3562502"/>
                <a:gd name="connsiteX4" fmla="*/ 8835140 w 14782714"/>
                <a:gd name="connsiteY4" fmla="*/ 14630 h 3562502"/>
                <a:gd name="connsiteX5" fmla="*/ 9146313 w 14782714"/>
                <a:gd name="connsiteY5" fmla="*/ 3076605 h 3562502"/>
                <a:gd name="connsiteX6" fmla="*/ 9286573 w 14782714"/>
                <a:gd name="connsiteY6" fmla="*/ 1874957 h 3562502"/>
                <a:gd name="connsiteX7" fmla="*/ 10705722 w 14782714"/>
                <a:gd name="connsiteY7" fmla="*/ 1889588 h 3562502"/>
                <a:gd name="connsiteX8" fmla="*/ 11388144 w 14782714"/>
                <a:gd name="connsiteY8" fmla="*/ 1880007 h 3562502"/>
                <a:gd name="connsiteX9" fmla="*/ 12746662 w 14782714"/>
                <a:gd name="connsiteY9" fmla="*/ 1896902 h 3562502"/>
                <a:gd name="connsiteX10" fmla="*/ 13001421 w 14782714"/>
                <a:gd name="connsiteY10" fmla="*/ 2848024 h 3562502"/>
                <a:gd name="connsiteX11" fmla="*/ 13253522 w 14782714"/>
                <a:gd name="connsiteY11" fmla="*/ 0 h 3562502"/>
                <a:gd name="connsiteX12" fmla="*/ 13516869 w 14782714"/>
                <a:gd name="connsiteY12" fmla="*/ 3533241 h 3562502"/>
                <a:gd name="connsiteX13" fmla="*/ 13838737 w 14782714"/>
                <a:gd name="connsiteY13" fmla="*/ 1250899 h 3562502"/>
                <a:gd name="connsiteX14" fmla="*/ 13933835 w 14782714"/>
                <a:gd name="connsiteY14" fmla="*/ 1894636 h 3562502"/>
                <a:gd name="connsiteX15" fmla="*/ 14782714 w 14782714"/>
                <a:gd name="connsiteY15" fmla="*/ 1904828 h 3562502"/>
                <a:gd name="connsiteX0" fmla="*/ 0 w 14821391"/>
                <a:gd name="connsiteY0" fmla="*/ 1904392 h 3562502"/>
                <a:gd name="connsiteX1" fmla="*/ 8154827 w 14821391"/>
                <a:gd name="connsiteY1" fmla="*/ 1865376 h 3562502"/>
                <a:gd name="connsiteX2" fmla="*/ 8257240 w 14821391"/>
                <a:gd name="connsiteY2" fmla="*/ 1236269 h 3562502"/>
                <a:gd name="connsiteX3" fmla="*/ 8542532 w 14821391"/>
                <a:gd name="connsiteY3" fmla="*/ 3562502 h 3562502"/>
                <a:gd name="connsiteX4" fmla="*/ 8835140 w 14821391"/>
                <a:gd name="connsiteY4" fmla="*/ 14630 h 3562502"/>
                <a:gd name="connsiteX5" fmla="*/ 9146313 w 14821391"/>
                <a:gd name="connsiteY5" fmla="*/ 3076605 h 3562502"/>
                <a:gd name="connsiteX6" fmla="*/ 9286573 w 14821391"/>
                <a:gd name="connsiteY6" fmla="*/ 1874957 h 3562502"/>
                <a:gd name="connsiteX7" fmla="*/ 10705722 w 14821391"/>
                <a:gd name="connsiteY7" fmla="*/ 1889588 h 3562502"/>
                <a:gd name="connsiteX8" fmla="*/ 11388144 w 14821391"/>
                <a:gd name="connsiteY8" fmla="*/ 1880007 h 3562502"/>
                <a:gd name="connsiteX9" fmla="*/ 12746662 w 14821391"/>
                <a:gd name="connsiteY9" fmla="*/ 1896902 h 3562502"/>
                <a:gd name="connsiteX10" fmla="*/ 13001421 w 14821391"/>
                <a:gd name="connsiteY10" fmla="*/ 2848024 h 3562502"/>
                <a:gd name="connsiteX11" fmla="*/ 13253522 w 14821391"/>
                <a:gd name="connsiteY11" fmla="*/ 0 h 3562502"/>
                <a:gd name="connsiteX12" fmla="*/ 13516869 w 14821391"/>
                <a:gd name="connsiteY12" fmla="*/ 3533241 h 3562502"/>
                <a:gd name="connsiteX13" fmla="*/ 13838737 w 14821391"/>
                <a:gd name="connsiteY13" fmla="*/ 1250899 h 3562502"/>
                <a:gd name="connsiteX14" fmla="*/ 13933835 w 14821391"/>
                <a:gd name="connsiteY14" fmla="*/ 1894636 h 3562502"/>
                <a:gd name="connsiteX15" fmla="*/ 14821391 w 14821391"/>
                <a:gd name="connsiteY15" fmla="*/ 1916748 h 3562502"/>
                <a:gd name="connsiteX0" fmla="*/ 0 w 17332784"/>
                <a:gd name="connsiteY0" fmla="*/ 1904392 h 3562502"/>
                <a:gd name="connsiteX1" fmla="*/ 8154827 w 17332784"/>
                <a:gd name="connsiteY1" fmla="*/ 1865376 h 3562502"/>
                <a:gd name="connsiteX2" fmla="*/ 8257240 w 17332784"/>
                <a:gd name="connsiteY2" fmla="*/ 1236269 h 3562502"/>
                <a:gd name="connsiteX3" fmla="*/ 8542532 w 17332784"/>
                <a:gd name="connsiteY3" fmla="*/ 3562502 h 3562502"/>
                <a:gd name="connsiteX4" fmla="*/ 8835140 w 17332784"/>
                <a:gd name="connsiteY4" fmla="*/ 14630 h 3562502"/>
                <a:gd name="connsiteX5" fmla="*/ 9146313 w 17332784"/>
                <a:gd name="connsiteY5" fmla="*/ 3076605 h 3562502"/>
                <a:gd name="connsiteX6" fmla="*/ 9286573 w 17332784"/>
                <a:gd name="connsiteY6" fmla="*/ 1874957 h 3562502"/>
                <a:gd name="connsiteX7" fmla="*/ 10705722 w 17332784"/>
                <a:gd name="connsiteY7" fmla="*/ 1889588 h 3562502"/>
                <a:gd name="connsiteX8" fmla="*/ 11388144 w 17332784"/>
                <a:gd name="connsiteY8" fmla="*/ 1880007 h 3562502"/>
                <a:gd name="connsiteX9" fmla="*/ 12746662 w 17332784"/>
                <a:gd name="connsiteY9" fmla="*/ 1896902 h 3562502"/>
                <a:gd name="connsiteX10" fmla="*/ 13001421 w 17332784"/>
                <a:gd name="connsiteY10" fmla="*/ 2848024 h 3562502"/>
                <a:gd name="connsiteX11" fmla="*/ 13253522 w 17332784"/>
                <a:gd name="connsiteY11" fmla="*/ 0 h 3562502"/>
                <a:gd name="connsiteX12" fmla="*/ 13516869 w 17332784"/>
                <a:gd name="connsiteY12" fmla="*/ 3533241 h 3562502"/>
                <a:gd name="connsiteX13" fmla="*/ 13838737 w 17332784"/>
                <a:gd name="connsiteY13" fmla="*/ 1250899 h 3562502"/>
                <a:gd name="connsiteX14" fmla="*/ 13933835 w 17332784"/>
                <a:gd name="connsiteY14" fmla="*/ 1894636 h 3562502"/>
                <a:gd name="connsiteX15" fmla="*/ 17332784 w 17332784"/>
                <a:gd name="connsiteY15" fmla="*/ 1860793 h 3562502"/>
                <a:gd name="connsiteX0" fmla="*/ 0 w 17255964"/>
                <a:gd name="connsiteY0" fmla="*/ 1904392 h 3562502"/>
                <a:gd name="connsiteX1" fmla="*/ 8154827 w 17255964"/>
                <a:gd name="connsiteY1" fmla="*/ 1865376 h 3562502"/>
                <a:gd name="connsiteX2" fmla="*/ 8257240 w 17255964"/>
                <a:gd name="connsiteY2" fmla="*/ 1236269 h 3562502"/>
                <a:gd name="connsiteX3" fmla="*/ 8542532 w 17255964"/>
                <a:gd name="connsiteY3" fmla="*/ 3562502 h 3562502"/>
                <a:gd name="connsiteX4" fmla="*/ 8835140 w 17255964"/>
                <a:gd name="connsiteY4" fmla="*/ 14630 h 3562502"/>
                <a:gd name="connsiteX5" fmla="*/ 9146313 w 17255964"/>
                <a:gd name="connsiteY5" fmla="*/ 3076605 h 3562502"/>
                <a:gd name="connsiteX6" fmla="*/ 9286573 w 17255964"/>
                <a:gd name="connsiteY6" fmla="*/ 1874957 h 3562502"/>
                <a:gd name="connsiteX7" fmla="*/ 10705722 w 17255964"/>
                <a:gd name="connsiteY7" fmla="*/ 1889588 h 3562502"/>
                <a:gd name="connsiteX8" fmla="*/ 11388144 w 17255964"/>
                <a:gd name="connsiteY8" fmla="*/ 1880007 h 3562502"/>
                <a:gd name="connsiteX9" fmla="*/ 12746662 w 17255964"/>
                <a:gd name="connsiteY9" fmla="*/ 1896902 h 3562502"/>
                <a:gd name="connsiteX10" fmla="*/ 13001421 w 17255964"/>
                <a:gd name="connsiteY10" fmla="*/ 2848024 h 3562502"/>
                <a:gd name="connsiteX11" fmla="*/ 13253522 w 17255964"/>
                <a:gd name="connsiteY11" fmla="*/ 0 h 3562502"/>
                <a:gd name="connsiteX12" fmla="*/ 13516869 w 17255964"/>
                <a:gd name="connsiteY12" fmla="*/ 3533241 h 3562502"/>
                <a:gd name="connsiteX13" fmla="*/ 13838737 w 17255964"/>
                <a:gd name="connsiteY13" fmla="*/ 1250899 h 3562502"/>
                <a:gd name="connsiteX14" fmla="*/ 13933835 w 17255964"/>
                <a:gd name="connsiteY14" fmla="*/ 1894636 h 3562502"/>
                <a:gd name="connsiteX15" fmla="*/ 17255964 w 17255964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5 w 17279011"/>
                <a:gd name="connsiteY14" fmla="*/ 1894636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2746662 w 17279011"/>
                <a:gd name="connsiteY8" fmla="*/ 1882695 h 3562502"/>
                <a:gd name="connsiteX9" fmla="*/ 13001421 w 17279011"/>
                <a:gd name="connsiteY9" fmla="*/ 2848024 h 3562502"/>
                <a:gd name="connsiteX10" fmla="*/ 13253522 w 17279011"/>
                <a:gd name="connsiteY10" fmla="*/ 0 h 3562502"/>
                <a:gd name="connsiteX11" fmla="*/ 13516869 w 17279011"/>
                <a:gd name="connsiteY11" fmla="*/ 3533241 h 3562502"/>
                <a:gd name="connsiteX12" fmla="*/ 13838737 w 17279011"/>
                <a:gd name="connsiteY12" fmla="*/ 1250899 h 3562502"/>
                <a:gd name="connsiteX13" fmla="*/ 13933836 w 17279011"/>
                <a:gd name="connsiteY13" fmla="*/ 1873328 h 3562502"/>
                <a:gd name="connsiteX14" fmla="*/ 17279011 w 17279011"/>
                <a:gd name="connsiteY14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82695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68490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9775667"/>
                <a:gd name="connsiteY0" fmla="*/ 1861774 h 3562502"/>
                <a:gd name="connsiteX1" fmla="*/ 10651483 w 19775667"/>
                <a:gd name="connsiteY1" fmla="*/ 1865376 h 3562502"/>
                <a:gd name="connsiteX2" fmla="*/ 10753896 w 19775667"/>
                <a:gd name="connsiteY2" fmla="*/ 1236269 h 3562502"/>
                <a:gd name="connsiteX3" fmla="*/ 11039188 w 19775667"/>
                <a:gd name="connsiteY3" fmla="*/ 3562502 h 3562502"/>
                <a:gd name="connsiteX4" fmla="*/ 11331796 w 19775667"/>
                <a:gd name="connsiteY4" fmla="*/ 14630 h 3562502"/>
                <a:gd name="connsiteX5" fmla="*/ 11642969 w 19775667"/>
                <a:gd name="connsiteY5" fmla="*/ 3076605 h 3562502"/>
                <a:gd name="connsiteX6" fmla="*/ 11783229 w 19775667"/>
                <a:gd name="connsiteY6" fmla="*/ 1867853 h 3562502"/>
                <a:gd name="connsiteX7" fmla="*/ 15243318 w 19775667"/>
                <a:gd name="connsiteY7" fmla="*/ 1868490 h 3562502"/>
                <a:gd name="connsiteX8" fmla="*/ 15498077 w 19775667"/>
                <a:gd name="connsiteY8" fmla="*/ 2848024 h 3562502"/>
                <a:gd name="connsiteX9" fmla="*/ 15750178 w 19775667"/>
                <a:gd name="connsiteY9" fmla="*/ 0 h 3562502"/>
                <a:gd name="connsiteX10" fmla="*/ 16013525 w 19775667"/>
                <a:gd name="connsiteY10" fmla="*/ 3533241 h 3562502"/>
                <a:gd name="connsiteX11" fmla="*/ 16335393 w 19775667"/>
                <a:gd name="connsiteY11" fmla="*/ 1250899 h 3562502"/>
                <a:gd name="connsiteX12" fmla="*/ 16430492 w 19775667"/>
                <a:gd name="connsiteY12" fmla="*/ 1873328 h 3562502"/>
                <a:gd name="connsiteX13" fmla="*/ 19775667 w 19775667"/>
                <a:gd name="connsiteY13" fmla="*/ 1867897 h 3562502"/>
                <a:gd name="connsiteX0" fmla="*/ 0 w 19075538"/>
                <a:gd name="connsiteY0" fmla="*/ 1861774 h 3562502"/>
                <a:gd name="connsiteX1" fmla="*/ 10651483 w 19075538"/>
                <a:gd name="connsiteY1" fmla="*/ 1865376 h 3562502"/>
                <a:gd name="connsiteX2" fmla="*/ 10753896 w 19075538"/>
                <a:gd name="connsiteY2" fmla="*/ 1236269 h 3562502"/>
                <a:gd name="connsiteX3" fmla="*/ 11039188 w 19075538"/>
                <a:gd name="connsiteY3" fmla="*/ 3562502 h 3562502"/>
                <a:gd name="connsiteX4" fmla="*/ 11331796 w 19075538"/>
                <a:gd name="connsiteY4" fmla="*/ 14630 h 3562502"/>
                <a:gd name="connsiteX5" fmla="*/ 11642969 w 19075538"/>
                <a:gd name="connsiteY5" fmla="*/ 3076605 h 3562502"/>
                <a:gd name="connsiteX6" fmla="*/ 11783229 w 19075538"/>
                <a:gd name="connsiteY6" fmla="*/ 1867853 h 3562502"/>
                <a:gd name="connsiteX7" fmla="*/ 15243318 w 19075538"/>
                <a:gd name="connsiteY7" fmla="*/ 1868490 h 3562502"/>
                <a:gd name="connsiteX8" fmla="*/ 15498077 w 19075538"/>
                <a:gd name="connsiteY8" fmla="*/ 2848024 h 3562502"/>
                <a:gd name="connsiteX9" fmla="*/ 15750178 w 19075538"/>
                <a:gd name="connsiteY9" fmla="*/ 0 h 3562502"/>
                <a:gd name="connsiteX10" fmla="*/ 16013525 w 19075538"/>
                <a:gd name="connsiteY10" fmla="*/ 3533241 h 3562502"/>
                <a:gd name="connsiteX11" fmla="*/ 16335393 w 19075538"/>
                <a:gd name="connsiteY11" fmla="*/ 1250899 h 3562502"/>
                <a:gd name="connsiteX12" fmla="*/ 16430492 w 19075538"/>
                <a:gd name="connsiteY12" fmla="*/ 1873328 h 3562502"/>
                <a:gd name="connsiteX13" fmla="*/ 19075538 w 19075538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1 w 19096130"/>
                <a:gd name="connsiteY12" fmla="*/ 1860635 h 3562502"/>
                <a:gd name="connsiteX13" fmla="*/ 19096130 w 19096130"/>
                <a:gd name="connsiteY13" fmla="*/ 1867897 h 3562502"/>
                <a:gd name="connsiteX0" fmla="*/ 0 w 19748213"/>
                <a:gd name="connsiteY0" fmla="*/ 1868122 h 3562502"/>
                <a:gd name="connsiteX1" fmla="*/ 11303566 w 19748213"/>
                <a:gd name="connsiteY1" fmla="*/ 1865376 h 3562502"/>
                <a:gd name="connsiteX2" fmla="*/ 11405979 w 19748213"/>
                <a:gd name="connsiteY2" fmla="*/ 1236269 h 3562502"/>
                <a:gd name="connsiteX3" fmla="*/ 11691271 w 19748213"/>
                <a:gd name="connsiteY3" fmla="*/ 3562502 h 3562502"/>
                <a:gd name="connsiteX4" fmla="*/ 11983879 w 19748213"/>
                <a:gd name="connsiteY4" fmla="*/ 14630 h 3562502"/>
                <a:gd name="connsiteX5" fmla="*/ 12295052 w 19748213"/>
                <a:gd name="connsiteY5" fmla="*/ 3076605 h 3562502"/>
                <a:gd name="connsiteX6" fmla="*/ 12435312 w 19748213"/>
                <a:gd name="connsiteY6" fmla="*/ 1867853 h 3562502"/>
                <a:gd name="connsiteX7" fmla="*/ 15895401 w 19748213"/>
                <a:gd name="connsiteY7" fmla="*/ 1868490 h 3562502"/>
                <a:gd name="connsiteX8" fmla="*/ 16150160 w 19748213"/>
                <a:gd name="connsiteY8" fmla="*/ 2848024 h 3562502"/>
                <a:gd name="connsiteX9" fmla="*/ 16402261 w 19748213"/>
                <a:gd name="connsiteY9" fmla="*/ 0 h 3562502"/>
                <a:gd name="connsiteX10" fmla="*/ 16665608 w 19748213"/>
                <a:gd name="connsiteY10" fmla="*/ 3533241 h 3562502"/>
                <a:gd name="connsiteX11" fmla="*/ 16987476 w 19748213"/>
                <a:gd name="connsiteY11" fmla="*/ 1250899 h 3562502"/>
                <a:gd name="connsiteX12" fmla="*/ 17082574 w 19748213"/>
                <a:gd name="connsiteY12" fmla="*/ 1860635 h 3562502"/>
                <a:gd name="connsiteX13" fmla="*/ 19748213 w 19748213"/>
                <a:gd name="connsiteY13" fmla="*/ 1867897 h 3562502"/>
                <a:gd name="connsiteX0" fmla="*/ 0 w 19782534"/>
                <a:gd name="connsiteY0" fmla="*/ 1868122 h 3562502"/>
                <a:gd name="connsiteX1" fmla="*/ 11337887 w 19782534"/>
                <a:gd name="connsiteY1" fmla="*/ 1865376 h 3562502"/>
                <a:gd name="connsiteX2" fmla="*/ 11440300 w 19782534"/>
                <a:gd name="connsiteY2" fmla="*/ 1236269 h 3562502"/>
                <a:gd name="connsiteX3" fmla="*/ 11725592 w 19782534"/>
                <a:gd name="connsiteY3" fmla="*/ 3562502 h 3562502"/>
                <a:gd name="connsiteX4" fmla="*/ 12018200 w 19782534"/>
                <a:gd name="connsiteY4" fmla="*/ 14630 h 3562502"/>
                <a:gd name="connsiteX5" fmla="*/ 12329373 w 19782534"/>
                <a:gd name="connsiteY5" fmla="*/ 3076605 h 3562502"/>
                <a:gd name="connsiteX6" fmla="*/ 12469633 w 19782534"/>
                <a:gd name="connsiteY6" fmla="*/ 1867853 h 3562502"/>
                <a:gd name="connsiteX7" fmla="*/ 15929722 w 19782534"/>
                <a:gd name="connsiteY7" fmla="*/ 1868490 h 3562502"/>
                <a:gd name="connsiteX8" fmla="*/ 16184481 w 19782534"/>
                <a:gd name="connsiteY8" fmla="*/ 2848024 h 3562502"/>
                <a:gd name="connsiteX9" fmla="*/ 16436582 w 19782534"/>
                <a:gd name="connsiteY9" fmla="*/ 0 h 3562502"/>
                <a:gd name="connsiteX10" fmla="*/ 16699929 w 19782534"/>
                <a:gd name="connsiteY10" fmla="*/ 3533241 h 3562502"/>
                <a:gd name="connsiteX11" fmla="*/ 17021797 w 19782534"/>
                <a:gd name="connsiteY11" fmla="*/ 1250899 h 3562502"/>
                <a:gd name="connsiteX12" fmla="*/ 17116895 w 19782534"/>
                <a:gd name="connsiteY12" fmla="*/ 1860635 h 3562502"/>
                <a:gd name="connsiteX13" fmla="*/ 19782534 w 19782534"/>
                <a:gd name="connsiteY13" fmla="*/ 1867897 h 3562502"/>
                <a:gd name="connsiteX0" fmla="*/ -2 w 8444645"/>
                <a:gd name="connsiteY0" fmla="*/ 1865376 h 3562502"/>
                <a:gd name="connsiteX1" fmla="*/ 102411 w 8444645"/>
                <a:gd name="connsiteY1" fmla="*/ 1236269 h 3562502"/>
                <a:gd name="connsiteX2" fmla="*/ 387703 w 8444645"/>
                <a:gd name="connsiteY2" fmla="*/ 3562502 h 3562502"/>
                <a:gd name="connsiteX3" fmla="*/ 680311 w 8444645"/>
                <a:gd name="connsiteY3" fmla="*/ 14630 h 3562502"/>
                <a:gd name="connsiteX4" fmla="*/ 991484 w 8444645"/>
                <a:gd name="connsiteY4" fmla="*/ 3076605 h 3562502"/>
                <a:gd name="connsiteX5" fmla="*/ 1131744 w 8444645"/>
                <a:gd name="connsiteY5" fmla="*/ 1867853 h 3562502"/>
                <a:gd name="connsiteX6" fmla="*/ 4591833 w 8444645"/>
                <a:gd name="connsiteY6" fmla="*/ 1868490 h 3562502"/>
                <a:gd name="connsiteX7" fmla="*/ 4846592 w 8444645"/>
                <a:gd name="connsiteY7" fmla="*/ 2848024 h 3562502"/>
                <a:gd name="connsiteX8" fmla="*/ 5098693 w 8444645"/>
                <a:gd name="connsiteY8" fmla="*/ 0 h 3562502"/>
                <a:gd name="connsiteX9" fmla="*/ 5362040 w 8444645"/>
                <a:gd name="connsiteY9" fmla="*/ 3533241 h 3562502"/>
                <a:gd name="connsiteX10" fmla="*/ 5683908 w 8444645"/>
                <a:gd name="connsiteY10" fmla="*/ 1250899 h 3562502"/>
                <a:gd name="connsiteX11" fmla="*/ 5779006 w 8444645"/>
                <a:gd name="connsiteY11" fmla="*/ 1860635 h 3562502"/>
                <a:gd name="connsiteX12" fmla="*/ 8444645 w 8444645"/>
                <a:gd name="connsiteY12" fmla="*/ 1867897 h 3562502"/>
                <a:gd name="connsiteX0" fmla="*/ 0 w 8342234"/>
                <a:gd name="connsiteY0" fmla="*/ 1236269 h 3562502"/>
                <a:gd name="connsiteX1" fmla="*/ 285292 w 8342234"/>
                <a:gd name="connsiteY1" fmla="*/ 3562502 h 3562502"/>
                <a:gd name="connsiteX2" fmla="*/ 577900 w 8342234"/>
                <a:gd name="connsiteY2" fmla="*/ 14630 h 3562502"/>
                <a:gd name="connsiteX3" fmla="*/ 889073 w 8342234"/>
                <a:gd name="connsiteY3" fmla="*/ 3076605 h 3562502"/>
                <a:gd name="connsiteX4" fmla="*/ 1029333 w 8342234"/>
                <a:gd name="connsiteY4" fmla="*/ 1867853 h 3562502"/>
                <a:gd name="connsiteX5" fmla="*/ 4489422 w 8342234"/>
                <a:gd name="connsiteY5" fmla="*/ 1868490 h 3562502"/>
                <a:gd name="connsiteX6" fmla="*/ 4744181 w 8342234"/>
                <a:gd name="connsiteY6" fmla="*/ 2848024 h 3562502"/>
                <a:gd name="connsiteX7" fmla="*/ 4996282 w 8342234"/>
                <a:gd name="connsiteY7" fmla="*/ 0 h 3562502"/>
                <a:gd name="connsiteX8" fmla="*/ 5259629 w 8342234"/>
                <a:gd name="connsiteY8" fmla="*/ 3533241 h 3562502"/>
                <a:gd name="connsiteX9" fmla="*/ 5581497 w 8342234"/>
                <a:gd name="connsiteY9" fmla="*/ 1250899 h 3562502"/>
                <a:gd name="connsiteX10" fmla="*/ 5676595 w 8342234"/>
                <a:gd name="connsiteY10" fmla="*/ 1860635 h 3562502"/>
                <a:gd name="connsiteX11" fmla="*/ 8342234 w 8342234"/>
                <a:gd name="connsiteY11" fmla="*/ 1867897 h 3562502"/>
                <a:gd name="connsiteX0" fmla="*/ -1 w 8056941"/>
                <a:gd name="connsiteY0" fmla="*/ 3562502 h 3562502"/>
                <a:gd name="connsiteX1" fmla="*/ 292607 w 8056941"/>
                <a:gd name="connsiteY1" fmla="*/ 14630 h 3562502"/>
                <a:gd name="connsiteX2" fmla="*/ 603780 w 8056941"/>
                <a:gd name="connsiteY2" fmla="*/ 3076605 h 3562502"/>
                <a:gd name="connsiteX3" fmla="*/ 744040 w 8056941"/>
                <a:gd name="connsiteY3" fmla="*/ 1867853 h 3562502"/>
                <a:gd name="connsiteX4" fmla="*/ 4204129 w 8056941"/>
                <a:gd name="connsiteY4" fmla="*/ 1868490 h 3562502"/>
                <a:gd name="connsiteX5" fmla="*/ 4458888 w 8056941"/>
                <a:gd name="connsiteY5" fmla="*/ 2848024 h 3562502"/>
                <a:gd name="connsiteX6" fmla="*/ 4710989 w 8056941"/>
                <a:gd name="connsiteY6" fmla="*/ 0 h 3562502"/>
                <a:gd name="connsiteX7" fmla="*/ 4974336 w 8056941"/>
                <a:gd name="connsiteY7" fmla="*/ 3533241 h 3562502"/>
                <a:gd name="connsiteX8" fmla="*/ 5296204 w 8056941"/>
                <a:gd name="connsiteY8" fmla="*/ 1250899 h 3562502"/>
                <a:gd name="connsiteX9" fmla="*/ 5391302 w 8056941"/>
                <a:gd name="connsiteY9" fmla="*/ 1860635 h 3562502"/>
                <a:gd name="connsiteX10" fmla="*/ 8056941 w 8056941"/>
                <a:gd name="connsiteY10" fmla="*/ 1867897 h 3562502"/>
                <a:gd name="connsiteX0" fmla="*/ 1 w 7764335"/>
                <a:gd name="connsiteY0" fmla="*/ 14630 h 3533240"/>
                <a:gd name="connsiteX1" fmla="*/ 311174 w 7764335"/>
                <a:gd name="connsiteY1" fmla="*/ 3076605 h 3533240"/>
                <a:gd name="connsiteX2" fmla="*/ 451434 w 7764335"/>
                <a:gd name="connsiteY2" fmla="*/ 1867853 h 3533240"/>
                <a:gd name="connsiteX3" fmla="*/ 3911523 w 7764335"/>
                <a:gd name="connsiteY3" fmla="*/ 1868490 h 3533240"/>
                <a:gd name="connsiteX4" fmla="*/ 4166282 w 7764335"/>
                <a:gd name="connsiteY4" fmla="*/ 2848024 h 3533240"/>
                <a:gd name="connsiteX5" fmla="*/ 4418383 w 7764335"/>
                <a:gd name="connsiteY5" fmla="*/ 0 h 3533240"/>
                <a:gd name="connsiteX6" fmla="*/ 4681730 w 7764335"/>
                <a:gd name="connsiteY6" fmla="*/ 3533241 h 3533240"/>
                <a:gd name="connsiteX7" fmla="*/ 5003598 w 7764335"/>
                <a:gd name="connsiteY7" fmla="*/ 1250899 h 3533240"/>
                <a:gd name="connsiteX8" fmla="*/ 5098696 w 7764335"/>
                <a:gd name="connsiteY8" fmla="*/ 1860635 h 3533240"/>
                <a:gd name="connsiteX9" fmla="*/ 7764335 w 7764335"/>
                <a:gd name="connsiteY9" fmla="*/ 1867897 h 3533240"/>
                <a:gd name="connsiteX0" fmla="*/ -1 w 7453160"/>
                <a:gd name="connsiteY0" fmla="*/ 3076605 h 3533240"/>
                <a:gd name="connsiteX1" fmla="*/ 140259 w 7453160"/>
                <a:gd name="connsiteY1" fmla="*/ 1867853 h 3533240"/>
                <a:gd name="connsiteX2" fmla="*/ 3600348 w 7453160"/>
                <a:gd name="connsiteY2" fmla="*/ 1868490 h 3533240"/>
                <a:gd name="connsiteX3" fmla="*/ 3855107 w 7453160"/>
                <a:gd name="connsiteY3" fmla="*/ 2848024 h 3533240"/>
                <a:gd name="connsiteX4" fmla="*/ 4107208 w 7453160"/>
                <a:gd name="connsiteY4" fmla="*/ 0 h 3533240"/>
                <a:gd name="connsiteX5" fmla="*/ 4370555 w 7453160"/>
                <a:gd name="connsiteY5" fmla="*/ 3533241 h 3533240"/>
                <a:gd name="connsiteX6" fmla="*/ 4692423 w 7453160"/>
                <a:gd name="connsiteY6" fmla="*/ 1250899 h 3533240"/>
                <a:gd name="connsiteX7" fmla="*/ 4787521 w 7453160"/>
                <a:gd name="connsiteY7" fmla="*/ 1860635 h 3533240"/>
                <a:gd name="connsiteX8" fmla="*/ 7453160 w 7453160"/>
                <a:gd name="connsiteY8" fmla="*/ 1867897 h 3533240"/>
                <a:gd name="connsiteX0" fmla="*/ 0 w 7312901"/>
                <a:gd name="connsiteY0" fmla="*/ 1867853 h 3533240"/>
                <a:gd name="connsiteX1" fmla="*/ 3460089 w 7312901"/>
                <a:gd name="connsiteY1" fmla="*/ 1868490 h 3533240"/>
                <a:gd name="connsiteX2" fmla="*/ 3714848 w 7312901"/>
                <a:gd name="connsiteY2" fmla="*/ 2848024 h 3533240"/>
                <a:gd name="connsiteX3" fmla="*/ 3966949 w 7312901"/>
                <a:gd name="connsiteY3" fmla="*/ 0 h 3533240"/>
                <a:gd name="connsiteX4" fmla="*/ 4230296 w 7312901"/>
                <a:gd name="connsiteY4" fmla="*/ 3533241 h 3533240"/>
                <a:gd name="connsiteX5" fmla="*/ 4552164 w 7312901"/>
                <a:gd name="connsiteY5" fmla="*/ 1250899 h 3533240"/>
                <a:gd name="connsiteX6" fmla="*/ 4647262 w 7312901"/>
                <a:gd name="connsiteY6" fmla="*/ 1860635 h 3533240"/>
                <a:gd name="connsiteX7" fmla="*/ 7312901 w 7312901"/>
                <a:gd name="connsiteY7" fmla="*/ 1867897 h 3533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12901" h="3533240">
                  <a:moveTo>
                    <a:pt x="0" y="1867853"/>
                  </a:moveTo>
                  <a:lnTo>
                    <a:pt x="3460089" y="1868490"/>
                  </a:lnTo>
                  <a:lnTo>
                    <a:pt x="3714848" y="2848024"/>
                  </a:lnTo>
                  <a:lnTo>
                    <a:pt x="3966949" y="0"/>
                  </a:lnTo>
                  <a:lnTo>
                    <a:pt x="4230296" y="3533241"/>
                  </a:lnTo>
                  <a:lnTo>
                    <a:pt x="4552164" y="1250899"/>
                  </a:lnTo>
                  <a:lnTo>
                    <a:pt x="4647262" y="1860635"/>
                  </a:lnTo>
                  <a:cubicBezTo>
                    <a:pt x="4943114" y="1868006"/>
                    <a:pt x="6543432" y="1873220"/>
                    <a:pt x="7312901" y="1867897"/>
                  </a:cubicBezTo>
                </a:path>
              </a:pathLst>
            </a:cu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3" name="Freeform 10">
              <a:extLst>
                <a:ext uri="{FF2B5EF4-FFF2-40B4-BE49-F238E27FC236}">
                  <a16:creationId xmlns:a16="http://schemas.microsoft.com/office/drawing/2014/main" id="{F08ADC3D-FC3B-4211-82C9-E3B441708CF5}"/>
                </a:ext>
              </a:extLst>
            </p:cNvPr>
            <p:cNvSpPr/>
            <p:nvPr/>
          </p:nvSpPr>
          <p:spPr>
            <a:xfrm>
              <a:off x="8724835" y="2551955"/>
              <a:ext cx="2197998" cy="1148541"/>
            </a:xfrm>
            <a:custGeom>
              <a:avLst/>
              <a:gdLst>
                <a:gd name="connsiteX0" fmla="*/ 0 w 7344461"/>
                <a:gd name="connsiteY0" fmla="*/ 1843430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2472538 w 7344461"/>
                <a:gd name="connsiteY9" fmla="*/ 409651 h 3489350"/>
                <a:gd name="connsiteX10" fmla="*/ 3160166 w 7344461"/>
                <a:gd name="connsiteY10" fmla="*/ 14630 h 3489350"/>
                <a:gd name="connsiteX11" fmla="*/ 3803904 w 7344461"/>
                <a:gd name="connsiteY11" fmla="*/ 387705 h 3489350"/>
                <a:gd name="connsiteX12" fmla="*/ 4462272 w 7344461"/>
                <a:gd name="connsiteY12" fmla="*/ 0 h 3489350"/>
                <a:gd name="connsiteX13" fmla="*/ 5113325 w 7344461"/>
                <a:gd name="connsiteY13" fmla="*/ 475488 h 3489350"/>
                <a:gd name="connsiteX14" fmla="*/ 4096512 w 7344461"/>
                <a:gd name="connsiteY14" fmla="*/ 1821485 h 3489350"/>
                <a:gd name="connsiteX15" fmla="*/ 5479085 w 7344461"/>
                <a:gd name="connsiteY15" fmla="*/ 1836115 h 3489350"/>
                <a:gd name="connsiteX16" fmla="*/ 5698541 w 7344461"/>
                <a:gd name="connsiteY16" fmla="*/ 2179929 h 3489350"/>
                <a:gd name="connsiteX17" fmla="*/ 5888736 w 7344461"/>
                <a:gd name="connsiteY17" fmla="*/ 29261 h 3489350"/>
                <a:gd name="connsiteX18" fmla="*/ 6166714 w 7344461"/>
                <a:gd name="connsiteY18" fmla="*/ 3489350 h 3489350"/>
                <a:gd name="connsiteX19" fmla="*/ 6510528 w 7344461"/>
                <a:gd name="connsiteY19" fmla="*/ 1331366 h 3489350"/>
                <a:gd name="connsiteX20" fmla="*/ 6620256 w 7344461"/>
                <a:gd name="connsiteY20" fmla="*/ 1916582 h 3489350"/>
                <a:gd name="connsiteX21" fmla="*/ 7344461 w 7344461"/>
                <a:gd name="connsiteY21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96512 w 7344461"/>
                <a:gd name="connsiteY15" fmla="*/ 1821485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916582 h 3489350"/>
                <a:gd name="connsiteX23" fmla="*/ 7344461 w 7344461"/>
                <a:gd name="connsiteY23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880006 h 3489350"/>
                <a:gd name="connsiteX23" fmla="*/ 7344461 w 7344461"/>
                <a:gd name="connsiteY23" fmla="*/ 1865376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994867 w 7366407"/>
                <a:gd name="connsiteY2" fmla="*/ 1316736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1009498 w 7366407"/>
                <a:gd name="connsiteY2" fmla="*/ 1228954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609344 w 7366407"/>
                <a:gd name="connsiteY4" fmla="*/ 43891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698541 w 7366407"/>
                <a:gd name="connsiteY17" fmla="*/ 2179929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793639 w 7366407"/>
                <a:gd name="connsiteY17" fmla="*/ 2238451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5976519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61734 w 7366407"/>
                <a:gd name="connsiteY20" fmla="*/ 126552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50745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1770 w 7366407"/>
                <a:gd name="connsiteY15" fmla="*/ 1880006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140402 w 7366407"/>
                <a:gd name="connsiteY14" fmla="*/ 1880007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01871 w 7366407"/>
                <a:gd name="connsiteY7" fmla="*/ 1853012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9690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60857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462272 w 7454190"/>
                <a:gd name="connsiteY11" fmla="*/ 872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9049317"/>
                <a:gd name="connsiteY0" fmla="*/ 1873451 h 3563263"/>
                <a:gd name="connsiteX1" fmla="*/ 907085 w 9049317"/>
                <a:gd name="connsiteY1" fmla="*/ 1866137 h 3563263"/>
                <a:gd name="connsiteX2" fmla="*/ 1009498 w 9049317"/>
                <a:gd name="connsiteY2" fmla="*/ 1237030 h 3563263"/>
                <a:gd name="connsiteX3" fmla="*/ 1294790 w 9049317"/>
                <a:gd name="connsiteY3" fmla="*/ 3563263 h 3563263"/>
                <a:gd name="connsiteX4" fmla="*/ 1587398 w 9049317"/>
                <a:gd name="connsiteY4" fmla="*/ 15391 h 3563263"/>
                <a:gd name="connsiteX5" fmla="*/ 1865376 w 9049317"/>
                <a:gd name="connsiteY5" fmla="*/ 2239211 h 3563263"/>
                <a:gd name="connsiteX6" fmla="*/ 2038831 w 9049317"/>
                <a:gd name="connsiteY6" fmla="*/ 1875718 h 3563263"/>
                <a:gd name="connsiteX7" fmla="*/ 3457980 w 9049317"/>
                <a:gd name="connsiteY7" fmla="*/ 1890349 h 3563263"/>
                <a:gd name="connsiteX8" fmla="*/ 2443277 w 9049317"/>
                <a:gd name="connsiteY8" fmla="*/ 490879 h 3563263"/>
                <a:gd name="connsiteX9" fmla="*/ 3043123 w 9049317"/>
                <a:gd name="connsiteY9" fmla="*/ 761 h 3563263"/>
                <a:gd name="connsiteX10" fmla="*/ 3803904 w 9049317"/>
                <a:gd name="connsiteY10" fmla="*/ 395781 h 3563263"/>
                <a:gd name="connsiteX11" fmla="*/ 4586631 w 9049317"/>
                <a:gd name="connsiteY11" fmla="*/ 22706 h 3563263"/>
                <a:gd name="connsiteX12" fmla="*/ 5171847 w 9049317"/>
                <a:gd name="connsiteY12" fmla="*/ 483564 h 3563263"/>
                <a:gd name="connsiteX13" fmla="*/ 4140402 w 9049317"/>
                <a:gd name="connsiteY13" fmla="*/ 1880768 h 3563263"/>
                <a:gd name="connsiteX14" fmla="*/ 5498920 w 9049317"/>
                <a:gd name="connsiteY14" fmla="*/ 1897663 h 3563263"/>
                <a:gd name="connsiteX15" fmla="*/ 5720487 w 9049317"/>
                <a:gd name="connsiteY15" fmla="*/ 2239211 h 3563263"/>
                <a:gd name="connsiteX16" fmla="*/ 6005780 w 9049317"/>
                <a:gd name="connsiteY16" fmla="*/ 761 h 3563263"/>
                <a:gd name="connsiteX17" fmla="*/ 6269127 w 9049317"/>
                <a:gd name="connsiteY17" fmla="*/ 3534002 h 3563263"/>
                <a:gd name="connsiteX18" fmla="*/ 6590995 w 9049317"/>
                <a:gd name="connsiteY18" fmla="*/ 1251660 h 3563263"/>
                <a:gd name="connsiteX19" fmla="*/ 6686093 w 9049317"/>
                <a:gd name="connsiteY19" fmla="*/ 1895397 h 3563263"/>
                <a:gd name="connsiteX20" fmla="*/ 9049317 w 9049317"/>
                <a:gd name="connsiteY20" fmla="*/ 1903256 h 3563263"/>
                <a:gd name="connsiteX0" fmla="*/ 0 w 9151469"/>
                <a:gd name="connsiteY0" fmla="*/ 1873451 h 3563263"/>
                <a:gd name="connsiteX1" fmla="*/ 907085 w 9151469"/>
                <a:gd name="connsiteY1" fmla="*/ 1866137 h 3563263"/>
                <a:gd name="connsiteX2" fmla="*/ 1009498 w 9151469"/>
                <a:gd name="connsiteY2" fmla="*/ 1237030 h 3563263"/>
                <a:gd name="connsiteX3" fmla="*/ 1294790 w 9151469"/>
                <a:gd name="connsiteY3" fmla="*/ 3563263 h 3563263"/>
                <a:gd name="connsiteX4" fmla="*/ 1587398 w 9151469"/>
                <a:gd name="connsiteY4" fmla="*/ 15391 h 3563263"/>
                <a:gd name="connsiteX5" fmla="*/ 1865376 w 9151469"/>
                <a:gd name="connsiteY5" fmla="*/ 2239211 h 3563263"/>
                <a:gd name="connsiteX6" fmla="*/ 2038831 w 9151469"/>
                <a:gd name="connsiteY6" fmla="*/ 1875718 h 3563263"/>
                <a:gd name="connsiteX7" fmla="*/ 3457980 w 9151469"/>
                <a:gd name="connsiteY7" fmla="*/ 1890349 h 3563263"/>
                <a:gd name="connsiteX8" fmla="*/ 2443277 w 9151469"/>
                <a:gd name="connsiteY8" fmla="*/ 490879 h 3563263"/>
                <a:gd name="connsiteX9" fmla="*/ 3043123 w 9151469"/>
                <a:gd name="connsiteY9" fmla="*/ 761 h 3563263"/>
                <a:gd name="connsiteX10" fmla="*/ 3803904 w 9151469"/>
                <a:gd name="connsiteY10" fmla="*/ 395781 h 3563263"/>
                <a:gd name="connsiteX11" fmla="*/ 4586631 w 9151469"/>
                <a:gd name="connsiteY11" fmla="*/ 22706 h 3563263"/>
                <a:gd name="connsiteX12" fmla="*/ 5171847 w 9151469"/>
                <a:gd name="connsiteY12" fmla="*/ 483564 h 3563263"/>
                <a:gd name="connsiteX13" fmla="*/ 4140402 w 9151469"/>
                <a:gd name="connsiteY13" fmla="*/ 1880768 h 3563263"/>
                <a:gd name="connsiteX14" fmla="*/ 5498920 w 9151469"/>
                <a:gd name="connsiteY14" fmla="*/ 1897663 h 3563263"/>
                <a:gd name="connsiteX15" fmla="*/ 5720487 w 9151469"/>
                <a:gd name="connsiteY15" fmla="*/ 2239211 h 3563263"/>
                <a:gd name="connsiteX16" fmla="*/ 6005780 w 9151469"/>
                <a:gd name="connsiteY16" fmla="*/ 761 h 3563263"/>
                <a:gd name="connsiteX17" fmla="*/ 6269127 w 9151469"/>
                <a:gd name="connsiteY17" fmla="*/ 3534002 h 3563263"/>
                <a:gd name="connsiteX18" fmla="*/ 6590995 w 9151469"/>
                <a:gd name="connsiteY18" fmla="*/ 1251660 h 3563263"/>
                <a:gd name="connsiteX19" fmla="*/ 6686093 w 9151469"/>
                <a:gd name="connsiteY19" fmla="*/ 1895397 h 3563263"/>
                <a:gd name="connsiteX20" fmla="*/ 9151469 w 9151469"/>
                <a:gd name="connsiteY20" fmla="*/ 1903256 h 3563263"/>
                <a:gd name="connsiteX0" fmla="*/ 0 w 9088607"/>
                <a:gd name="connsiteY0" fmla="*/ 1873451 h 3563263"/>
                <a:gd name="connsiteX1" fmla="*/ 907085 w 9088607"/>
                <a:gd name="connsiteY1" fmla="*/ 1866137 h 3563263"/>
                <a:gd name="connsiteX2" fmla="*/ 1009498 w 9088607"/>
                <a:gd name="connsiteY2" fmla="*/ 1237030 h 3563263"/>
                <a:gd name="connsiteX3" fmla="*/ 1294790 w 9088607"/>
                <a:gd name="connsiteY3" fmla="*/ 3563263 h 3563263"/>
                <a:gd name="connsiteX4" fmla="*/ 1587398 w 9088607"/>
                <a:gd name="connsiteY4" fmla="*/ 15391 h 3563263"/>
                <a:gd name="connsiteX5" fmla="*/ 1865376 w 9088607"/>
                <a:gd name="connsiteY5" fmla="*/ 2239211 h 3563263"/>
                <a:gd name="connsiteX6" fmla="*/ 2038831 w 9088607"/>
                <a:gd name="connsiteY6" fmla="*/ 1875718 h 3563263"/>
                <a:gd name="connsiteX7" fmla="*/ 3457980 w 9088607"/>
                <a:gd name="connsiteY7" fmla="*/ 1890349 h 3563263"/>
                <a:gd name="connsiteX8" fmla="*/ 2443277 w 9088607"/>
                <a:gd name="connsiteY8" fmla="*/ 490879 h 3563263"/>
                <a:gd name="connsiteX9" fmla="*/ 3043123 w 9088607"/>
                <a:gd name="connsiteY9" fmla="*/ 761 h 3563263"/>
                <a:gd name="connsiteX10" fmla="*/ 3803904 w 9088607"/>
                <a:gd name="connsiteY10" fmla="*/ 395781 h 3563263"/>
                <a:gd name="connsiteX11" fmla="*/ 4586631 w 9088607"/>
                <a:gd name="connsiteY11" fmla="*/ 22706 h 3563263"/>
                <a:gd name="connsiteX12" fmla="*/ 5171847 w 9088607"/>
                <a:gd name="connsiteY12" fmla="*/ 483564 h 3563263"/>
                <a:gd name="connsiteX13" fmla="*/ 4140402 w 9088607"/>
                <a:gd name="connsiteY13" fmla="*/ 1880768 h 3563263"/>
                <a:gd name="connsiteX14" fmla="*/ 5498920 w 9088607"/>
                <a:gd name="connsiteY14" fmla="*/ 1897663 h 3563263"/>
                <a:gd name="connsiteX15" fmla="*/ 5720487 w 9088607"/>
                <a:gd name="connsiteY15" fmla="*/ 2239211 h 3563263"/>
                <a:gd name="connsiteX16" fmla="*/ 6005780 w 9088607"/>
                <a:gd name="connsiteY16" fmla="*/ 761 h 3563263"/>
                <a:gd name="connsiteX17" fmla="*/ 6269127 w 9088607"/>
                <a:gd name="connsiteY17" fmla="*/ 3534002 h 3563263"/>
                <a:gd name="connsiteX18" fmla="*/ 6590995 w 9088607"/>
                <a:gd name="connsiteY18" fmla="*/ 1251660 h 3563263"/>
                <a:gd name="connsiteX19" fmla="*/ 6686093 w 9088607"/>
                <a:gd name="connsiteY19" fmla="*/ 1895397 h 3563263"/>
                <a:gd name="connsiteX20" fmla="*/ 9088607 w 9088607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1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930018 h 3611972"/>
                <a:gd name="connsiteX1" fmla="*/ 2345056 w 10526578"/>
                <a:gd name="connsiteY1" fmla="*/ 1914846 h 3611972"/>
                <a:gd name="connsiteX2" fmla="*/ 2447469 w 10526578"/>
                <a:gd name="connsiteY2" fmla="*/ 1285739 h 3611972"/>
                <a:gd name="connsiteX3" fmla="*/ 2732761 w 10526578"/>
                <a:gd name="connsiteY3" fmla="*/ 3611972 h 3611972"/>
                <a:gd name="connsiteX4" fmla="*/ 3025369 w 10526578"/>
                <a:gd name="connsiteY4" fmla="*/ 64100 h 3611972"/>
                <a:gd name="connsiteX5" fmla="*/ 3303347 w 10526578"/>
                <a:gd name="connsiteY5" fmla="*/ 2287920 h 3611972"/>
                <a:gd name="connsiteX6" fmla="*/ 3476802 w 10526578"/>
                <a:gd name="connsiteY6" fmla="*/ 1924427 h 3611972"/>
                <a:gd name="connsiteX7" fmla="*/ 4895951 w 10526578"/>
                <a:gd name="connsiteY7" fmla="*/ 1939058 h 3611972"/>
                <a:gd name="connsiteX8" fmla="*/ 3881248 w 10526578"/>
                <a:gd name="connsiteY8" fmla="*/ 539588 h 3611972"/>
                <a:gd name="connsiteX9" fmla="*/ 4481094 w 10526578"/>
                <a:gd name="connsiteY9" fmla="*/ 49470 h 3611972"/>
                <a:gd name="connsiteX10" fmla="*/ 6024602 w 10526578"/>
                <a:gd name="connsiteY10" fmla="*/ 71415 h 3611972"/>
                <a:gd name="connsiteX11" fmla="*/ 6609818 w 10526578"/>
                <a:gd name="connsiteY11" fmla="*/ 532273 h 3611972"/>
                <a:gd name="connsiteX12" fmla="*/ 5578373 w 10526578"/>
                <a:gd name="connsiteY12" fmla="*/ 1929477 h 3611972"/>
                <a:gd name="connsiteX13" fmla="*/ 6936891 w 10526578"/>
                <a:gd name="connsiteY13" fmla="*/ 1946372 h 3611972"/>
                <a:gd name="connsiteX14" fmla="*/ 7158458 w 10526578"/>
                <a:gd name="connsiteY14" fmla="*/ 2287920 h 3611972"/>
                <a:gd name="connsiteX15" fmla="*/ 7443751 w 10526578"/>
                <a:gd name="connsiteY15" fmla="*/ 49470 h 3611972"/>
                <a:gd name="connsiteX16" fmla="*/ 7707098 w 10526578"/>
                <a:gd name="connsiteY16" fmla="*/ 3582711 h 3611972"/>
                <a:gd name="connsiteX17" fmla="*/ 8028966 w 10526578"/>
                <a:gd name="connsiteY17" fmla="*/ 1300369 h 3611972"/>
                <a:gd name="connsiteX18" fmla="*/ 8124064 w 10526578"/>
                <a:gd name="connsiteY18" fmla="*/ 1944106 h 3611972"/>
                <a:gd name="connsiteX19" fmla="*/ 10526578 w 10526578"/>
                <a:gd name="connsiteY19" fmla="*/ 1951965 h 3611972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3881248 w 10526578"/>
                <a:gd name="connsiteY8" fmla="*/ 490119 h 3562503"/>
                <a:gd name="connsiteX9" fmla="*/ 6024602 w 10526578"/>
                <a:gd name="connsiteY9" fmla="*/ 21946 h 3562503"/>
                <a:gd name="connsiteX10" fmla="*/ 6609818 w 10526578"/>
                <a:gd name="connsiteY10" fmla="*/ 482804 h 3562503"/>
                <a:gd name="connsiteX11" fmla="*/ 5578373 w 10526578"/>
                <a:gd name="connsiteY11" fmla="*/ 1880008 h 3562503"/>
                <a:gd name="connsiteX12" fmla="*/ 6936891 w 10526578"/>
                <a:gd name="connsiteY12" fmla="*/ 1896903 h 3562503"/>
                <a:gd name="connsiteX13" fmla="*/ 7158458 w 10526578"/>
                <a:gd name="connsiteY13" fmla="*/ 2238451 h 3562503"/>
                <a:gd name="connsiteX14" fmla="*/ 7443751 w 10526578"/>
                <a:gd name="connsiteY14" fmla="*/ 1 h 3562503"/>
                <a:gd name="connsiteX15" fmla="*/ 7707098 w 10526578"/>
                <a:gd name="connsiteY15" fmla="*/ 3533242 h 3562503"/>
                <a:gd name="connsiteX16" fmla="*/ 8028966 w 10526578"/>
                <a:gd name="connsiteY16" fmla="*/ 1250900 h 3562503"/>
                <a:gd name="connsiteX17" fmla="*/ 8124064 w 10526578"/>
                <a:gd name="connsiteY17" fmla="*/ 1894637 h 3562503"/>
                <a:gd name="connsiteX18" fmla="*/ 10526578 w 10526578"/>
                <a:gd name="connsiteY18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024602 w 10526578"/>
                <a:gd name="connsiteY8" fmla="*/ 21946 h 3562503"/>
                <a:gd name="connsiteX9" fmla="*/ 6609818 w 10526578"/>
                <a:gd name="connsiteY9" fmla="*/ 482804 h 3562503"/>
                <a:gd name="connsiteX10" fmla="*/ 5578373 w 10526578"/>
                <a:gd name="connsiteY10" fmla="*/ 1880008 h 3562503"/>
                <a:gd name="connsiteX11" fmla="*/ 6936891 w 10526578"/>
                <a:gd name="connsiteY11" fmla="*/ 1896903 h 3562503"/>
                <a:gd name="connsiteX12" fmla="*/ 7158458 w 10526578"/>
                <a:gd name="connsiteY12" fmla="*/ 2238451 h 3562503"/>
                <a:gd name="connsiteX13" fmla="*/ 7443751 w 10526578"/>
                <a:gd name="connsiteY13" fmla="*/ 1 h 3562503"/>
                <a:gd name="connsiteX14" fmla="*/ 7707098 w 10526578"/>
                <a:gd name="connsiteY14" fmla="*/ 3533242 h 3562503"/>
                <a:gd name="connsiteX15" fmla="*/ 8028966 w 10526578"/>
                <a:gd name="connsiteY15" fmla="*/ 1250900 h 3562503"/>
                <a:gd name="connsiteX16" fmla="*/ 8124064 w 10526578"/>
                <a:gd name="connsiteY16" fmla="*/ 1894637 h 3562503"/>
                <a:gd name="connsiteX17" fmla="*/ 10526578 w 10526578"/>
                <a:gd name="connsiteY17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609818 w 10526578"/>
                <a:gd name="connsiteY8" fmla="*/ 482804 h 3562503"/>
                <a:gd name="connsiteX9" fmla="*/ 5578373 w 10526578"/>
                <a:gd name="connsiteY9" fmla="*/ 1880008 h 3562503"/>
                <a:gd name="connsiteX10" fmla="*/ 6936891 w 10526578"/>
                <a:gd name="connsiteY10" fmla="*/ 1896903 h 3562503"/>
                <a:gd name="connsiteX11" fmla="*/ 7158458 w 10526578"/>
                <a:gd name="connsiteY11" fmla="*/ 2238451 h 3562503"/>
                <a:gd name="connsiteX12" fmla="*/ 7443751 w 10526578"/>
                <a:gd name="connsiteY12" fmla="*/ 1 h 3562503"/>
                <a:gd name="connsiteX13" fmla="*/ 7707098 w 10526578"/>
                <a:gd name="connsiteY13" fmla="*/ 3533242 h 3562503"/>
                <a:gd name="connsiteX14" fmla="*/ 8028966 w 10526578"/>
                <a:gd name="connsiteY14" fmla="*/ 1250900 h 3562503"/>
                <a:gd name="connsiteX15" fmla="*/ 8124064 w 10526578"/>
                <a:gd name="connsiteY15" fmla="*/ 1894637 h 3562503"/>
                <a:gd name="connsiteX16" fmla="*/ 10526578 w 10526578"/>
                <a:gd name="connsiteY16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224844 w 10526578"/>
                <a:gd name="connsiteY10" fmla="*/ 3305198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91650 w 10526578"/>
                <a:gd name="connsiteY10" fmla="*/ 2848025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2662007"/>
                <a:gd name="connsiteY0" fmla="*/ 1880551 h 3562503"/>
                <a:gd name="connsiteX1" fmla="*/ 4480485 w 12662007"/>
                <a:gd name="connsiteY1" fmla="*/ 1865377 h 3562503"/>
                <a:gd name="connsiteX2" fmla="*/ 4582898 w 12662007"/>
                <a:gd name="connsiteY2" fmla="*/ 1236270 h 3562503"/>
                <a:gd name="connsiteX3" fmla="*/ 4868190 w 12662007"/>
                <a:gd name="connsiteY3" fmla="*/ 3562503 h 3562503"/>
                <a:gd name="connsiteX4" fmla="*/ 5160798 w 12662007"/>
                <a:gd name="connsiteY4" fmla="*/ 14631 h 3562503"/>
                <a:gd name="connsiteX5" fmla="*/ 5471971 w 12662007"/>
                <a:gd name="connsiteY5" fmla="*/ 3076606 h 3562503"/>
                <a:gd name="connsiteX6" fmla="*/ 5612231 w 12662007"/>
                <a:gd name="connsiteY6" fmla="*/ 1874958 h 3562503"/>
                <a:gd name="connsiteX7" fmla="*/ 7031380 w 12662007"/>
                <a:gd name="connsiteY7" fmla="*/ 1889589 h 3562503"/>
                <a:gd name="connsiteX8" fmla="*/ 7713802 w 12662007"/>
                <a:gd name="connsiteY8" fmla="*/ 1880008 h 3562503"/>
                <a:gd name="connsiteX9" fmla="*/ 9072320 w 12662007"/>
                <a:gd name="connsiteY9" fmla="*/ 1896903 h 3562503"/>
                <a:gd name="connsiteX10" fmla="*/ 9327079 w 12662007"/>
                <a:gd name="connsiteY10" fmla="*/ 2848025 h 3562503"/>
                <a:gd name="connsiteX11" fmla="*/ 9579180 w 12662007"/>
                <a:gd name="connsiteY11" fmla="*/ 1 h 3562503"/>
                <a:gd name="connsiteX12" fmla="*/ 9842527 w 12662007"/>
                <a:gd name="connsiteY12" fmla="*/ 3533242 h 3562503"/>
                <a:gd name="connsiteX13" fmla="*/ 10164395 w 12662007"/>
                <a:gd name="connsiteY13" fmla="*/ 1250900 h 3562503"/>
                <a:gd name="connsiteX14" fmla="*/ 10259493 w 12662007"/>
                <a:gd name="connsiteY14" fmla="*/ 1894637 h 3562503"/>
                <a:gd name="connsiteX15" fmla="*/ 12662007 w 12662007"/>
                <a:gd name="connsiteY15" fmla="*/ 1902496 h 3562503"/>
                <a:gd name="connsiteX0" fmla="*/ 0 w 14808500"/>
                <a:gd name="connsiteY0" fmla="*/ 1880551 h 3562503"/>
                <a:gd name="connsiteX1" fmla="*/ 4480485 w 14808500"/>
                <a:gd name="connsiteY1" fmla="*/ 1865377 h 3562503"/>
                <a:gd name="connsiteX2" fmla="*/ 4582898 w 14808500"/>
                <a:gd name="connsiteY2" fmla="*/ 1236270 h 3562503"/>
                <a:gd name="connsiteX3" fmla="*/ 4868190 w 14808500"/>
                <a:gd name="connsiteY3" fmla="*/ 3562503 h 3562503"/>
                <a:gd name="connsiteX4" fmla="*/ 5160798 w 14808500"/>
                <a:gd name="connsiteY4" fmla="*/ 14631 h 3562503"/>
                <a:gd name="connsiteX5" fmla="*/ 5471971 w 14808500"/>
                <a:gd name="connsiteY5" fmla="*/ 3076606 h 3562503"/>
                <a:gd name="connsiteX6" fmla="*/ 5612231 w 14808500"/>
                <a:gd name="connsiteY6" fmla="*/ 1874958 h 3562503"/>
                <a:gd name="connsiteX7" fmla="*/ 7031380 w 14808500"/>
                <a:gd name="connsiteY7" fmla="*/ 1889589 h 3562503"/>
                <a:gd name="connsiteX8" fmla="*/ 7713802 w 14808500"/>
                <a:gd name="connsiteY8" fmla="*/ 1880008 h 3562503"/>
                <a:gd name="connsiteX9" fmla="*/ 9072320 w 14808500"/>
                <a:gd name="connsiteY9" fmla="*/ 1896903 h 3562503"/>
                <a:gd name="connsiteX10" fmla="*/ 9327079 w 14808500"/>
                <a:gd name="connsiteY10" fmla="*/ 2848025 h 3562503"/>
                <a:gd name="connsiteX11" fmla="*/ 9579180 w 14808500"/>
                <a:gd name="connsiteY11" fmla="*/ 1 h 3562503"/>
                <a:gd name="connsiteX12" fmla="*/ 9842527 w 14808500"/>
                <a:gd name="connsiteY12" fmla="*/ 3533242 h 3562503"/>
                <a:gd name="connsiteX13" fmla="*/ 10164395 w 14808500"/>
                <a:gd name="connsiteY13" fmla="*/ 1250900 h 3562503"/>
                <a:gd name="connsiteX14" fmla="*/ 10259493 w 14808500"/>
                <a:gd name="connsiteY14" fmla="*/ 1894637 h 3562503"/>
                <a:gd name="connsiteX15" fmla="*/ 14808500 w 14808500"/>
                <a:gd name="connsiteY15" fmla="*/ 1940591 h 3562503"/>
                <a:gd name="connsiteX0" fmla="*/ 0 w 18482842"/>
                <a:gd name="connsiteY0" fmla="*/ 1904392 h 3562502"/>
                <a:gd name="connsiteX1" fmla="*/ 8154827 w 18482842"/>
                <a:gd name="connsiteY1" fmla="*/ 1865376 h 3562502"/>
                <a:gd name="connsiteX2" fmla="*/ 8257240 w 18482842"/>
                <a:gd name="connsiteY2" fmla="*/ 1236269 h 3562502"/>
                <a:gd name="connsiteX3" fmla="*/ 8542532 w 18482842"/>
                <a:gd name="connsiteY3" fmla="*/ 3562502 h 3562502"/>
                <a:gd name="connsiteX4" fmla="*/ 8835140 w 18482842"/>
                <a:gd name="connsiteY4" fmla="*/ 14630 h 3562502"/>
                <a:gd name="connsiteX5" fmla="*/ 9146313 w 18482842"/>
                <a:gd name="connsiteY5" fmla="*/ 3076605 h 3562502"/>
                <a:gd name="connsiteX6" fmla="*/ 9286573 w 18482842"/>
                <a:gd name="connsiteY6" fmla="*/ 1874957 h 3562502"/>
                <a:gd name="connsiteX7" fmla="*/ 10705722 w 18482842"/>
                <a:gd name="connsiteY7" fmla="*/ 1889588 h 3562502"/>
                <a:gd name="connsiteX8" fmla="*/ 11388144 w 18482842"/>
                <a:gd name="connsiteY8" fmla="*/ 1880007 h 3562502"/>
                <a:gd name="connsiteX9" fmla="*/ 12746662 w 18482842"/>
                <a:gd name="connsiteY9" fmla="*/ 1896902 h 3562502"/>
                <a:gd name="connsiteX10" fmla="*/ 13001421 w 18482842"/>
                <a:gd name="connsiteY10" fmla="*/ 2848024 h 3562502"/>
                <a:gd name="connsiteX11" fmla="*/ 13253522 w 18482842"/>
                <a:gd name="connsiteY11" fmla="*/ 0 h 3562502"/>
                <a:gd name="connsiteX12" fmla="*/ 13516869 w 18482842"/>
                <a:gd name="connsiteY12" fmla="*/ 3533241 h 3562502"/>
                <a:gd name="connsiteX13" fmla="*/ 13838737 w 18482842"/>
                <a:gd name="connsiteY13" fmla="*/ 1250899 h 3562502"/>
                <a:gd name="connsiteX14" fmla="*/ 13933835 w 18482842"/>
                <a:gd name="connsiteY14" fmla="*/ 1894636 h 3562502"/>
                <a:gd name="connsiteX15" fmla="*/ 18482842 w 18482842"/>
                <a:gd name="connsiteY15" fmla="*/ 1940590 h 3562502"/>
                <a:gd name="connsiteX0" fmla="*/ 0 w 14744037"/>
                <a:gd name="connsiteY0" fmla="*/ 1904392 h 3562502"/>
                <a:gd name="connsiteX1" fmla="*/ 8154827 w 14744037"/>
                <a:gd name="connsiteY1" fmla="*/ 1865376 h 3562502"/>
                <a:gd name="connsiteX2" fmla="*/ 8257240 w 14744037"/>
                <a:gd name="connsiteY2" fmla="*/ 1236269 h 3562502"/>
                <a:gd name="connsiteX3" fmla="*/ 8542532 w 14744037"/>
                <a:gd name="connsiteY3" fmla="*/ 3562502 h 3562502"/>
                <a:gd name="connsiteX4" fmla="*/ 8835140 w 14744037"/>
                <a:gd name="connsiteY4" fmla="*/ 14630 h 3562502"/>
                <a:gd name="connsiteX5" fmla="*/ 9146313 w 14744037"/>
                <a:gd name="connsiteY5" fmla="*/ 3076605 h 3562502"/>
                <a:gd name="connsiteX6" fmla="*/ 9286573 w 14744037"/>
                <a:gd name="connsiteY6" fmla="*/ 1874957 h 3562502"/>
                <a:gd name="connsiteX7" fmla="*/ 10705722 w 14744037"/>
                <a:gd name="connsiteY7" fmla="*/ 1889588 h 3562502"/>
                <a:gd name="connsiteX8" fmla="*/ 11388144 w 14744037"/>
                <a:gd name="connsiteY8" fmla="*/ 1880007 h 3562502"/>
                <a:gd name="connsiteX9" fmla="*/ 12746662 w 14744037"/>
                <a:gd name="connsiteY9" fmla="*/ 1896902 h 3562502"/>
                <a:gd name="connsiteX10" fmla="*/ 13001421 w 14744037"/>
                <a:gd name="connsiteY10" fmla="*/ 2848024 h 3562502"/>
                <a:gd name="connsiteX11" fmla="*/ 13253522 w 14744037"/>
                <a:gd name="connsiteY11" fmla="*/ 0 h 3562502"/>
                <a:gd name="connsiteX12" fmla="*/ 13516869 w 14744037"/>
                <a:gd name="connsiteY12" fmla="*/ 3533241 h 3562502"/>
                <a:gd name="connsiteX13" fmla="*/ 13838737 w 14744037"/>
                <a:gd name="connsiteY13" fmla="*/ 1250899 h 3562502"/>
                <a:gd name="connsiteX14" fmla="*/ 13933835 w 14744037"/>
                <a:gd name="connsiteY14" fmla="*/ 1894636 h 3562502"/>
                <a:gd name="connsiteX15" fmla="*/ 14744037 w 14744037"/>
                <a:gd name="connsiteY15" fmla="*/ 1892908 h 3562502"/>
                <a:gd name="connsiteX0" fmla="*/ 0 w 14782714"/>
                <a:gd name="connsiteY0" fmla="*/ 1904392 h 3562502"/>
                <a:gd name="connsiteX1" fmla="*/ 8154827 w 14782714"/>
                <a:gd name="connsiteY1" fmla="*/ 1865376 h 3562502"/>
                <a:gd name="connsiteX2" fmla="*/ 8257240 w 14782714"/>
                <a:gd name="connsiteY2" fmla="*/ 1236269 h 3562502"/>
                <a:gd name="connsiteX3" fmla="*/ 8542532 w 14782714"/>
                <a:gd name="connsiteY3" fmla="*/ 3562502 h 3562502"/>
                <a:gd name="connsiteX4" fmla="*/ 8835140 w 14782714"/>
                <a:gd name="connsiteY4" fmla="*/ 14630 h 3562502"/>
                <a:gd name="connsiteX5" fmla="*/ 9146313 w 14782714"/>
                <a:gd name="connsiteY5" fmla="*/ 3076605 h 3562502"/>
                <a:gd name="connsiteX6" fmla="*/ 9286573 w 14782714"/>
                <a:gd name="connsiteY6" fmla="*/ 1874957 h 3562502"/>
                <a:gd name="connsiteX7" fmla="*/ 10705722 w 14782714"/>
                <a:gd name="connsiteY7" fmla="*/ 1889588 h 3562502"/>
                <a:gd name="connsiteX8" fmla="*/ 11388144 w 14782714"/>
                <a:gd name="connsiteY8" fmla="*/ 1880007 h 3562502"/>
                <a:gd name="connsiteX9" fmla="*/ 12746662 w 14782714"/>
                <a:gd name="connsiteY9" fmla="*/ 1896902 h 3562502"/>
                <a:gd name="connsiteX10" fmla="*/ 13001421 w 14782714"/>
                <a:gd name="connsiteY10" fmla="*/ 2848024 h 3562502"/>
                <a:gd name="connsiteX11" fmla="*/ 13253522 w 14782714"/>
                <a:gd name="connsiteY11" fmla="*/ 0 h 3562502"/>
                <a:gd name="connsiteX12" fmla="*/ 13516869 w 14782714"/>
                <a:gd name="connsiteY12" fmla="*/ 3533241 h 3562502"/>
                <a:gd name="connsiteX13" fmla="*/ 13838737 w 14782714"/>
                <a:gd name="connsiteY13" fmla="*/ 1250899 h 3562502"/>
                <a:gd name="connsiteX14" fmla="*/ 13933835 w 14782714"/>
                <a:gd name="connsiteY14" fmla="*/ 1894636 h 3562502"/>
                <a:gd name="connsiteX15" fmla="*/ 14782714 w 14782714"/>
                <a:gd name="connsiteY15" fmla="*/ 1904828 h 3562502"/>
                <a:gd name="connsiteX0" fmla="*/ 0 w 14821391"/>
                <a:gd name="connsiteY0" fmla="*/ 1904392 h 3562502"/>
                <a:gd name="connsiteX1" fmla="*/ 8154827 w 14821391"/>
                <a:gd name="connsiteY1" fmla="*/ 1865376 h 3562502"/>
                <a:gd name="connsiteX2" fmla="*/ 8257240 w 14821391"/>
                <a:gd name="connsiteY2" fmla="*/ 1236269 h 3562502"/>
                <a:gd name="connsiteX3" fmla="*/ 8542532 w 14821391"/>
                <a:gd name="connsiteY3" fmla="*/ 3562502 h 3562502"/>
                <a:gd name="connsiteX4" fmla="*/ 8835140 w 14821391"/>
                <a:gd name="connsiteY4" fmla="*/ 14630 h 3562502"/>
                <a:gd name="connsiteX5" fmla="*/ 9146313 w 14821391"/>
                <a:gd name="connsiteY5" fmla="*/ 3076605 h 3562502"/>
                <a:gd name="connsiteX6" fmla="*/ 9286573 w 14821391"/>
                <a:gd name="connsiteY6" fmla="*/ 1874957 h 3562502"/>
                <a:gd name="connsiteX7" fmla="*/ 10705722 w 14821391"/>
                <a:gd name="connsiteY7" fmla="*/ 1889588 h 3562502"/>
                <a:gd name="connsiteX8" fmla="*/ 11388144 w 14821391"/>
                <a:gd name="connsiteY8" fmla="*/ 1880007 h 3562502"/>
                <a:gd name="connsiteX9" fmla="*/ 12746662 w 14821391"/>
                <a:gd name="connsiteY9" fmla="*/ 1896902 h 3562502"/>
                <a:gd name="connsiteX10" fmla="*/ 13001421 w 14821391"/>
                <a:gd name="connsiteY10" fmla="*/ 2848024 h 3562502"/>
                <a:gd name="connsiteX11" fmla="*/ 13253522 w 14821391"/>
                <a:gd name="connsiteY11" fmla="*/ 0 h 3562502"/>
                <a:gd name="connsiteX12" fmla="*/ 13516869 w 14821391"/>
                <a:gd name="connsiteY12" fmla="*/ 3533241 h 3562502"/>
                <a:gd name="connsiteX13" fmla="*/ 13838737 w 14821391"/>
                <a:gd name="connsiteY13" fmla="*/ 1250899 h 3562502"/>
                <a:gd name="connsiteX14" fmla="*/ 13933835 w 14821391"/>
                <a:gd name="connsiteY14" fmla="*/ 1894636 h 3562502"/>
                <a:gd name="connsiteX15" fmla="*/ 14821391 w 14821391"/>
                <a:gd name="connsiteY15" fmla="*/ 1916748 h 3562502"/>
                <a:gd name="connsiteX0" fmla="*/ 0 w 17332784"/>
                <a:gd name="connsiteY0" fmla="*/ 1904392 h 3562502"/>
                <a:gd name="connsiteX1" fmla="*/ 8154827 w 17332784"/>
                <a:gd name="connsiteY1" fmla="*/ 1865376 h 3562502"/>
                <a:gd name="connsiteX2" fmla="*/ 8257240 w 17332784"/>
                <a:gd name="connsiteY2" fmla="*/ 1236269 h 3562502"/>
                <a:gd name="connsiteX3" fmla="*/ 8542532 w 17332784"/>
                <a:gd name="connsiteY3" fmla="*/ 3562502 h 3562502"/>
                <a:gd name="connsiteX4" fmla="*/ 8835140 w 17332784"/>
                <a:gd name="connsiteY4" fmla="*/ 14630 h 3562502"/>
                <a:gd name="connsiteX5" fmla="*/ 9146313 w 17332784"/>
                <a:gd name="connsiteY5" fmla="*/ 3076605 h 3562502"/>
                <a:gd name="connsiteX6" fmla="*/ 9286573 w 17332784"/>
                <a:gd name="connsiteY6" fmla="*/ 1874957 h 3562502"/>
                <a:gd name="connsiteX7" fmla="*/ 10705722 w 17332784"/>
                <a:gd name="connsiteY7" fmla="*/ 1889588 h 3562502"/>
                <a:gd name="connsiteX8" fmla="*/ 11388144 w 17332784"/>
                <a:gd name="connsiteY8" fmla="*/ 1880007 h 3562502"/>
                <a:gd name="connsiteX9" fmla="*/ 12746662 w 17332784"/>
                <a:gd name="connsiteY9" fmla="*/ 1896902 h 3562502"/>
                <a:gd name="connsiteX10" fmla="*/ 13001421 w 17332784"/>
                <a:gd name="connsiteY10" fmla="*/ 2848024 h 3562502"/>
                <a:gd name="connsiteX11" fmla="*/ 13253522 w 17332784"/>
                <a:gd name="connsiteY11" fmla="*/ 0 h 3562502"/>
                <a:gd name="connsiteX12" fmla="*/ 13516869 w 17332784"/>
                <a:gd name="connsiteY12" fmla="*/ 3533241 h 3562502"/>
                <a:gd name="connsiteX13" fmla="*/ 13838737 w 17332784"/>
                <a:gd name="connsiteY13" fmla="*/ 1250899 h 3562502"/>
                <a:gd name="connsiteX14" fmla="*/ 13933835 w 17332784"/>
                <a:gd name="connsiteY14" fmla="*/ 1894636 h 3562502"/>
                <a:gd name="connsiteX15" fmla="*/ 17332784 w 17332784"/>
                <a:gd name="connsiteY15" fmla="*/ 1860793 h 3562502"/>
                <a:gd name="connsiteX0" fmla="*/ 0 w 17255964"/>
                <a:gd name="connsiteY0" fmla="*/ 1904392 h 3562502"/>
                <a:gd name="connsiteX1" fmla="*/ 8154827 w 17255964"/>
                <a:gd name="connsiteY1" fmla="*/ 1865376 h 3562502"/>
                <a:gd name="connsiteX2" fmla="*/ 8257240 w 17255964"/>
                <a:gd name="connsiteY2" fmla="*/ 1236269 h 3562502"/>
                <a:gd name="connsiteX3" fmla="*/ 8542532 w 17255964"/>
                <a:gd name="connsiteY3" fmla="*/ 3562502 h 3562502"/>
                <a:gd name="connsiteX4" fmla="*/ 8835140 w 17255964"/>
                <a:gd name="connsiteY4" fmla="*/ 14630 h 3562502"/>
                <a:gd name="connsiteX5" fmla="*/ 9146313 w 17255964"/>
                <a:gd name="connsiteY5" fmla="*/ 3076605 h 3562502"/>
                <a:gd name="connsiteX6" fmla="*/ 9286573 w 17255964"/>
                <a:gd name="connsiteY6" fmla="*/ 1874957 h 3562502"/>
                <a:gd name="connsiteX7" fmla="*/ 10705722 w 17255964"/>
                <a:gd name="connsiteY7" fmla="*/ 1889588 h 3562502"/>
                <a:gd name="connsiteX8" fmla="*/ 11388144 w 17255964"/>
                <a:gd name="connsiteY8" fmla="*/ 1880007 h 3562502"/>
                <a:gd name="connsiteX9" fmla="*/ 12746662 w 17255964"/>
                <a:gd name="connsiteY9" fmla="*/ 1896902 h 3562502"/>
                <a:gd name="connsiteX10" fmla="*/ 13001421 w 17255964"/>
                <a:gd name="connsiteY10" fmla="*/ 2848024 h 3562502"/>
                <a:gd name="connsiteX11" fmla="*/ 13253522 w 17255964"/>
                <a:gd name="connsiteY11" fmla="*/ 0 h 3562502"/>
                <a:gd name="connsiteX12" fmla="*/ 13516869 w 17255964"/>
                <a:gd name="connsiteY12" fmla="*/ 3533241 h 3562502"/>
                <a:gd name="connsiteX13" fmla="*/ 13838737 w 17255964"/>
                <a:gd name="connsiteY13" fmla="*/ 1250899 h 3562502"/>
                <a:gd name="connsiteX14" fmla="*/ 13933835 w 17255964"/>
                <a:gd name="connsiteY14" fmla="*/ 1894636 h 3562502"/>
                <a:gd name="connsiteX15" fmla="*/ 17255964 w 17255964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5 w 17279011"/>
                <a:gd name="connsiteY14" fmla="*/ 1894636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2746662 w 17279011"/>
                <a:gd name="connsiteY8" fmla="*/ 1882695 h 3562502"/>
                <a:gd name="connsiteX9" fmla="*/ 13001421 w 17279011"/>
                <a:gd name="connsiteY9" fmla="*/ 2848024 h 3562502"/>
                <a:gd name="connsiteX10" fmla="*/ 13253522 w 17279011"/>
                <a:gd name="connsiteY10" fmla="*/ 0 h 3562502"/>
                <a:gd name="connsiteX11" fmla="*/ 13516869 w 17279011"/>
                <a:gd name="connsiteY11" fmla="*/ 3533241 h 3562502"/>
                <a:gd name="connsiteX12" fmla="*/ 13838737 w 17279011"/>
                <a:gd name="connsiteY12" fmla="*/ 1250899 h 3562502"/>
                <a:gd name="connsiteX13" fmla="*/ 13933836 w 17279011"/>
                <a:gd name="connsiteY13" fmla="*/ 1873328 h 3562502"/>
                <a:gd name="connsiteX14" fmla="*/ 17279011 w 17279011"/>
                <a:gd name="connsiteY14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82695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68490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9775667"/>
                <a:gd name="connsiteY0" fmla="*/ 1861774 h 3562502"/>
                <a:gd name="connsiteX1" fmla="*/ 10651483 w 19775667"/>
                <a:gd name="connsiteY1" fmla="*/ 1865376 h 3562502"/>
                <a:gd name="connsiteX2" fmla="*/ 10753896 w 19775667"/>
                <a:gd name="connsiteY2" fmla="*/ 1236269 h 3562502"/>
                <a:gd name="connsiteX3" fmla="*/ 11039188 w 19775667"/>
                <a:gd name="connsiteY3" fmla="*/ 3562502 h 3562502"/>
                <a:gd name="connsiteX4" fmla="*/ 11331796 w 19775667"/>
                <a:gd name="connsiteY4" fmla="*/ 14630 h 3562502"/>
                <a:gd name="connsiteX5" fmla="*/ 11642969 w 19775667"/>
                <a:gd name="connsiteY5" fmla="*/ 3076605 h 3562502"/>
                <a:gd name="connsiteX6" fmla="*/ 11783229 w 19775667"/>
                <a:gd name="connsiteY6" fmla="*/ 1867853 h 3562502"/>
                <a:gd name="connsiteX7" fmla="*/ 15243318 w 19775667"/>
                <a:gd name="connsiteY7" fmla="*/ 1868490 h 3562502"/>
                <a:gd name="connsiteX8" fmla="*/ 15498077 w 19775667"/>
                <a:gd name="connsiteY8" fmla="*/ 2848024 h 3562502"/>
                <a:gd name="connsiteX9" fmla="*/ 15750178 w 19775667"/>
                <a:gd name="connsiteY9" fmla="*/ 0 h 3562502"/>
                <a:gd name="connsiteX10" fmla="*/ 16013525 w 19775667"/>
                <a:gd name="connsiteY10" fmla="*/ 3533241 h 3562502"/>
                <a:gd name="connsiteX11" fmla="*/ 16335393 w 19775667"/>
                <a:gd name="connsiteY11" fmla="*/ 1250899 h 3562502"/>
                <a:gd name="connsiteX12" fmla="*/ 16430492 w 19775667"/>
                <a:gd name="connsiteY12" fmla="*/ 1873328 h 3562502"/>
                <a:gd name="connsiteX13" fmla="*/ 19775667 w 19775667"/>
                <a:gd name="connsiteY13" fmla="*/ 1867897 h 3562502"/>
                <a:gd name="connsiteX0" fmla="*/ 0 w 19075538"/>
                <a:gd name="connsiteY0" fmla="*/ 1861774 h 3562502"/>
                <a:gd name="connsiteX1" fmla="*/ 10651483 w 19075538"/>
                <a:gd name="connsiteY1" fmla="*/ 1865376 h 3562502"/>
                <a:gd name="connsiteX2" fmla="*/ 10753896 w 19075538"/>
                <a:gd name="connsiteY2" fmla="*/ 1236269 h 3562502"/>
                <a:gd name="connsiteX3" fmla="*/ 11039188 w 19075538"/>
                <a:gd name="connsiteY3" fmla="*/ 3562502 h 3562502"/>
                <a:gd name="connsiteX4" fmla="*/ 11331796 w 19075538"/>
                <a:gd name="connsiteY4" fmla="*/ 14630 h 3562502"/>
                <a:gd name="connsiteX5" fmla="*/ 11642969 w 19075538"/>
                <a:gd name="connsiteY5" fmla="*/ 3076605 h 3562502"/>
                <a:gd name="connsiteX6" fmla="*/ 11783229 w 19075538"/>
                <a:gd name="connsiteY6" fmla="*/ 1867853 h 3562502"/>
                <a:gd name="connsiteX7" fmla="*/ 15243318 w 19075538"/>
                <a:gd name="connsiteY7" fmla="*/ 1868490 h 3562502"/>
                <a:gd name="connsiteX8" fmla="*/ 15498077 w 19075538"/>
                <a:gd name="connsiteY8" fmla="*/ 2848024 h 3562502"/>
                <a:gd name="connsiteX9" fmla="*/ 15750178 w 19075538"/>
                <a:gd name="connsiteY9" fmla="*/ 0 h 3562502"/>
                <a:gd name="connsiteX10" fmla="*/ 16013525 w 19075538"/>
                <a:gd name="connsiteY10" fmla="*/ 3533241 h 3562502"/>
                <a:gd name="connsiteX11" fmla="*/ 16335393 w 19075538"/>
                <a:gd name="connsiteY11" fmla="*/ 1250899 h 3562502"/>
                <a:gd name="connsiteX12" fmla="*/ 16430492 w 19075538"/>
                <a:gd name="connsiteY12" fmla="*/ 1873328 h 3562502"/>
                <a:gd name="connsiteX13" fmla="*/ 19075538 w 19075538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1 w 19096130"/>
                <a:gd name="connsiteY12" fmla="*/ 1860635 h 3562502"/>
                <a:gd name="connsiteX13" fmla="*/ 19096130 w 19096130"/>
                <a:gd name="connsiteY13" fmla="*/ 1867897 h 3562502"/>
                <a:gd name="connsiteX0" fmla="*/ 0 w 19748213"/>
                <a:gd name="connsiteY0" fmla="*/ 1868122 h 3562502"/>
                <a:gd name="connsiteX1" fmla="*/ 11303566 w 19748213"/>
                <a:gd name="connsiteY1" fmla="*/ 1865376 h 3562502"/>
                <a:gd name="connsiteX2" fmla="*/ 11405979 w 19748213"/>
                <a:gd name="connsiteY2" fmla="*/ 1236269 h 3562502"/>
                <a:gd name="connsiteX3" fmla="*/ 11691271 w 19748213"/>
                <a:gd name="connsiteY3" fmla="*/ 3562502 h 3562502"/>
                <a:gd name="connsiteX4" fmla="*/ 11983879 w 19748213"/>
                <a:gd name="connsiteY4" fmla="*/ 14630 h 3562502"/>
                <a:gd name="connsiteX5" fmla="*/ 12295052 w 19748213"/>
                <a:gd name="connsiteY5" fmla="*/ 3076605 h 3562502"/>
                <a:gd name="connsiteX6" fmla="*/ 12435312 w 19748213"/>
                <a:gd name="connsiteY6" fmla="*/ 1867853 h 3562502"/>
                <a:gd name="connsiteX7" fmla="*/ 15895401 w 19748213"/>
                <a:gd name="connsiteY7" fmla="*/ 1868490 h 3562502"/>
                <a:gd name="connsiteX8" fmla="*/ 16150160 w 19748213"/>
                <a:gd name="connsiteY8" fmla="*/ 2848024 h 3562502"/>
                <a:gd name="connsiteX9" fmla="*/ 16402261 w 19748213"/>
                <a:gd name="connsiteY9" fmla="*/ 0 h 3562502"/>
                <a:gd name="connsiteX10" fmla="*/ 16665608 w 19748213"/>
                <a:gd name="connsiteY10" fmla="*/ 3533241 h 3562502"/>
                <a:gd name="connsiteX11" fmla="*/ 16987476 w 19748213"/>
                <a:gd name="connsiteY11" fmla="*/ 1250899 h 3562502"/>
                <a:gd name="connsiteX12" fmla="*/ 17082574 w 19748213"/>
                <a:gd name="connsiteY12" fmla="*/ 1860635 h 3562502"/>
                <a:gd name="connsiteX13" fmla="*/ 19748213 w 19748213"/>
                <a:gd name="connsiteY13" fmla="*/ 1867897 h 3562502"/>
                <a:gd name="connsiteX0" fmla="*/ 0 w 19782534"/>
                <a:gd name="connsiteY0" fmla="*/ 1868122 h 3562502"/>
                <a:gd name="connsiteX1" fmla="*/ 11337887 w 19782534"/>
                <a:gd name="connsiteY1" fmla="*/ 1865376 h 3562502"/>
                <a:gd name="connsiteX2" fmla="*/ 11440300 w 19782534"/>
                <a:gd name="connsiteY2" fmla="*/ 1236269 h 3562502"/>
                <a:gd name="connsiteX3" fmla="*/ 11725592 w 19782534"/>
                <a:gd name="connsiteY3" fmla="*/ 3562502 h 3562502"/>
                <a:gd name="connsiteX4" fmla="*/ 12018200 w 19782534"/>
                <a:gd name="connsiteY4" fmla="*/ 14630 h 3562502"/>
                <a:gd name="connsiteX5" fmla="*/ 12329373 w 19782534"/>
                <a:gd name="connsiteY5" fmla="*/ 3076605 h 3562502"/>
                <a:gd name="connsiteX6" fmla="*/ 12469633 w 19782534"/>
                <a:gd name="connsiteY6" fmla="*/ 1867853 h 3562502"/>
                <a:gd name="connsiteX7" fmla="*/ 15929722 w 19782534"/>
                <a:gd name="connsiteY7" fmla="*/ 1868490 h 3562502"/>
                <a:gd name="connsiteX8" fmla="*/ 16184481 w 19782534"/>
                <a:gd name="connsiteY8" fmla="*/ 2848024 h 3562502"/>
                <a:gd name="connsiteX9" fmla="*/ 16436582 w 19782534"/>
                <a:gd name="connsiteY9" fmla="*/ 0 h 3562502"/>
                <a:gd name="connsiteX10" fmla="*/ 16699929 w 19782534"/>
                <a:gd name="connsiteY10" fmla="*/ 3533241 h 3562502"/>
                <a:gd name="connsiteX11" fmla="*/ 17021797 w 19782534"/>
                <a:gd name="connsiteY11" fmla="*/ 1250899 h 3562502"/>
                <a:gd name="connsiteX12" fmla="*/ 17116895 w 19782534"/>
                <a:gd name="connsiteY12" fmla="*/ 1860635 h 3562502"/>
                <a:gd name="connsiteX13" fmla="*/ 19782534 w 19782534"/>
                <a:gd name="connsiteY13" fmla="*/ 1867897 h 3562502"/>
                <a:gd name="connsiteX0" fmla="*/ -2 w 8444645"/>
                <a:gd name="connsiteY0" fmla="*/ 1865376 h 3562502"/>
                <a:gd name="connsiteX1" fmla="*/ 102411 w 8444645"/>
                <a:gd name="connsiteY1" fmla="*/ 1236269 h 3562502"/>
                <a:gd name="connsiteX2" fmla="*/ 387703 w 8444645"/>
                <a:gd name="connsiteY2" fmla="*/ 3562502 h 3562502"/>
                <a:gd name="connsiteX3" fmla="*/ 680311 w 8444645"/>
                <a:gd name="connsiteY3" fmla="*/ 14630 h 3562502"/>
                <a:gd name="connsiteX4" fmla="*/ 991484 w 8444645"/>
                <a:gd name="connsiteY4" fmla="*/ 3076605 h 3562502"/>
                <a:gd name="connsiteX5" fmla="*/ 1131744 w 8444645"/>
                <a:gd name="connsiteY5" fmla="*/ 1867853 h 3562502"/>
                <a:gd name="connsiteX6" fmla="*/ 4591833 w 8444645"/>
                <a:gd name="connsiteY6" fmla="*/ 1868490 h 3562502"/>
                <a:gd name="connsiteX7" fmla="*/ 4846592 w 8444645"/>
                <a:gd name="connsiteY7" fmla="*/ 2848024 h 3562502"/>
                <a:gd name="connsiteX8" fmla="*/ 5098693 w 8444645"/>
                <a:gd name="connsiteY8" fmla="*/ 0 h 3562502"/>
                <a:gd name="connsiteX9" fmla="*/ 5362040 w 8444645"/>
                <a:gd name="connsiteY9" fmla="*/ 3533241 h 3562502"/>
                <a:gd name="connsiteX10" fmla="*/ 5683908 w 8444645"/>
                <a:gd name="connsiteY10" fmla="*/ 1250899 h 3562502"/>
                <a:gd name="connsiteX11" fmla="*/ 5779006 w 8444645"/>
                <a:gd name="connsiteY11" fmla="*/ 1860635 h 3562502"/>
                <a:gd name="connsiteX12" fmla="*/ 8444645 w 8444645"/>
                <a:gd name="connsiteY12" fmla="*/ 1867897 h 3562502"/>
                <a:gd name="connsiteX0" fmla="*/ 0 w 8342234"/>
                <a:gd name="connsiteY0" fmla="*/ 1236269 h 3562502"/>
                <a:gd name="connsiteX1" fmla="*/ 285292 w 8342234"/>
                <a:gd name="connsiteY1" fmla="*/ 3562502 h 3562502"/>
                <a:gd name="connsiteX2" fmla="*/ 577900 w 8342234"/>
                <a:gd name="connsiteY2" fmla="*/ 14630 h 3562502"/>
                <a:gd name="connsiteX3" fmla="*/ 889073 w 8342234"/>
                <a:gd name="connsiteY3" fmla="*/ 3076605 h 3562502"/>
                <a:gd name="connsiteX4" fmla="*/ 1029333 w 8342234"/>
                <a:gd name="connsiteY4" fmla="*/ 1867853 h 3562502"/>
                <a:gd name="connsiteX5" fmla="*/ 4489422 w 8342234"/>
                <a:gd name="connsiteY5" fmla="*/ 1868490 h 3562502"/>
                <a:gd name="connsiteX6" fmla="*/ 4744181 w 8342234"/>
                <a:gd name="connsiteY6" fmla="*/ 2848024 h 3562502"/>
                <a:gd name="connsiteX7" fmla="*/ 4996282 w 8342234"/>
                <a:gd name="connsiteY7" fmla="*/ 0 h 3562502"/>
                <a:gd name="connsiteX8" fmla="*/ 5259629 w 8342234"/>
                <a:gd name="connsiteY8" fmla="*/ 3533241 h 3562502"/>
                <a:gd name="connsiteX9" fmla="*/ 5581497 w 8342234"/>
                <a:gd name="connsiteY9" fmla="*/ 1250899 h 3562502"/>
                <a:gd name="connsiteX10" fmla="*/ 5676595 w 8342234"/>
                <a:gd name="connsiteY10" fmla="*/ 1860635 h 3562502"/>
                <a:gd name="connsiteX11" fmla="*/ 8342234 w 8342234"/>
                <a:gd name="connsiteY11" fmla="*/ 1867897 h 3562502"/>
                <a:gd name="connsiteX0" fmla="*/ -1 w 8056941"/>
                <a:gd name="connsiteY0" fmla="*/ 3562502 h 3562502"/>
                <a:gd name="connsiteX1" fmla="*/ 292607 w 8056941"/>
                <a:gd name="connsiteY1" fmla="*/ 14630 h 3562502"/>
                <a:gd name="connsiteX2" fmla="*/ 603780 w 8056941"/>
                <a:gd name="connsiteY2" fmla="*/ 3076605 h 3562502"/>
                <a:gd name="connsiteX3" fmla="*/ 744040 w 8056941"/>
                <a:gd name="connsiteY3" fmla="*/ 1867853 h 3562502"/>
                <a:gd name="connsiteX4" fmla="*/ 4204129 w 8056941"/>
                <a:gd name="connsiteY4" fmla="*/ 1868490 h 3562502"/>
                <a:gd name="connsiteX5" fmla="*/ 4458888 w 8056941"/>
                <a:gd name="connsiteY5" fmla="*/ 2848024 h 3562502"/>
                <a:gd name="connsiteX6" fmla="*/ 4710989 w 8056941"/>
                <a:gd name="connsiteY6" fmla="*/ 0 h 3562502"/>
                <a:gd name="connsiteX7" fmla="*/ 4974336 w 8056941"/>
                <a:gd name="connsiteY7" fmla="*/ 3533241 h 3562502"/>
                <a:gd name="connsiteX8" fmla="*/ 5296204 w 8056941"/>
                <a:gd name="connsiteY8" fmla="*/ 1250899 h 3562502"/>
                <a:gd name="connsiteX9" fmla="*/ 5391302 w 8056941"/>
                <a:gd name="connsiteY9" fmla="*/ 1860635 h 3562502"/>
                <a:gd name="connsiteX10" fmla="*/ 8056941 w 8056941"/>
                <a:gd name="connsiteY10" fmla="*/ 1867897 h 3562502"/>
                <a:gd name="connsiteX0" fmla="*/ 1 w 7764335"/>
                <a:gd name="connsiteY0" fmla="*/ 14630 h 3533240"/>
                <a:gd name="connsiteX1" fmla="*/ 311174 w 7764335"/>
                <a:gd name="connsiteY1" fmla="*/ 3076605 h 3533240"/>
                <a:gd name="connsiteX2" fmla="*/ 451434 w 7764335"/>
                <a:gd name="connsiteY2" fmla="*/ 1867853 h 3533240"/>
                <a:gd name="connsiteX3" fmla="*/ 3911523 w 7764335"/>
                <a:gd name="connsiteY3" fmla="*/ 1868490 h 3533240"/>
                <a:gd name="connsiteX4" fmla="*/ 4166282 w 7764335"/>
                <a:gd name="connsiteY4" fmla="*/ 2848024 h 3533240"/>
                <a:gd name="connsiteX5" fmla="*/ 4418383 w 7764335"/>
                <a:gd name="connsiteY5" fmla="*/ 0 h 3533240"/>
                <a:gd name="connsiteX6" fmla="*/ 4681730 w 7764335"/>
                <a:gd name="connsiteY6" fmla="*/ 3533241 h 3533240"/>
                <a:gd name="connsiteX7" fmla="*/ 5003598 w 7764335"/>
                <a:gd name="connsiteY7" fmla="*/ 1250899 h 3533240"/>
                <a:gd name="connsiteX8" fmla="*/ 5098696 w 7764335"/>
                <a:gd name="connsiteY8" fmla="*/ 1860635 h 3533240"/>
                <a:gd name="connsiteX9" fmla="*/ 7764335 w 7764335"/>
                <a:gd name="connsiteY9" fmla="*/ 1867897 h 3533240"/>
                <a:gd name="connsiteX0" fmla="*/ -1 w 7453160"/>
                <a:gd name="connsiteY0" fmla="*/ 3076605 h 3533240"/>
                <a:gd name="connsiteX1" fmla="*/ 140259 w 7453160"/>
                <a:gd name="connsiteY1" fmla="*/ 1867853 h 3533240"/>
                <a:gd name="connsiteX2" fmla="*/ 3600348 w 7453160"/>
                <a:gd name="connsiteY2" fmla="*/ 1868490 h 3533240"/>
                <a:gd name="connsiteX3" fmla="*/ 3855107 w 7453160"/>
                <a:gd name="connsiteY3" fmla="*/ 2848024 h 3533240"/>
                <a:gd name="connsiteX4" fmla="*/ 4107208 w 7453160"/>
                <a:gd name="connsiteY4" fmla="*/ 0 h 3533240"/>
                <a:gd name="connsiteX5" fmla="*/ 4370555 w 7453160"/>
                <a:gd name="connsiteY5" fmla="*/ 3533241 h 3533240"/>
                <a:gd name="connsiteX6" fmla="*/ 4692423 w 7453160"/>
                <a:gd name="connsiteY6" fmla="*/ 1250899 h 3533240"/>
                <a:gd name="connsiteX7" fmla="*/ 4787521 w 7453160"/>
                <a:gd name="connsiteY7" fmla="*/ 1860635 h 3533240"/>
                <a:gd name="connsiteX8" fmla="*/ 7453160 w 7453160"/>
                <a:gd name="connsiteY8" fmla="*/ 1867897 h 3533240"/>
                <a:gd name="connsiteX0" fmla="*/ 0 w 7312901"/>
                <a:gd name="connsiteY0" fmla="*/ 1867853 h 3533240"/>
                <a:gd name="connsiteX1" fmla="*/ 3460089 w 7312901"/>
                <a:gd name="connsiteY1" fmla="*/ 1868490 h 3533240"/>
                <a:gd name="connsiteX2" fmla="*/ 3714848 w 7312901"/>
                <a:gd name="connsiteY2" fmla="*/ 2848024 h 3533240"/>
                <a:gd name="connsiteX3" fmla="*/ 3966949 w 7312901"/>
                <a:gd name="connsiteY3" fmla="*/ 0 h 3533240"/>
                <a:gd name="connsiteX4" fmla="*/ 4230296 w 7312901"/>
                <a:gd name="connsiteY4" fmla="*/ 3533241 h 3533240"/>
                <a:gd name="connsiteX5" fmla="*/ 4552164 w 7312901"/>
                <a:gd name="connsiteY5" fmla="*/ 1250899 h 3533240"/>
                <a:gd name="connsiteX6" fmla="*/ 4647262 w 7312901"/>
                <a:gd name="connsiteY6" fmla="*/ 1860635 h 3533240"/>
                <a:gd name="connsiteX7" fmla="*/ 7312901 w 7312901"/>
                <a:gd name="connsiteY7" fmla="*/ 1867897 h 3533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12901" h="3533240">
                  <a:moveTo>
                    <a:pt x="0" y="1867853"/>
                  </a:moveTo>
                  <a:lnTo>
                    <a:pt x="3460089" y="1868490"/>
                  </a:lnTo>
                  <a:lnTo>
                    <a:pt x="3714848" y="2848024"/>
                  </a:lnTo>
                  <a:lnTo>
                    <a:pt x="3966949" y="0"/>
                  </a:lnTo>
                  <a:lnTo>
                    <a:pt x="4230296" y="3533241"/>
                  </a:lnTo>
                  <a:lnTo>
                    <a:pt x="4552164" y="1250899"/>
                  </a:lnTo>
                  <a:lnTo>
                    <a:pt x="4647262" y="1860635"/>
                  </a:lnTo>
                  <a:cubicBezTo>
                    <a:pt x="4943114" y="1868006"/>
                    <a:pt x="6543432" y="1873220"/>
                    <a:pt x="7312901" y="1867897"/>
                  </a:cubicBezTo>
                </a:path>
              </a:pathLst>
            </a:cu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4" name="Freeform 10">
              <a:extLst>
                <a:ext uri="{FF2B5EF4-FFF2-40B4-BE49-F238E27FC236}">
                  <a16:creationId xmlns:a16="http://schemas.microsoft.com/office/drawing/2014/main" id="{046C3250-9A7D-42B9-919F-1A7E3C7BFB9A}"/>
                </a:ext>
              </a:extLst>
            </p:cNvPr>
            <p:cNvSpPr/>
            <p:nvPr/>
          </p:nvSpPr>
          <p:spPr>
            <a:xfrm>
              <a:off x="10908040" y="2551955"/>
              <a:ext cx="2372055" cy="1148541"/>
            </a:xfrm>
            <a:custGeom>
              <a:avLst/>
              <a:gdLst>
                <a:gd name="connsiteX0" fmla="*/ 0 w 7344461"/>
                <a:gd name="connsiteY0" fmla="*/ 1843430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2472538 w 7344461"/>
                <a:gd name="connsiteY9" fmla="*/ 409651 h 3489350"/>
                <a:gd name="connsiteX10" fmla="*/ 3160166 w 7344461"/>
                <a:gd name="connsiteY10" fmla="*/ 14630 h 3489350"/>
                <a:gd name="connsiteX11" fmla="*/ 3803904 w 7344461"/>
                <a:gd name="connsiteY11" fmla="*/ 387705 h 3489350"/>
                <a:gd name="connsiteX12" fmla="*/ 4462272 w 7344461"/>
                <a:gd name="connsiteY12" fmla="*/ 0 h 3489350"/>
                <a:gd name="connsiteX13" fmla="*/ 5113325 w 7344461"/>
                <a:gd name="connsiteY13" fmla="*/ 475488 h 3489350"/>
                <a:gd name="connsiteX14" fmla="*/ 4096512 w 7344461"/>
                <a:gd name="connsiteY14" fmla="*/ 1821485 h 3489350"/>
                <a:gd name="connsiteX15" fmla="*/ 5479085 w 7344461"/>
                <a:gd name="connsiteY15" fmla="*/ 1836115 h 3489350"/>
                <a:gd name="connsiteX16" fmla="*/ 5698541 w 7344461"/>
                <a:gd name="connsiteY16" fmla="*/ 2179929 h 3489350"/>
                <a:gd name="connsiteX17" fmla="*/ 5888736 w 7344461"/>
                <a:gd name="connsiteY17" fmla="*/ 29261 h 3489350"/>
                <a:gd name="connsiteX18" fmla="*/ 6166714 w 7344461"/>
                <a:gd name="connsiteY18" fmla="*/ 3489350 h 3489350"/>
                <a:gd name="connsiteX19" fmla="*/ 6510528 w 7344461"/>
                <a:gd name="connsiteY19" fmla="*/ 1331366 h 3489350"/>
                <a:gd name="connsiteX20" fmla="*/ 6620256 w 7344461"/>
                <a:gd name="connsiteY20" fmla="*/ 1916582 h 3489350"/>
                <a:gd name="connsiteX21" fmla="*/ 7344461 w 7344461"/>
                <a:gd name="connsiteY21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96512 w 7344461"/>
                <a:gd name="connsiteY15" fmla="*/ 1821485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916582 h 3489350"/>
                <a:gd name="connsiteX23" fmla="*/ 7344461 w 7344461"/>
                <a:gd name="connsiteY23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880006 h 3489350"/>
                <a:gd name="connsiteX23" fmla="*/ 7344461 w 7344461"/>
                <a:gd name="connsiteY23" fmla="*/ 1865376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994867 w 7366407"/>
                <a:gd name="connsiteY2" fmla="*/ 1316736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1009498 w 7366407"/>
                <a:gd name="connsiteY2" fmla="*/ 1228954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609344 w 7366407"/>
                <a:gd name="connsiteY4" fmla="*/ 43891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698541 w 7366407"/>
                <a:gd name="connsiteY17" fmla="*/ 2179929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793639 w 7366407"/>
                <a:gd name="connsiteY17" fmla="*/ 2238451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5976519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61734 w 7366407"/>
                <a:gd name="connsiteY20" fmla="*/ 126552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50745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1770 w 7366407"/>
                <a:gd name="connsiteY15" fmla="*/ 1880006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140402 w 7366407"/>
                <a:gd name="connsiteY14" fmla="*/ 1880007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01871 w 7366407"/>
                <a:gd name="connsiteY7" fmla="*/ 1853012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9690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60857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462272 w 7454190"/>
                <a:gd name="connsiteY11" fmla="*/ 872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9049317"/>
                <a:gd name="connsiteY0" fmla="*/ 1873451 h 3563263"/>
                <a:gd name="connsiteX1" fmla="*/ 907085 w 9049317"/>
                <a:gd name="connsiteY1" fmla="*/ 1866137 h 3563263"/>
                <a:gd name="connsiteX2" fmla="*/ 1009498 w 9049317"/>
                <a:gd name="connsiteY2" fmla="*/ 1237030 h 3563263"/>
                <a:gd name="connsiteX3" fmla="*/ 1294790 w 9049317"/>
                <a:gd name="connsiteY3" fmla="*/ 3563263 h 3563263"/>
                <a:gd name="connsiteX4" fmla="*/ 1587398 w 9049317"/>
                <a:gd name="connsiteY4" fmla="*/ 15391 h 3563263"/>
                <a:gd name="connsiteX5" fmla="*/ 1865376 w 9049317"/>
                <a:gd name="connsiteY5" fmla="*/ 2239211 h 3563263"/>
                <a:gd name="connsiteX6" fmla="*/ 2038831 w 9049317"/>
                <a:gd name="connsiteY6" fmla="*/ 1875718 h 3563263"/>
                <a:gd name="connsiteX7" fmla="*/ 3457980 w 9049317"/>
                <a:gd name="connsiteY7" fmla="*/ 1890349 h 3563263"/>
                <a:gd name="connsiteX8" fmla="*/ 2443277 w 9049317"/>
                <a:gd name="connsiteY8" fmla="*/ 490879 h 3563263"/>
                <a:gd name="connsiteX9" fmla="*/ 3043123 w 9049317"/>
                <a:gd name="connsiteY9" fmla="*/ 761 h 3563263"/>
                <a:gd name="connsiteX10" fmla="*/ 3803904 w 9049317"/>
                <a:gd name="connsiteY10" fmla="*/ 395781 h 3563263"/>
                <a:gd name="connsiteX11" fmla="*/ 4586631 w 9049317"/>
                <a:gd name="connsiteY11" fmla="*/ 22706 h 3563263"/>
                <a:gd name="connsiteX12" fmla="*/ 5171847 w 9049317"/>
                <a:gd name="connsiteY12" fmla="*/ 483564 h 3563263"/>
                <a:gd name="connsiteX13" fmla="*/ 4140402 w 9049317"/>
                <a:gd name="connsiteY13" fmla="*/ 1880768 h 3563263"/>
                <a:gd name="connsiteX14" fmla="*/ 5498920 w 9049317"/>
                <a:gd name="connsiteY14" fmla="*/ 1897663 h 3563263"/>
                <a:gd name="connsiteX15" fmla="*/ 5720487 w 9049317"/>
                <a:gd name="connsiteY15" fmla="*/ 2239211 h 3563263"/>
                <a:gd name="connsiteX16" fmla="*/ 6005780 w 9049317"/>
                <a:gd name="connsiteY16" fmla="*/ 761 h 3563263"/>
                <a:gd name="connsiteX17" fmla="*/ 6269127 w 9049317"/>
                <a:gd name="connsiteY17" fmla="*/ 3534002 h 3563263"/>
                <a:gd name="connsiteX18" fmla="*/ 6590995 w 9049317"/>
                <a:gd name="connsiteY18" fmla="*/ 1251660 h 3563263"/>
                <a:gd name="connsiteX19" fmla="*/ 6686093 w 9049317"/>
                <a:gd name="connsiteY19" fmla="*/ 1895397 h 3563263"/>
                <a:gd name="connsiteX20" fmla="*/ 9049317 w 9049317"/>
                <a:gd name="connsiteY20" fmla="*/ 1903256 h 3563263"/>
                <a:gd name="connsiteX0" fmla="*/ 0 w 9151469"/>
                <a:gd name="connsiteY0" fmla="*/ 1873451 h 3563263"/>
                <a:gd name="connsiteX1" fmla="*/ 907085 w 9151469"/>
                <a:gd name="connsiteY1" fmla="*/ 1866137 h 3563263"/>
                <a:gd name="connsiteX2" fmla="*/ 1009498 w 9151469"/>
                <a:gd name="connsiteY2" fmla="*/ 1237030 h 3563263"/>
                <a:gd name="connsiteX3" fmla="*/ 1294790 w 9151469"/>
                <a:gd name="connsiteY3" fmla="*/ 3563263 h 3563263"/>
                <a:gd name="connsiteX4" fmla="*/ 1587398 w 9151469"/>
                <a:gd name="connsiteY4" fmla="*/ 15391 h 3563263"/>
                <a:gd name="connsiteX5" fmla="*/ 1865376 w 9151469"/>
                <a:gd name="connsiteY5" fmla="*/ 2239211 h 3563263"/>
                <a:gd name="connsiteX6" fmla="*/ 2038831 w 9151469"/>
                <a:gd name="connsiteY6" fmla="*/ 1875718 h 3563263"/>
                <a:gd name="connsiteX7" fmla="*/ 3457980 w 9151469"/>
                <a:gd name="connsiteY7" fmla="*/ 1890349 h 3563263"/>
                <a:gd name="connsiteX8" fmla="*/ 2443277 w 9151469"/>
                <a:gd name="connsiteY8" fmla="*/ 490879 h 3563263"/>
                <a:gd name="connsiteX9" fmla="*/ 3043123 w 9151469"/>
                <a:gd name="connsiteY9" fmla="*/ 761 h 3563263"/>
                <a:gd name="connsiteX10" fmla="*/ 3803904 w 9151469"/>
                <a:gd name="connsiteY10" fmla="*/ 395781 h 3563263"/>
                <a:gd name="connsiteX11" fmla="*/ 4586631 w 9151469"/>
                <a:gd name="connsiteY11" fmla="*/ 22706 h 3563263"/>
                <a:gd name="connsiteX12" fmla="*/ 5171847 w 9151469"/>
                <a:gd name="connsiteY12" fmla="*/ 483564 h 3563263"/>
                <a:gd name="connsiteX13" fmla="*/ 4140402 w 9151469"/>
                <a:gd name="connsiteY13" fmla="*/ 1880768 h 3563263"/>
                <a:gd name="connsiteX14" fmla="*/ 5498920 w 9151469"/>
                <a:gd name="connsiteY14" fmla="*/ 1897663 h 3563263"/>
                <a:gd name="connsiteX15" fmla="*/ 5720487 w 9151469"/>
                <a:gd name="connsiteY15" fmla="*/ 2239211 h 3563263"/>
                <a:gd name="connsiteX16" fmla="*/ 6005780 w 9151469"/>
                <a:gd name="connsiteY16" fmla="*/ 761 h 3563263"/>
                <a:gd name="connsiteX17" fmla="*/ 6269127 w 9151469"/>
                <a:gd name="connsiteY17" fmla="*/ 3534002 h 3563263"/>
                <a:gd name="connsiteX18" fmla="*/ 6590995 w 9151469"/>
                <a:gd name="connsiteY18" fmla="*/ 1251660 h 3563263"/>
                <a:gd name="connsiteX19" fmla="*/ 6686093 w 9151469"/>
                <a:gd name="connsiteY19" fmla="*/ 1895397 h 3563263"/>
                <a:gd name="connsiteX20" fmla="*/ 9151469 w 9151469"/>
                <a:gd name="connsiteY20" fmla="*/ 1903256 h 3563263"/>
                <a:gd name="connsiteX0" fmla="*/ 0 w 9088607"/>
                <a:gd name="connsiteY0" fmla="*/ 1873451 h 3563263"/>
                <a:gd name="connsiteX1" fmla="*/ 907085 w 9088607"/>
                <a:gd name="connsiteY1" fmla="*/ 1866137 h 3563263"/>
                <a:gd name="connsiteX2" fmla="*/ 1009498 w 9088607"/>
                <a:gd name="connsiteY2" fmla="*/ 1237030 h 3563263"/>
                <a:gd name="connsiteX3" fmla="*/ 1294790 w 9088607"/>
                <a:gd name="connsiteY3" fmla="*/ 3563263 h 3563263"/>
                <a:gd name="connsiteX4" fmla="*/ 1587398 w 9088607"/>
                <a:gd name="connsiteY4" fmla="*/ 15391 h 3563263"/>
                <a:gd name="connsiteX5" fmla="*/ 1865376 w 9088607"/>
                <a:gd name="connsiteY5" fmla="*/ 2239211 h 3563263"/>
                <a:gd name="connsiteX6" fmla="*/ 2038831 w 9088607"/>
                <a:gd name="connsiteY6" fmla="*/ 1875718 h 3563263"/>
                <a:gd name="connsiteX7" fmla="*/ 3457980 w 9088607"/>
                <a:gd name="connsiteY7" fmla="*/ 1890349 h 3563263"/>
                <a:gd name="connsiteX8" fmla="*/ 2443277 w 9088607"/>
                <a:gd name="connsiteY8" fmla="*/ 490879 h 3563263"/>
                <a:gd name="connsiteX9" fmla="*/ 3043123 w 9088607"/>
                <a:gd name="connsiteY9" fmla="*/ 761 h 3563263"/>
                <a:gd name="connsiteX10" fmla="*/ 3803904 w 9088607"/>
                <a:gd name="connsiteY10" fmla="*/ 395781 h 3563263"/>
                <a:gd name="connsiteX11" fmla="*/ 4586631 w 9088607"/>
                <a:gd name="connsiteY11" fmla="*/ 22706 h 3563263"/>
                <a:gd name="connsiteX12" fmla="*/ 5171847 w 9088607"/>
                <a:gd name="connsiteY12" fmla="*/ 483564 h 3563263"/>
                <a:gd name="connsiteX13" fmla="*/ 4140402 w 9088607"/>
                <a:gd name="connsiteY13" fmla="*/ 1880768 h 3563263"/>
                <a:gd name="connsiteX14" fmla="*/ 5498920 w 9088607"/>
                <a:gd name="connsiteY14" fmla="*/ 1897663 h 3563263"/>
                <a:gd name="connsiteX15" fmla="*/ 5720487 w 9088607"/>
                <a:gd name="connsiteY15" fmla="*/ 2239211 h 3563263"/>
                <a:gd name="connsiteX16" fmla="*/ 6005780 w 9088607"/>
                <a:gd name="connsiteY16" fmla="*/ 761 h 3563263"/>
                <a:gd name="connsiteX17" fmla="*/ 6269127 w 9088607"/>
                <a:gd name="connsiteY17" fmla="*/ 3534002 h 3563263"/>
                <a:gd name="connsiteX18" fmla="*/ 6590995 w 9088607"/>
                <a:gd name="connsiteY18" fmla="*/ 1251660 h 3563263"/>
                <a:gd name="connsiteX19" fmla="*/ 6686093 w 9088607"/>
                <a:gd name="connsiteY19" fmla="*/ 1895397 h 3563263"/>
                <a:gd name="connsiteX20" fmla="*/ 9088607 w 9088607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1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930018 h 3611972"/>
                <a:gd name="connsiteX1" fmla="*/ 2345056 w 10526578"/>
                <a:gd name="connsiteY1" fmla="*/ 1914846 h 3611972"/>
                <a:gd name="connsiteX2" fmla="*/ 2447469 w 10526578"/>
                <a:gd name="connsiteY2" fmla="*/ 1285739 h 3611972"/>
                <a:gd name="connsiteX3" fmla="*/ 2732761 w 10526578"/>
                <a:gd name="connsiteY3" fmla="*/ 3611972 h 3611972"/>
                <a:gd name="connsiteX4" fmla="*/ 3025369 w 10526578"/>
                <a:gd name="connsiteY4" fmla="*/ 64100 h 3611972"/>
                <a:gd name="connsiteX5" fmla="*/ 3303347 w 10526578"/>
                <a:gd name="connsiteY5" fmla="*/ 2287920 h 3611972"/>
                <a:gd name="connsiteX6" fmla="*/ 3476802 w 10526578"/>
                <a:gd name="connsiteY6" fmla="*/ 1924427 h 3611972"/>
                <a:gd name="connsiteX7" fmla="*/ 4895951 w 10526578"/>
                <a:gd name="connsiteY7" fmla="*/ 1939058 h 3611972"/>
                <a:gd name="connsiteX8" fmla="*/ 3881248 w 10526578"/>
                <a:gd name="connsiteY8" fmla="*/ 539588 h 3611972"/>
                <a:gd name="connsiteX9" fmla="*/ 4481094 w 10526578"/>
                <a:gd name="connsiteY9" fmla="*/ 49470 h 3611972"/>
                <a:gd name="connsiteX10" fmla="*/ 6024602 w 10526578"/>
                <a:gd name="connsiteY10" fmla="*/ 71415 h 3611972"/>
                <a:gd name="connsiteX11" fmla="*/ 6609818 w 10526578"/>
                <a:gd name="connsiteY11" fmla="*/ 532273 h 3611972"/>
                <a:gd name="connsiteX12" fmla="*/ 5578373 w 10526578"/>
                <a:gd name="connsiteY12" fmla="*/ 1929477 h 3611972"/>
                <a:gd name="connsiteX13" fmla="*/ 6936891 w 10526578"/>
                <a:gd name="connsiteY13" fmla="*/ 1946372 h 3611972"/>
                <a:gd name="connsiteX14" fmla="*/ 7158458 w 10526578"/>
                <a:gd name="connsiteY14" fmla="*/ 2287920 h 3611972"/>
                <a:gd name="connsiteX15" fmla="*/ 7443751 w 10526578"/>
                <a:gd name="connsiteY15" fmla="*/ 49470 h 3611972"/>
                <a:gd name="connsiteX16" fmla="*/ 7707098 w 10526578"/>
                <a:gd name="connsiteY16" fmla="*/ 3582711 h 3611972"/>
                <a:gd name="connsiteX17" fmla="*/ 8028966 w 10526578"/>
                <a:gd name="connsiteY17" fmla="*/ 1300369 h 3611972"/>
                <a:gd name="connsiteX18" fmla="*/ 8124064 w 10526578"/>
                <a:gd name="connsiteY18" fmla="*/ 1944106 h 3611972"/>
                <a:gd name="connsiteX19" fmla="*/ 10526578 w 10526578"/>
                <a:gd name="connsiteY19" fmla="*/ 1951965 h 3611972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3881248 w 10526578"/>
                <a:gd name="connsiteY8" fmla="*/ 490119 h 3562503"/>
                <a:gd name="connsiteX9" fmla="*/ 6024602 w 10526578"/>
                <a:gd name="connsiteY9" fmla="*/ 21946 h 3562503"/>
                <a:gd name="connsiteX10" fmla="*/ 6609818 w 10526578"/>
                <a:gd name="connsiteY10" fmla="*/ 482804 h 3562503"/>
                <a:gd name="connsiteX11" fmla="*/ 5578373 w 10526578"/>
                <a:gd name="connsiteY11" fmla="*/ 1880008 h 3562503"/>
                <a:gd name="connsiteX12" fmla="*/ 6936891 w 10526578"/>
                <a:gd name="connsiteY12" fmla="*/ 1896903 h 3562503"/>
                <a:gd name="connsiteX13" fmla="*/ 7158458 w 10526578"/>
                <a:gd name="connsiteY13" fmla="*/ 2238451 h 3562503"/>
                <a:gd name="connsiteX14" fmla="*/ 7443751 w 10526578"/>
                <a:gd name="connsiteY14" fmla="*/ 1 h 3562503"/>
                <a:gd name="connsiteX15" fmla="*/ 7707098 w 10526578"/>
                <a:gd name="connsiteY15" fmla="*/ 3533242 h 3562503"/>
                <a:gd name="connsiteX16" fmla="*/ 8028966 w 10526578"/>
                <a:gd name="connsiteY16" fmla="*/ 1250900 h 3562503"/>
                <a:gd name="connsiteX17" fmla="*/ 8124064 w 10526578"/>
                <a:gd name="connsiteY17" fmla="*/ 1894637 h 3562503"/>
                <a:gd name="connsiteX18" fmla="*/ 10526578 w 10526578"/>
                <a:gd name="connsiteY18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024602 w 10526578"/>
                <a:gd name="connsiteY8" fmla="*/ 21946 h 3562503"/>
                <a:gd name="connsiteX9" fmla="*/ 6609818 w 10526578"/>
                <a:gd name="connsiteY9" fmla="*/ 482804 h 3562503"/>
                <a:gd name="connsiteX10" fmla="*/ 5578373 w 10526578"/>
                <a:gd name="connsiteY10" fmla="*/ 1880008 h 3562503"/>
                <a:gd name="connsiteX11" fmla="*/ 6936891 w 10526578"/>
                <a:gd name="connsiteY11" fmla="*/ 1896903 h 3562503"/>
                <a:gd name="connsiteX12" fmla="*/ 7158458 w 10526578"/>
                <a:gd name="connsiteY12" fmla="*/ 2238451 h 3562503"/>
                <a:gd name="connsiteX13" fmla="*/ 7443751 w 10526578"/>
                <a:gd name="connsiteY13" fmla="*/ 1 h 3562503"/>
                <a:gd name="connsiteX14" fmla="*/ 7707098 w 10526578"/>
                <a:gd name="connsiteY14" fmla="*/ 3533242 h 3562503"/>
                <a:gd name="connsiteX15" fmla="*/ 8028966 w 10526578"/>
                <a:gd name="connsiteY15" fmla="*/ 1250900 h 3562503"/>
                <a:gd name="connsiteX16" fmla="*/ 8124064 w 10526578"/>
                <a:gd name="connsiteY16" fmla="*/ 1894637 h 3562503"/>
                <a:gd name="connsiteX17" fmla="*/ 10526578 w 10526578"/>
                <a:gd name="connsiteY17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609818 w 10526578"/>
                <a:gd name="connsiteY8" fmla="*/ 482804 h 3562503"/>
                <a:gd name="connsiteX9" fmla="*/ 5578373 w 10526578"/>
                <a:gd name="connsiteY9" fmla="*/ 1880008 h 3562503"/>
                <a:gd name="connsiteX10" fmla="*/ 6936891 w 10526578"/>
                <a:gd name="connsiteY10" fmla="*/ 1896903 h 3562503"/>
                <a:gd name="connsiteX11" fmla="*/ 7158458 w 10526578"/>
                <a:gd name="connsiteY11" fmla="*/ 2238451 h 3562503"/>
                <a:gd name="connsiteX12" fmla="*/ 7443751 w 10526578"/>
                <a:gd name="connsiteY12" fmla="*/ 1 h 3562503"/>
                <a:gd name="connsiteX13" fmla="*/ 7707098 w 10526578"/>
                <a:gd name="connsiteY13" fmla="*/ 3533242 h 3562503"/>
                <a:gd name="connsiteX14" fmla="*/ 8028966 w 10526578"/>
                <a:gd name="connsiteY14" fmla="*/ 1250900 h 3562503"/>
                <a:gd name="connsiteX15" fmla="*/ 8124064 w 10526578"/>
                <a:gd name="connsiteY15" fmla="*/ 1894637 h 3562503"/>
                <a:gd name="connsiteX16" fmla="*/ 10526578 w 10526578"/>
                <a:gd name="connsiteY16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224844 w 10526578"/>
                <a:gd name="connsiteY10" fmla="*/ 3305198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91650 w 10526578"/>
                <a:gd name="connsiteY10" fmla="*/ 2848025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2662007"/>
                <a:gd name="connsiteY0" fmla="*/ 1880551 h 3562503"/>
                <a:gd name="connsiteX1" fmla="*/ 4480485 w 12662007"/>
                <a:gd name="connsiteY1" fmla="*/ 1865377 h 3562503"/>
                <a:gd name="connsiteX2" fmla="*/ 4582898 w 12662007"/>
                <a:gd name="connsiteY2" fmla="*/ 1236270 h 3562503"/>
                <a:gd name="connsiteX3" fmla="*/ 4868190 w 12662007"/>
                <a:gd name="connsiteY3" fmla="*/ 3562503 h 3562503"/>
                <a:gd name="connsiteX4" fmla="*/ 5160798 w 12662007"/>
                <a:gd name="connsiteY4" fmla="*/ 14631 h 3562503"/>
                <a:gd name="connsiteX5" fmla="*/ 5471971 w 12662007"/>
                <a:gd name="connsiteY5" fmla="*/ 3076606 h 3562503"/>
                <a:gd name="connsiteX6" fmla="*/ 5612231 w 12662007"/>
                <a:gd name="connsiteY6" fmla="*/ 1874958 h 3562503"/>
                <a:gd name="connsiteX7" fmla="*/ 7031380 w 12662007"/>
                <a:gd name="connsiteY7" fmla="*/ 1889589 h 3562503"/>
                <a:gd name="connsiteX8" fmla="*/ 7713802 w 12662007"/>
                <a:gd name="connsiteY8" fmla="*/ 1880008 h 3562503"/>
                <a:gd name="connsiteX9" fmla="*/ 9072320 w 12662007"/>
                <a:gd name="connsiteY9" fmla="*/ 1896903 h 3562503"/>
                <a:gd name="connsiteX10" fmla="*/ 9327079 w 12662007"/>
                <a:gd name="connsiteY10" fmla="*/ 2848025 h 3562503"/>
                <a:gd name="connsiteX11" fmla="*/ 9579180 w 12662007"/>
                <a:gd name="connsiteY11" fmla="*/ 1 h 3562503"/>
                <a:gd name="connsiteX12" fmla="*/ 9842527 w 12662007"/>
                <a:gd name="connsiteY12" fmla="*/ 3533242 h 3562503"/>
                <a:gd name="connsiteX13" fmla="*/ 10164395 w 12662007"/>
                <a:gd name="connsiteY13" fmla="*/ 1250900 h 3562503"/>
                <a:gd name="connsiteX14" fmla="*/ 10259493 w 12662007"/>
                <a:gd name="connsiteY14" fmla="*/ 1894637 h 3562503"/>
                <a:gd name="connsiteX15" fmla="*/ 12662007 w 12662007"/>
                <a:gd name="connsiteY15" fmla="*/ 1902496 h 3562503"/>
                <a:gd name="connsiteX0" fmla="*/ 0 w 14808500"/>
                <a:gd name="connsiteY0" fmla="*/ 1880551 h 3562503"/>
                <a:gd name="connsiteX1" fmla="*/ 4480485 w 14808500"/>
                <a:gd name="connsiteY1" fmla="*/ 1865377 h 3562503"/>
                <a:gd name="connsiteX2" fmla="*/ 4582898 w 14808500"/>
                <a:gd name="connsiteY2" fmla="*/ 1236270 h 3562503"/>
                <a:gd name="connsiteX3" fmla="*/ 4868190 w 14808500"/>
                <a:gd name="connsiteY3" fmla="*/ 3562503 h 3562503"/>
                <a:gd name="connsiteX4" fmla="*/ 5160798 w 14808500"/>
                <a:gd name="connsiteY4" fmla="*/ 14631 h 3562503"/>
                <a:gd name="connsiteX5" fmla="*/ 5471971 w 14808500"/>
                <a:gd name="connsiteY5" fmla="*/ 3076606 h 3562503"/>
                <a:gd name="connsiteX6" fmla="*/ 5612231 w 14808500"/>
                <a:gd name="connsiteY6" fmla="*/ 1874958 h 3562503"/>
                <a:gd name="connsiteX7" fmla="*/ 7031380 w 14808500"/>
                <a:gd name="connsiteY7" fmla="*/ 1889589 h 3562503"/>
                <a:gd name="connsiteX8" fmla="*/ 7713802 w 14808500"/>
                <a:gd name="connsiteY8" fmla="*/ 1880008 h 3562503"/>
                <a:gd name="connsiteX9" fmla="*/ 9072320 w 14808500"/>
                <a:gd name="connsiteY9" fmla="*/ 1896903 h 3562503"/>
                <a:gd name="connsiteX10" fmla="*/ 9327079 w 14808500"/>
                <a:gd name="connsiteY10" fmla="*/ 2848025 h 3562503"/>
                <a:gd name="connsiteX11" fmla="*/ 9579180 w 14808500"/>
                <a:gd name="connsiteY11" fmla="*/ 1 h 3562503"/>
                <a:gd name="connsiteX12" fmla="*/ 9842527 w 14808500"/>
                <a:gd name="connsiteY12" fmla="*/ 3533242 h 3562503"/>
                <a:gd name="connsiteX13" fmla="*/ 10164395 w 14808500"/>
                <a:gd name="connsiteY13" fmla="*/ 1250900 h 3562503"/>
                <a:gd name="connsiteX14" fmla="*/ 10259493 w 14808500"/>
                <a:gd name="connsiteY14" fmla="*/ 1894637 h 3562503"/>
                <a:gd name="connsiteX15" fmla="*/ 14808500 w 14808500"/>
                <a:gd name="connsiteY15" fmla="*/ 1940591 h 3562503"/>
                <a:gd name="connsiteX0" fmla="*/ 0 w 18482842"/>
                <a:gd name="connsiteY0" fmla="*/ 1904392 h 3562502"/>
                <a:gd name="connsiteX1" fmla="*/ 8154827 w 18482842"/>
                <a:gd name="connsiteY1" fmla="*/ 1865376 h 3562502"/>
                <a:gd name="connsiteX2" fmla="*/ 8257240 w 18482842"/>
                <a:gd name="connsiteY2" fmla="*/ 1236269 h 3562502"/>
                <a:gd name="connsiteX3" fmla="*/ 8542532 w 18482842"/>
                <a:gd name="connsiteY3" fmla="*/ 3562502 h 3562502"/>
                <a:gd name="connsiteX4" fmla="*/ 8835140 w 18482842"/>
                <a:gd name="connsiteY4" fmla="*/ 14630 h 3562502"/>
                <a:gd name="connsiteX5" fmla="*/ 9146313 w 18482842"/>
                <a:gd name="connsiteY5" fmla="*/ 3076605 h 3562502"/>
                <a:gd name="connsiteX6" fmla="*/ 9286573 w 18482842"/>
                <a:gd name="connsiteY6" fmla="*/ 1874957 h 3562502"/>
                <a:gd name="connsiteX7" fmla="*/ 10705722 w 18482842"/>
                <a:gd name="connsiteY7" fmla="*/ 1889588 h 3562502"/>
                <a:gd name="connsiteX8" fmla="*/ 11388144 w 18482842"/>
                <a:gd name="connsiteY8" fmla="*/ 1880007 h 3562502"/>
                <a:gd name="connsiteX9" fmla="*/ 12746662 w 18482842"/>
                <a:gd name="connsiteY9" fmla="*/ 1896902 h 3562502"/>
                <a:gd name="connsiteX10" fmla="*/ 13001421 w 18482842"/>
                <a:gd name="connsiteY10" fmla="*/ 2848024 h 3562502"/>
                <a:gd name="connsiteX11" fmla="*/ 13253522 w 18482842"/>
                <a:gd name="connsiteY11" fmla="*/ 0 h 3562502"/>
                <a:gd name="connsiteX12" fmla="*/ 13516869 w 18482842"/>
                <a:gd name="connsiteY12" fmla="*/ 3533241 h 3562502"/>
                <a:gd name="connsiteX13" fmla="*/ 13838737 w 18482842"/>
                <a:gd name="connsiteY13" fmla="*/ 1250899 h 3562502"/>
                <a:gd name="connsiteX14" fmla="*/ 13933835 w 18482842"/>
                <a:gd name="connsiteY14" fmla="*/ 1894636 h 3562502"/>
                <a:gd name="connsiteX15" fmla="*/ 18482842 w 18482842"/>
                <a:gd name="connsiteY15" fmla="*/ 1940590 h 3562502"/>
                <a:gd name="connsiteX0" fmla="*/ 0 w 14744037"/>
                <a:gd name="connsiteY0" fmla="*/ 1904392 h 3562502"/>
                <a:gd name="connsiteX1" fmla="*/ 8154827 w 14744037"/>
                <a:gd name="connsiteY1" fmla="*/ 1865376 h 3562502"/>
                <a:gd name="connsiteX2" fmla="*/ 8257240 w 14744037"/>
                <a:gd name="connsiteY2" fmla="*/ 1236269 h 3562502"/>
                <a:gd name="connsiteX3" fmla="*/ 8542532 w 14744037"/>
                <a:gd name="connsiteY3" fmla="*/ 3562502 h 3562502"/>
                <a:gd name="connsiteX4" fmla="*/ 8835140 w 14744037"/>
                <a:gd name="connsiteY4" fmla="*/ 14630 h 3562502"/>
                <a:gd name="connsiteX5" fmla="*/ 9146313 w 14744037"/>
                <a:gd name="connsiteY5" fmla="*/ 3076605 h 3562502"/>
                <a:gd name="connsiteX6" fmla="*/ 9286573 w 14744037"/>
                <a:gd name="connsiteY6" fmla="*/ 1874957 h 3562502"/>
                <a:gd name="connsiteX7" fmla="*/ 10705722 w 14744037"/>
                <a:gd name="connsiteY7" fmla="*/ 1889588 h 3562502"/>
                <a:gd name="connsiteX8" fmla="*/ 11388144 w 14744037"/>
                <a:gd name="connsiteY8" fmla="*/ 1880007 h 3562502"/>
                <a:gd name="connsiteX9" fmla="*/ 12746662 w 14744037"/>
                <a:gd name="connsiteY9" fmla="*/ 1896902 h 3562502"/>
                <a:gd name="connsiteX10" fmla="*/ 13001421 w 14744037"/>
                <a:gd name="connsiteY10" fmla="*/ 2848024 h 3562502"/>
                <a:gd name="connsiteX11" fmla="*/ 13253522 w 14744037"/>
                <a:gd name="connsiteY11" fmla="*/ 0 h 3562502"/>
                <a:gd name="connsiteX12" fmla="*/ 13516869 w 14744037"/>
                <a:gd name="connsiteY12" fmla="*/ 3533241 h 3562502"/>
                <a:gd name="connsiteX13" fmla="*/ 13838737 w 14744037"/>
                <a:gd name="connsiteY13" fmla="*/ 1250899 h 3562502"/>
                <a:gd name="connsiteX14" fmla="*/ 13933835 w 14744037"/>
                <a:gd name="connsiteY14" fmla="*/ 1894636 h 3562502"/>
                <a:gd name="connsiteX15" fmla="*/ 14744037 w 14744037"/>
                <a:gd name="connsiteY15" fmla="*/ 1892908 h 3562502"/>
                <a:gd name="connsiteX0" fmla="*/ 0 w 14782714"/>
                <a:gd name="connsiteY0" fmla="*/ 1904392 h 3562502"/>
                <a:gd name="connsiteX1" fmla="*/ 8154827 w 14782714"/>
                <a:gd name="connsiteY1" fmla="*/ 1865376 h 3562502"/>
                <a:gd name="connsiteX2" fmla="*/ 8257240 w 14782714"/>
                <a:gd name="connsiteY2" fmla="*/ 1236269 h 3562502"/>
                <a:gd name="connsiteX3" fmla="*/ 8542532 w 14782714"/>
                <a:gd name="connsiteY3" fmla="*/ 3562502 h 3562502"/>
                <a:gd name="connsiteX4" fmla="*/ 8835140 w 14782714"/>
                <a:gd name="connsiteY4" fmla="*/ 14630 h 3562502"/>
                <a:gd name="connsiteX5" fmla="*/ 9146313 w 14782714"/>
                <a:gd name="connsiteY5" fmla="*/ 3076605 h 3562502"/>
                <a:gd name="connsiteX6" fmla="*/ 9286573 w 14782714"/>
                <a:gd name="connsiteY6" fmla="*/ 1874957 h 3562502"/>
                <a:gd name="connsiteX7" fmla="*/ 10705722 w 14782714"/>
                <a:gd name="connsiteY7" fmla="*/ 1889588 h 3562502"/>
                <a:gd name="connsiteX8" fmla="*/ 11388144 w 14782714"/>
                <a:gd name="connsiteY8" fmla="*/ 1880007 h 3562502"/>
                <a:gd name="connsiteX9" fmla="*/ 12746662 w 14782714"/>
                <a:gd name="connsiteY9" fmla="*/ 1896902 h 3562502"/>
                <a:gd name="connsiteX10" fmla="*/ 13001421 w 14782714"/>
                <a:gd name="connsiteY10" fmla="*/ 2848024 h 3562502"/>
                <a:gd name="connsiteX11" fmla="*/ 13253522 w 14782714"/>
                <a:gd name="connsiteY11" fmla="*/ 0 h 3562502"/>
                <a:gd name="connsiteX12" fmla="*/ 13516869 w 14782714"/>
                <a:gd name="connsiteY12" fmla="*/ 3533241 h 3562502"/>
                <a:gd name="connsiteX13" fmla="*/ 13838737 w 14782714"/>
                <a:gd name="connsiteY13" fmla="*/ 1250899 h 3562502"/>
                <a:gd name="connsiteX14" fmla="*/ 13933835 w 14782714"/>
                <a:gd name="connsiteY14" fmla="*/ 1894636 h 3562502"/>
                <a:gd name="connsiteX15" fmla="*/ 14782714 w 14782714"/>
                <a:gd name="connsiteY15" fmla="*/ 1904828 h 3562502"/>
                <a:gd name="connsiteX0" fmla="*/ 0 w 14821391"/>
                <a:gd name="connsiteY0" fmla="*/ 1904392 h 3562502"/>
                <a:gd name="connsiteX1" fmla="*/ 8154827 w 14821391"/>
                <a:gd name="connsiteY1" fmla="*/ 1865376 h 3562502"/>
                <a:gd name="connsiteX2" fmla="*/ 8257240 w 14821391"/>
                <a:gd name="connsiteY2" fmla="*/ 1236269 h 3562502"/>
                <a:gd name="connsiteX3" fmla="*/ 8542532 w 14821391"/>
                <a:gd name="connsiteY3" fmla="*/ 3562502 h 3562502"/>
                <a:gd name="connsiteX4" fmla="*/ 8835140 w 14821391"/>
                <a:gd name="connsiteY4" fmla="*/ 14630 h 3562502"/>
                <a:gd name="connsiteX5" fmla="*/ 9146313 w 14821391"/>
                <a:gd name="connsiteY5" fmla="*/ 3076605 h 3562502"/>
                <a:gd name="connsiteX6" fmla="*/ 9286573 w 14821391"/>
                <a:gd name="connsiteY6" fmla="*/ 1874957 h 3562502"/>
                <a:gd name="connsiteX7" fmla="*/ 10705722 w 14821391"/>
                <a:gd name="connsiteY7" fmla="*/ 1889588 h 3562502"/>
                <a:gd name="connsiteX8" fmla="*/ 11388144 w 14821391"/>
                <a:gd name="connsiteY8" fmla="*/ 1880007 h 3562502"/>
                <a:gd name="connsiteX9" fmla="*/ 12746662 w 14821391"/>
                <a:gd name="connsiteY9" fmla="*/ 1896902 h 3562502"/>
                <a:gd name="connsiteX10" fmla="*/ 13001421 w 14821391"/>
                <a:gd name="connsiteY10" fmla="*/ 2848024 h 3562502"/>
                <a:gd name="connsiteX11" fmla="*/ 13253522 w 14821391"/>
                <a:gd name="connsiteY11" fmla="*/ 0 h 3562502"/>
                <a:gd name="connsiteX12" fmla="*/ 13516869 w 14821391"/>
                <a:gd name="connsiteY12" fmla="*/ 3533241 h 3562502"/>
                <a:gd name="connsiteX13" fmla="*/ 13838737 w 14821391"/>
                <a:gd name="connsiteY13" fmla="*/ 1250899 h 3562502"/>
                <a:gd name="connsiteX14" fmla="*/ 13933835 w 14821391"/>
                <a:gd name="connsiteY14" fmla="*/ 1894636 h 3562502"/>
                <a:gd name="connsiteX15" fmla="*/ 14821391 w 14821391"/>
                <a:gd name="connsiteY15" fmla="*/ 1916748 h 3562502"/>
                <a:gd name="connsiteX0" fmla="*/ 0 w 17332784"/>
                <a:gd name="connsiteY0" fmla="*/ 1904392 h 3562502"/>
                <a:gd name="connsiteX1" fmla="*/ 8154827 w 17332784"/>
                <a:gd name="connsiteY1" fmla="*/ 1865376 h 3562502"/>
                <a:gd name="connsiteX2" fmla="*/ 8257240 w 17332784"/>
                <a:gd name="connsiteY2" fmla="*/ 1236269 h 3562502"/>
                <a:gd name="connsiteX3" fmla="*/ 8542532 w 17332784"/>
                <a:gd name="connsiteY3" fmla="*/ 3562502 h 3562502"/>
                <a:gd name="connsiteX4" fmla="*/ 8835140 w 17332784"/>
                <a:gd name="connsiteY4" fmla="*/ 14630 h 3562502"/>
                <a:gd name="connsiteX5" fmla="*/ 9146313 w 17332784"/>
                <a:gd name="connsiteY5" fmla="*/ 3076605 h 3562502"/>
                <a:gd name="connsiteX6" fmla="*/ 9286573 w 17332784"/>
                <a:gd name="connsiteY6" fmla="*/ 1874957 h 3562502"/>
                <a:gd name="connsiteX7" fmla="*/ 10705722 w 17332784"/>
                <a:gd name="connsiteY7" fmla="*/ 1889588 h 3562502"/>
                <a:gd name="connsiteX8" fmla="*/ 11388144 w 17332784"/>
                <a:gd name="connsiteY8" fmla="*/ 1880007 h 3562502"/>
                <a:gd name="connsiteX9" fmla="*/ 12746662 w 17332784"/>
                <a:gd name="connsiteY9" fmla="*/ 1896902 h 3562502"/>
                <a:gd name="connsiteX10" fmla="*/ 13001421 w 17332784"/>
                <a:gd name="connsiteY10" fmla="*/ 2848024 h 3562502"/>
                <a:gd name="connsiteX11" fmla="*/ 13253522 w 17332784"/>
                <a:gd name="connsiteY11" fmla="*/ 0 h 3562502"/>
                <a:gd name="connsiteX12" fmla="*/ 13516869 w 17332784"/>
                <a:gd name="connsiteY12" fmla="*/ 3533241 h 3562502"/>
                <a:gd name="connsiteX13" fmla="*/ 13838737 w 17332784"/>
                <a:gd name="connsiteY13" fmla="*/ 1250899 h 3562502"/>
                <a:gd name="connsiteX14" fmla="*/ 13933835 w 17332784"/>
                <a:gd name="connsiteY14" fmla="*/ 1894636 h 3562502"/>
                <a:gd name="connsiteX15" fmla="*/ 17332784 w 17332784"/>
                <a:gd name="connsiteY15" fmla="*/ 1860793 h 3562502"/>
                <a:gd name="connsiteX0" fmla="*/ 0 w 17255964"/>
                <a:gd name="connsiteY0" fmla="*/ 1904392 h 3562502"/>
                <a:gd name="connsiteX1" fmla="*/ 8154827 w 17255964"/>
                <a:gd name="connsiteY1" fmla="*/ 1865376 h 3562502"/>
                <a:gd name="connsiteX2" fmla="*/ 8257240 w 17255964"/>
                <a:gd name="connsiteY2" fmla="*/ 1236269 h 3562502"/>
                <a:gd name="connsiteX3" fmla="*/ 8542532 w 17255964"/>
                <a:gd name="connsiteY3" fmla="*/ 3562502 h 3562502"/>
                <a:gd name="connsiteX4" fmla="*/ 8835140 w 17255964"/>
                <a:gd name="connsiteY4" fmla="*/ 14630 h 3562502"/>
                <a:gd name="connsiteX5" fmla="*/ 9146313 w 17255964"/>
                <a:gd name="connsiteY5" fmla="*/ 3076605 h 3562502"/>
                <a:gd name="connsiteX6" fmla="*/ 9286573 w 17255964"/>
                <a:gd name="connsiteY6" fmla="*/ 1874957 h 3562502"/>
                <a:gd name="connsiteX7" fmla="*/ 10705722 w 17255964"/>
                <a:gd name="connsiteY7" fmla="*/ 1889588 h 3562502"/>
                <a:gd name="connsiteX8" fmla="*/ 11388144 w 17255964"/>
                <a:gd name="connsiteY8" fmla="*/ 1880007 h 3562502"/>
                <a:gd name="connsiteX9" fmla="*/ 12746662 w 17255964"/>
                <a:gd name="connsiteY9" fmla="*/ 1896902 h 3562502"/>
                <a:gd name="connsiteX10" fmla="*/ 13001421 w 17255964"/>
                <a:gd name="connsiteY10" fmla="*/ 2848024 h 3562502"/>
                <a:gd name="connsiteX11" fmla="*/ 13253522 w 17255964"/>
                <a:gd name="connsiteY11" fmla="*/ 0 h 3562502"/>
                <a:gd name="connsiteX12" fmla="*/ 13516869 w 17255964"/>
                <a:gd name="connsiteY12" fmla="*/ 3533241 h 3562502"/>
                <a:gd name="connsiteX13" fmla="*/ 13838737 w 17255964"/>
                <a:gd name="connsiteY13" fmla="*/ 1250899 h 3562502"/>
                <a:gd name="connsiteX14" fmla="*/ 13933835 w 17255964"/>
                <a:gd name="connsiteY14" fmla="*/ 1894636 h 3562502"/>
                <a:gd name="connsiteX15" fmla="*/ 17255964 w 17255964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5 w 17279011"/>
                <a:gd name="connsiteY14" fmla="*/ 1894636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2746662 w 17279011"/>
                <a:gd name="connsiteY8" fmla="*/ 1882695 h 3562502"/>
                <a:gd name="connsiteX9" fmla="*/ 13001421 w 17279011"/>
                <a:gd name="connsiteY9" fmla="*/ 2848024 h 3562502"/>
                <a:gd name="connsiteX10" fmla="*/ 13253522 w 17279011"/>
                <a:gd name="connsiteY10" fmla="*/ 0 h 3562502"/>
                <a:gd name="connsiteX11" fmla="*/ 13516869 w 17279011"/>
                <a:gd name="connsiteY11" fmla="*/ 3533241 h 3562502"/>
                <a:gd name="connsiteX12" fmla="*/ 13838737 w 17279011"/>
                <a:gd name="connsiteY12" fmla="*/ 1250899 h 3562502"/>
                <a:gd name="connsiteX13" fmla="*/ 13933836 w 17279011"/>
                <a:gd name="connsiteY13" fmla="*/ 1873328 h 3562502"/>
                <a:gd name="connsiteX14" fmla="*/ 17279011 w 17279011"/>
                <a:gd name="connsiteY14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82695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68490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9775667"/>
                <a:gd name="connsiteY0" fmla="*/ 1861774 h 3562502"/>
                <a:gd name="connsiteX1" fmla="*/ 10651483 w 19775667"/>
                <a:gd name="connsiteY1" fmla="*/ 1865376 h 3562502"/>
                <a:gd name="connsiteX2" fmla="*/ 10753896 w 19775667"/>
                <a:gd name="connsiteY2" fmla="*/ 1236269 h 3562502"/>
                <a:gd name="connsiteX3" fmla="*/ 11039188 w 19775667"/>
                <a:gd name="connsiteY3" fmla="*/ 3562502 h 3562502"/>
                <a:gd name="connsiteX4" fmla="*/ 11331796 w 19775667"/>
                <a:gd name="connsiteY4" fmla="*/ 14630 h 3562502"/>
                <a:gd name="connsiteX5" fmla="*/ 11642969 w 19775667"/>
                <a:gd name="connsiteY5" fmla="*/ 3076605 h 3562502"/>
                <a:gd name="connsiteX6" fmla="*/ 11783229 w 19775667"/>
                <a:gd name="connsiteY6" fmla="*/ 1867853 h 3562502"/>
                <a:gd name="connsiteX7" fmla="*/ 15243318 w 19775667"/>
                <a:gd name="connsiteY7" fmla="*/ 1868490 h 3562502"/>
                <a:gd name="connsiteX8" fmla="*/ 15498077 w 19775667"/>
                <a:gd name="connsiteY8" fmla="*/ 2848024 h 3562502"/>
                <a:gd name="connsiteX9" fmla="*/ 15750178 w 19775667"/>
                <a:gd name="connsiteY9" fmla="*/ 0 h 3562502"/>
                <a:gd name="connsiteX10" fmla="*/ 16013525 w 19775667"/>
                <a:gd name="connsiteY10" fmla="*/ 3533241 h 3562502"/>
                <a:gd name="connsiteX11" fmla="*/ 16335393 w 19775667"/>
                <a:gd name="connsiteY11" fmla="*/ 1250899 h 3562502"/>
                <a:gd name="connsiteX12" fmla="*/ 16430492 w 19775667"/>
                <a:gd name="connsiteY12" fmla="*/ 1873328 h 3562502"/>
                <a:gd name="connsiteX13" fmla="*/ 19775667 w 19775667"/>
                <a:gd name="connsiteY13" fmla="*/ 1867897 h 3562502"/>
                <a:gd name="connsiteX0" fmla="*/ 0 w 19075538"/>
                <a:gd name="connsiteY0" fmla="*/ 1861774 h 3562502"/>
                <a:gd name="connsiteX1" fmla="*/ 10651483 w 19075538"/>
                <a:gd name="connsiteY1" fmla="*/ 1865376 h 3562502"/>
                <a:gd name="connsiteX2" fmla="*/ 10753896 w 19075538"/>
                <a:gd name="connsiteY2" fmla="*/ 1236269 h 3562502"/>
                <a:gd name="connsiteX3" fmla="*/ 11039188 w 19075538"/>
                <a:gd name="connsiteY3" fmla="*/ 3562502 h 3562502"/>
                <a:gd name="connsiteX4" fmla="*/ 11331796 w 19075538"/>
                <a:gd name="connsiteY4" fmla="*/ 14630 h 3562502"/>
                <a:gd name="connsiteX5" fmla="*/ 11642969 w 19075538"/>
                <a:gd name="connsiteY5" fmla="*/ 3076605 h 3562502"/>
                <a:gd name="connsiteX6" fmla="*/ 11783229 w 19075538"/>
                <a:gd name="connsiteY6" fmla="*/ 1867853 h 3562502"/>
                <a:gd name="connsiteX7" fmla="*/ 15243318 w 19075538"/>
                <a:gd name="connsiteY7" fmla="*/ 1868490 h 3562502"/>
                <a:gd name="connsiteX8" fmla="*/ 15498077 w 19075538"/>
                <a:gd name="connsiteY8" fmla="*/ 2848024 h 3562502"/>
                <a:gd name="connsiteX9" fmla="*/ 15750178 w 19075538"/>
                <a:gd name="connsiteY9" fmla="*/ 0 h 3562502"/>
                <a:gd name="connsiteX10" fmla="*/ 16013525 w 19075538"/>
                <a:gd name="connsiteY10" fmla="*/ 3533241 h 3562502"/>
                <a:gd name="connsiteX11" fmla="*/ 16335393 w 19075538"/>
                <a:gd name="connsiteY11" fmla="*/ 1250899 h 3562502"/>
                <a:gd name="connsiteX12" fmla="*/ 16430492 w 19075538"/>
                <a:gd name="connsiteY12" fmla="*/ 1873328 h 3562502"/>
                <a:gd name="connsiteX13" fmla="*/ 19075538 w 19075538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1 w 19096130"/>
                <a:gd name="connsiteY12" fmla="*/ 1860635 h 3562502"/>
                <a:gd name="connsiteX13" fmla="*/ 19096130 w 19096130"/>
                <a:gd name="connsiteY13" fmla="*/ 1867897 h 3562502"/>
                <a:gd name="connsiteX0" fmla="*/ 0 w 19748213"/>
                <a:gd name="connsiteY0" fmla="*/ 1868122 h 3562502"/>
                <a:gd name="connsiteX1" fmla="*/ 11303566 w 19748213"/>
                <a:gd name="connsiteY1" fmla="*/ 1865376 h 3562502"/>
                <a:gd name="connsiteX2" fmla="*/ 11405979 w 19748213"/>
                <a:gd name="connsiteY2" fmla="*/ 1236269 h 3562502"/>
                <a:gd name="connsiteX3" fmla="*/ 11691271 w 19748213"/>
                <a:gd name="connsiteY3" fmla="*/ 3562502 h 3562502"/>
                <a:gd name="connsiteX4" fmla="*/ 11983879 w 19748213"/>
                <a:gd name="connsiteY4" fmla="*/ 14630 h 3562502"/>
                <a:gd name="connsiteX5" fmla="*/ 12295052 w 19748213"/>
                <a:gd name="connsiteY5" fmla="*/ 3076605 h 3562502"/>
                <a:gd name="connsiteX6" fmla="*/ 12435312 w 19748213"/>
                <a:gd name="connsiteY6" fmla="*/ 1867853 h 3562502"/>
                <a:gd name="connsiteX7" fmla="*/ 15895401 w 19748213"/>
                <a:gd name="connsiteY7" fmla="*/ 1868490 h 3562502"/>
                <a:gd name="connsiteX8" fmla="*/ 16150160 w 19748213"/>
                <a:gd name="connsiteY8" fmla="*/ 2848024 h 3562502"/>
                <a:gd name="connsiteX9" fmla="*/ 16402261 w 19748213"/>
                <a:gd name="connsiteY9" fmla="*/ 0 h 3562502"/>
                <a:gd name="connsiteX10" fmla="*/ 16665608 w 19748213"/>
                <a:gd name="connsiteY10" fmla="*/ 3533241 h 3562502"/>
                <a:gd name="connsiteX11" fmla="*/ 16987476 w 19748213"/>
                <a:gd name="connsiteY11" fmla="*/ 1250899 h 3562502"/>
                <a:gd name="connsiteX12" fmla="*/ 17082574 w 19748213"/>
                <a:gd name="connsiteY12" fmla="*/ 1860635 h 3562502"/>
                <a:gd name="connsiteX13" fmla="*/ 19748213 w 19748213"/>
                <a:gd name="connsiteY13" fmla="*/ 1867897 h 3562502"/>
                <a:gd name="connsiteX0" fmla="*/ 0 w 19782534"/>
                <a:gd name="connsiteY0" fmla="*/ 1868122 h 3562502"/>
                <a:gd name="connsiteX1" fmla="*/ 11337887 w 19782534"/>
                <a:gd name="connsiteY1" fmla="*/ 1865376 h 3562502"/>
                <a:gd name="connsiteX2" fmla="*/ 11440300 w 19782534"/>
                <a:gd name="connsiteY2" fmla="*/ 1236269 h 3562502"/>
                <a:gd name="connsiteX3" fmla="*/ 11725592 w 19782534"/>
                <a:gd name="connsiteY3" fmla="*/ 3562502 h 3562502"/>
                <a:gd name="connsiteX4" fmla="*/ 12018200 w 19782534"/>
                <a:gd name="connsiteY4" fmla="*/ 14630 h 3562502"/>
                <a:gd name="connsiteX5" fmla="*/ 12329373 w 19782534"/>
                <a:gd name="connsiteY5" fmla="*/ 3076605 h 3562502"/>
                <a:gd name="connsiteX6" fmla="*/ 12469633 w 19782534"/>
                <a:gd name="connsiteY6" fmla="*/ 1867853 h 3562502"/>
                <a:gd name="connsiteX7" fmla="*/ 15929722 w 19782534"/>
                <a:gd name="connsiteY7" fmla="*/ 1868490 h 3562502"/>
                <a:gd name="connsiteX8" fmla="*/ 16184481 w 19782534"/>
                <a:gd name="connsiteY8" fmla="*/ 2848024 h 3562502"/>
                <a:gd name="connsiteX9" fmla="*/ 16436582 w 19782534"/>
                <a:gd name="connsiteY9" fmla="*/ 0 h 3562502"/>
                <a:gd name="connsiteX10" fmla="*/ 16699929 w 19782534"/>
                <a:gd name="connsiteY10" fmla="*/ 3533241 h 3562502"/>
                <a:gd name="connsiteX11" fmla="*/ 17021797 w 19782534"/>
                <a:gd name="connsiteY11" fmla="*/ 1250899 h 3562502"/>
                <a:gd name="connsiteX12" fmla="*/ 17116895 w 19782534"/>
                <a:gd name="connsiteY12" fmla="*/ 1860635 h 3562502"/>
                <a:gd name="connsiteX13" fmla="*/ 19782534 w 19782534"/>
                <a:gd name="connsiteY13" fmla="*/ 1867897 h 3562502"/>
                <a:gd name="connsiteX0" fmla="*/ -2 w 8444645"/>
                <a:gd name="connsiteY0" fmla="*/ 1865376 h 3562502"/>
                <a:gd name="connsiteX1" fmla="*/ 102411 w 8444645"/>
                <a:gd name="connsiteY1" fmla="*/ 1236269 h 3562502"/>
                <a:gd name="connsiteX2" fmla="*/ 387703 w 8444645"/>
                <a:gd name="connsiteY2" fmla="*/ 3562502 h 3562502"/>
                <a:gd name="connsiteX3" fmla="*/ 680311 w 8444645"/>
                <a:gd name="connsiteY3" fmla="*/ 14630 h 3562502"/>
                <a:gd name="connsiteX4" fmla="*/ 991484 w 8444645"/>
                <a:gd name="connsiteY4" fmla="*/ 3076605 h 3562502"/>
                <a:gd name="connsiteX5" fmla="*/ 1131744 w 8444645"/>
                <a:gd name="connsiteY5" fmla="*/ 1867853 h 3562502"/>
                <a:gd name="connsiteX6" fmla="*/ 4591833 w 8444645"/>
                <a:gd name="connsiteY6" fmla="*/ 1868490 h 3562502"/>
                <a:gd name="connsiteX7" fmla="*/ 4846592 w 8444645"/>
                <a:gd name="connsiteY7" fmla="*/ 2848024 h 3562502"/>
                <a:gd name="connsiteX8" fmla="*/ 5098693 w 8444645"/>
                <a:gd name="connsiteY8" fmla="*/ 0 h 3562502"/>
                <a:gd name="connsiteX9" fmla="*/ 5362040 w 8444645"/>
                <a:gd name="connsiteY9" fmla="*/ 3533241 h 3562502"/>
                <a:gd name="connsiteX10" fmla="*/ 5683908 w 8444645"/>
                <a:gd name="connsiteY10" fmla="*/ 1250899 h 3562502"/>
                <a:gd name="connsiteX11" fmla="*/ 5779006 w 8444645"/>
                <a:gd name="connsiteY11" fmla="*/ 1860635 h 3562502"/>
                <a:gd name="connsiteX12" fmla="*/ 8444645 w 8444645"/>
                <a:gd name="connsiteY12" fmla="*/ 1867897 h 3562502"/>
                <a:gd name="connsiteX0" fmla="*/ 0 w 8342234"/>
                <a:gd name="connsiteY0" fmla="*/ 1236269 h 3562502"/>
                <a:gd name="connsiteX1" fmla="*/ 285292 w 8342234"/>
                <a:gd name="connsiteY1" fmla="*/ 3562502 h 3562502"/>
                <a:gd name="connsiteX2" fmla="*/ 577900 w 8342234"/>
                <a:gd name="connsiteY2" fmla="*/ 14630 h 3562502"/>
                <a:gd name="connsiteX3" fmla="*/ 889073 w 8342234"/>
                <a:gd name="connsiteY3" fmla="*/ 3076605 h 3562502"/>
                <a:gd name="connsiteX4" fmla="*/ 1029333 w 8342234"/>
                <a:gd name="connsiteY4" fmla="*/ 1867853 h 3562502"/>
                <a:gd name="connsiteX5" fmla="*/ 4489422 w 8342234"/>
                <a:gd name="connsiteY5" fmla="*/ 1868490 h 3562502"/>
                <a:gd name="connsiteX6" fmla="*/ 4744181 w 8342234"/>
                <a:gd name="connsiteY6" fmla="*/ 2848024 h 3562502"/>
                <a:gd name="connsiteX7" fmla="*/ 4996282 w 8342234"/>
                <a:gd name="connsiteY7" fmla="*/ 0 h 3562502"/>
                <a:gd name="connsiteX8" fmla="*/ 5259629 w 8342234"/>
                <a:gd name="connsiteY8" fmla="*/ 3533241 h 3562502"/>
                <a:gd name="connsiteX9" fmla="*/ 5581497 w 8342234"/>
                <a:gd name="connsiteY9" fmla="*/ 1250899 h 3562502"/>
                <a:gd name="connsiteX10" fmla="*/ 5676595 w 8342234"/>
                <a:gd name="connsiteY10" fmla="*/ 1860635 h 3562502"/>
                <a:gd name="connsiteX11" fmla="*/ 8342234 w 8342234"/>
                <a:gd name="connsiteY11" fmla="*/ 1867897 h 3562502"/>
                <a:gd name="connsiteX0" fmla="*/ -1 w 8056941"/>
                <a:gd name="connsiteY0" fmla="*/ 3562502 h 3562502"/>
                <a:gd name="connsiteX1" fmla="*/ 292607 w 8056941"/>
                <a:gd name="connsiteY1" fmla="*/ 14630 h 3562502"/>
                <a:gd name="connsiteX2" fmla="*/ 603780 w 8056941"/>
                <a:gd name="connsiteY2" fmla="*/ 3076605 h 3562502"/>
                <a:gd name="connsiteX3" fmla="*/ 744040 w 8056941"/>
                <a:gd name="connsiteY3" fmla="*/ 1867853 h 3562502"/>
                <a:gd name="connsiteX4" fmla="*/ 4204129 w 8056941"/>
                <a:gd name="connsiteY4" fmla="*/ 1868490 h 3562502"/>
                <a:gd name="connsiteX5" fmla="*/ 4458888 w 8056941"/>
                <a:gd name="connsiteY5" fmla="*/ 2848024 h 3562502"/>
                <a:gd name="connsiteX6" fmla="*/ 4710989 w 8056941"/>
                <a:gd name="connsiteY6" fmla="*/ 0 h 3562502"/>
                <a:gd name="connsiteX7" fmla="*/ 4974336 w 8056941"/>
                <a:gd name="connsiteY7" fmla="*/ 3533241 h 3562502"/>
                <a:gd name="connsiteX8" fmla="*/ 5296204 w 8056941"/>
                <a:gd name="connsiteY8" fmla="*/ 1250899 h 3562502"/>
                <a:gd name="connsiteX9" fmla="*/ 5391302 w 8056941"/>
                <a:gd name="connsiteY9" fmla="*/ 1860635 h 3562502"/>
                <a:gd name="connsiteX10" fmla="*/ 8056941 w 8056941"/>
                <a:gd name="connsiteY10" fmla="*/ 1867897 h 3562502"/>
                <a:gd name="connsiteX0" fmla="*/ 1 w 7764335"/>
                <a:gd name="connsiteY0" fmla="*/ 14630 h 3533240"/>
                <a:gd name="connsiteX1" fmla="*/ 311174 w 7764335"/>
                <a:gd name="connsiteY1" fmla="*/ 3076605 h 3533240"/>
                <a:gd name="connsiteX2" fmla="*/ 451434 w 7764335"/>
                <a:gd name="connsiteY2" fmla="*/ 1867853 h 3533240"/>
                <a:gd name="connsiteX3" fmla="*/ 3911523 w 7764335"/>
                <a:gd name="connsiteY3" fmla="*/ 1868490 h 3533240"/>
                <a:gd name="connsiteX4" fmla="*/ 4166282 w 7764335"/>
                <a:gd name="connsiteY4" fmla="*/ 2848024 h 3533240"/>
                <a:gd name="connsiteX5" fmla="*/ 4418383 w 7764335"/>
                <a:gd name="connsiteY5" fmla="*/ 0 h 3533240"/>
                <a:gd name="connsiteX6" fmla="*/ 4681730 w 7764335"/>
                <a:gd name="connsiteY6" fmla="*/ 3533241 h 3533240"/>
                <a:gd name="connsiteX7" fmla="*/ 5003598 w 7764335"/>
                <a:gd name="connsiteY7" fmla="*/ 1250899 h 3533240"/>
                <a:gd name="connsiteX8" fmla="*/ 5098696 w 7764335"/>
                <a:gd name="connsiteY8" fmla="*/ 1860635 h 3533240"/>
                <a:gd name="connsiteX9" fmla="*/ 7764335 w 7764335"/>
                <a:gd name="connsiteY9" fmla="*/ 1867897 h 3533240"/>
                <a:gd name="connsiteX0" fmla="*/ -1 w 7453160"/>
                <a:gd name="connsiteY0" fmla="*/ 3076605 h 3533240"/>
                <a:gd name="connsiteX1" fmla="*/ 140259 w 7453160"/>
                <a:gd name="connsiteY1" fmla="*/ 1867853 h 3533240"/>
                <a:gd name="connsiteX2" fmla="*/ 3600348 w 7453160"/>
                <a:gd name="connsiteY2" fmla="*/ 1868490 h 3533240"/>
                <a:gd name="connsiteX3" fmla="*/ 3855107 w 7453160"/>
                <a:gd name="connsiteY3" fmla="*/ 2848024 h 3533240"/>
                <a:gd name="connsiteX4" fmla="*/ 4107208 w 7453160"/>
                <a:gd name="connsiteY4" fmla="*/ 0 h 3533240"/>
                <a:gd name="connsiteX5" fmla="*/ 4370555 w 7453160"/>
                <a:gd name="connsiteY5" fmla="*/ 3533241 h 3533240"/>
                <a:gd name="connsiteX6" fmla="*/ 4692423 w 7453160"/>
                <a:gd name="connsiteY6" fmla="*/ 1250899 h 3533240"/>
                <a:gd name="connsiteX7" fmla="*/ 4787521 w 7453160"/>
                <a:gd name="connsiteY7" fmla="*/ 1860635 h 3533240"/>
                <a:gd name="connsiteX8" fmla="*/ 7453160 w 7453160"/>
                <a:gd name="connsiteY8" fmla="*/ 1867897 h 3533240"/>
                <a:gd name="connsiteX0" fmla="*/ 0 w 7312901"/>
                <a:gd name="connsiteY0" fmla="*/ 1867853 h 3533240"/>
                <a:gd name="connsiteX1" fmla="*/ 3460089 w 7312901"/>
                <a:gd name="connsiteY1" fmla="*/ 1868490 h 3533240"/>
                <a:gd name="connsiteX2" fmla="*/ 3714848 w 7312901"/>
                <a:gd name="connsiteY2" fmla="*/ 2848024 h 3533240"/>
                <a:gd name="connsiteX3" fmla="*/ 3966949 w 7312901"/>
                <a:gd name="connsiteY3" fmla="*/ 0 h 3533240"/>
                <a:gd name="connsiteX4" fmla="*/ 4230296 w 7312901"/>
                <a:gd name="connsiteY4" fmla="*/ 3533241 h 3533240"/>
                <a:gd name="connsiteX5" fmla="*/ 4552164 w 7312901"/>
                <a:gd name="connsiteY5" fmla="*/ 1250899 h 3533240"/>
                <a:gd name="connsiteX6" fmla="*/ 4647262 w 7312901"/>
                <a:gd name="connsiteY6" fmla="*/ 1860635 h 3533240"/>
                <a:gd name="connsiteX7" fmla="*/ 7312901 w 7312901"/>
                <a:gd name="connsiteY7" fmla="*/ 1867897 h 3533240"/>
                <a:gd name="connsiteX0" fmla="*/ 0 w 7892000"/>
                <a:gd name="connsiteY0" fmla="*/ 1867853 h 3533240"/>
                <a:gd name="connsiteX1" fmla="*/ 3460089 w 7892000"/>
                <a:gd name="connsiteY1" fmla="*/ 1868490 h 3533240"/>
                <a:gd name="connsiteX2" fmla="*/ 3714848 w 7892000"/>
                <a:gd name="connsiteY2" fmla="*/ 2848024 h 3533240"/>
                <a:gd name="connsiteX3" fmla="*/ 3966949 w 7892000"/>
                <a:gd name="connsiteY3" fmla="*/ 0 h 3533240"/>
                <a:gd name="connsiteX4" fmla="*/ 4230296 w 7892000"/>
                <a:gd name="connsiteY4" fmla="*/ 3533241 h 3533240"/>
                <a:gd name="connsiteX5" fmla="*/ 4552164 w 7892000"/>
                <a:gd name="connsiteY5" fmla="*/ 1250899 h 3533240"/>
                <a:gd name="connsiteX6" fmla="*/ 4647262 w 7892000"/>
                <a:gd name="connsiteY6" fmla="*/ 1860635 h 3533240"/>
                <a:gd name="connsiteX7" fmla="*/ 7892000 w 7892000"/>
                <a:gd name="connsiteY7" fmla="*/ 1867898 h 3533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92000" h="3533240">
                  <a:moveTo>
                    <a:pt x="0" y="1867853"/>
                  </a:moveTo>
                  <a:lnTo>
                    <a:pt x="3460089" y="1868490"/>
                  </a:lnTo>
                  <a:lnTo>
                    <a:pt x="3714848" y="2848024"/>
                  </a:lnTo>
                  <a:lnTo>
                    <a:pt x="3966949" y="0"/>
                  </a:lnTo>
                  <a:lnTo>
                    <a:pt x="4230296" y="3533241"/>
                  </a:lnTo>
                  <a:lnTo>
                    <a:pt x="4552164" y="1250899"/>
                  </a:lnTo>
                  <a:lnTo>
                    <a:pt x="4647262" y="1860635"/>
                  </a:lnTo>
                  <a:cubicBezTo>
                    <a:pt x="4943114" y="1868006"/>
                    <a:pt x="7122531" y="1873221"/>
                    <a:pt x="7892000" y="1867898"/>
                  </a:cubicBezTo>
                </a:path>
              </a:pathLst>
            </a:cu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cxnSp>
        <p:nvCxnSpPr>
          <p:cNvPr id="38" name="직선 연결선 37">
            <a:extLst>
              <a:ext uri="{FF2B5EF4-FFF2-40B4-BE49-F238E27FC236}">
                <a16:creationId xmlns:a16="http://schemas.microsoft.com/office/drawing/2014/main" id="{E11F89C7-57CC-4707-894E-50D73B16C767}"/>
              </a:ext>
            </a:extLst>
          </p:cNvPr>
          <p:cNvCxnSpPr>
            <a:cxnSpLocks/>
          </p:cNvCxnSpPr>
          <p:nvPr/>
        </p:nvCxnSpPr>
        <p:spPr>
          <a:xfrm flipV="1">
            <a:off x="8259705" y="4935617"/>
            <a:ext cx="1927157" cy="15521"/>
          </a:xfrm>
          <a:prstGeom prst="line">
            <a:avLst/>
          </a:prstGeom>
          <a:ln w="88900"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직선 연결선 38">
            <a:extLst>
              <a:ext uri="{FF2B5EF4-FFF2-40B4-BE49-F238E27FC236}">
                <a16:creationId xmlns:a16="http://schemas.microsoft.com/office/drawing/2014/main" id="{1ED57561-182D-4291-BE60-1F05148E9492}"/>
              </a:ext>
            </a:extLst>
          </p:cNvPr>
          <p:cNvCxnSpPr>
            <a:cxnSpLocks/>
          </p:cNvCxnSpPr>
          <p:nvPr/>
        </p:nvCxnSpPr>
        <p:spPr>
          <a:xfrm flipV="1">
            <a:off x="6206736" y="4958416"/>
            <a:ext cx="1927157" cy="15521"/>
          </a:xfrm>
          <a:prstGeom prst="line">
            <a:avLst/>
          </a:prstGeom>
          <a:ln w="88900">
            <a:solidFill>
              <a:schemeClr val="accent2"/>
            </a:soli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연결선 39">
            <a:extLst>
              <a:ext uri="{FF2B5EF4-FFF2-40B4-BE49-F238E27FC236}">
                <a16:creationId xmlns:a16="http://schemas.microsoft.com/office/drawing/2014/main" id="{C453AB6E-6CEC-472B-807D-90B834A4EB11}"/>
              </a:ext>
            </a:extLst>
          </p:cNvPr>
          <p:cNvCxnSpPr>
            <a:cxnSpLocks/>
          </p:cNvCxnSpPr>
          <p:nvPr/>
        </p:nvCxnSpPr>
        <p:spPr>
          <a:xfrm flipV="1">
            <a:off x="4153767" y="4966177"/>
            <a:ext cx="1927157" cy="15521"/>
          </a:xfrm>
          <a:prstGeom prst="line">
            <a:avLst/>
          </a:prstGeom>
          <a:ln w="88900">
            <a:solidFill>
              <a:schemeClr val="accent3"/>
            </a:soli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연결선 40">
            <a:extLst>
              <a:ext uri="{FF2B5EF4-FFF2-40B4-BE49-F238E27FC236}">
                <a16:creationId xmlns:a16="http://schemas.microsoft.com/office/drawing/2014/main" id="{129D4839-4244-4742-AFCA-CF68394CE2F0}"/>
              </a:ext>
            </a:extLst>
          </p:cNvPr>
          <p:cNvCxnSpPr>
            <a:cxnSpLocks/>
          </p:cNvCxnSpPr>
          <p:nvPr/>
        </p:nvCxnSpPr>
        <p:spPr>
          <a:xfrm flipV="1">
            <a:off x="2100798" y="4973938"/>
            <a:ext cx="1927157" cy="15521"/>
          </a:xfrm>
          <a:prstGeom prst="line">
            <a:avLst/>
          </a:prstGeom>
          <a:ln w="88900">
            <a:solidFill>
              <a:schemeClr val="accent4"/>
            </a:soli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연결선 41">
            <a:extLst>
              <a:ext uri="{FF2B5EF4-FFF2-40B4-BE49-F238E27FC236}">
                <a16:creationId xmlns:a16="http://schemas.microsoft.com/office/drawing/2014/main" id="{F73BC028-8821-41ED-8AD0-E1A21A4FA8EB}"/>
              </a:ext>
            </a:extLst>
          </p:cNvPr>
          <p:cNvCxnSpPr>
            <a:cxnSpLocks/>
          </p:cNvCxnSpPr>
          <p:nvPr/>
        </p:nvCxnSpPr>
        <p:spPr>
          <a:xfrm flipV="1">
            <a:off x="-29993" y="4981699"/>
            <a:ext cx="2004979" cy="7760"/>
          </a:xfrm>
          <a:prstGeom prst="line">
            <a:avLst/>
          </a:prstGeom>
          <a:ln w="88900">
            <a:solidFill>
              <a:schemeClr val="accent5"/>
            </a:solidFill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42">
            <a:extLst>
              <a:ext uri="{FF2B5EF4-FFF2-40B4-BE49-F238E27FC236}">
                <a16:creationId xmlns:a16="http://schemas.microsoft.com/office/drawing/2014/main" id="{BBA0224E-40AC-485F-98A5-A33A069BCD47}"/>
              </a:ext>
            </a:extLst>
          </p:cNvPr>
          <p:cNvCxnSpPr>
            <a:cxnSpLocks/>
          </p:cNvCxnSpPr>
          <p:nvPr/>
        </p:nvCxnSpPr>
        <p:spPr>
          <a:xfrm flipV="1">
            <a:off x="10312672" y="4912987"/>
            <a:ext cx="1927157" cy="15521"/>
          </a:xfrm>
          <a:prstGeom prst="line">
            <a:avLst/>
          </a:prstGeom>
          <a:ln w="88900"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15CCD5F4-C6B5-4552-B2A0-90A676BD7CD2}"/>
              </a:ext>
            </a:extLst>
          </p:cNvPr>
          <p:cNvSpPr txBox="1"/>
          <p:nvPr/>
        </p:nvSpPr>
        <p:spPr>
          <a:xfrm>
            <a:off x="1454199" y="5247611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53983DE-BC25-43BF-8BEE-BB6DE513668E}"/>
              </a:ext>
            </a:extLst>
          </p:cNvPr>
          <p:cNvSpPr txBox="1"/>
          <p:nvPr/>
        </p:nvSpPr>
        <p:spPr>
          <a:xfrm>
            <a:off x="3507390" y="5247611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063EAAB-A444-4361-993E-18025D44192B}"/>
              </a:ext>
            </a:extLst>
          </p:cNvPr>
          <p:cNvSpPr txBox="1"/>
          <p:nvPr/>
        </p:nvSpPr>
        <p:spPr>
          <a:xfrm>
            <a:off x="5560581" y="5247611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2022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4F94611-6703-4525-970B-B036AB724541}"/>
              </a:ext>
            </a:extLst>
          </p:cNvPr>
          <p:cNvSpPr txBox="1"/>
          <p:nvPr/>
        </p:nvSpPr>
        <p:spPr>
          <a:xfrm>
            <a:off x="7613772" y="5247611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2023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6AEAE2D-554A-4E5B-B4B9-A93438A00F7A}"/>
              </a:ext>
            </a:extLst>
          </p:cNvPr>
          <p:cNvSpPr txBox="1"/>
          <p:nvPr/>
        </p:nvSpPr>
        <p:spPr>
          <a:xfrm>
            <a:off x="9666962" y="5247611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2024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61" name="Group 66">
            <a:extLst>
              <a:ext uri="{FF2B5EF4-FFF2-40B4-BE49-F238E27FC236}">
                <a16:creationId xmlns:a16="http://schemas.microsoft.com/office/drawing/2014/main" id="{8858EB2F-389D-45A9-9CDE-EFD886F65548}"/>
              </a:ext>
            </a:extLst>
          </p:cNvPr>
          <p:cNvGrpSpPr/>
          <p:nvPr/>
        </p:nvGrpSpPr>
        <p:grpSpPr>
          <a:xfrm>
            <a:off x="9406532" y="1482573"/>
            <a:ext cx="1765268" cy="1292662"/>
            <a:chOff x="3017861" y="4283314"/>
            <a:chExt cx="1917633" cy="1292662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65BD217F-FB37-4B57-A44F-052BC8FFF3AA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4334ACF3-1B09-4A33-B1E1-C52DFFC6D271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66">
            <a:extLst>
              <a:ext uri="{FF2B5EF4-FFF2-40B4-BE49-F238E27FC236}">
                <a16:creationId xmlns:a16="http://schemas.microsoft.com/office/drawing/2014/main" id="{A186B1C8-0752-4260-9039-C6BEB3500261}"/>
              </a:ext>
            </a:extLst>
          </p:cNvPr>
          <p:cNvGrpSpPr/>
          <p:nvPr/>
        </p:nvGrpSpPr>
        <p:grpSpPr>
          <a:xfrm>
            <a:off x="7348699" y="1482573"/>
            <a:ext cx="1765268" cy="1292662"/>
            <a:chOff x="3017861" y="4283314"/>
            <a:chExt cx="1917633" cy="1292662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7E6B8D94-C4FE-4AEA-9F09-EAFA2648B7B9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94A7ED56-C713-47A1-8F61-D8B2B7C5CE8C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675EC99E-801C-46B7-A7F3-DE965A9B396B}"/>
              </a:ext>
            </a:extLst>
          </p:cNvPr>
          <p:cNvGrpSpPr/>
          <p:nvPr/>
        </p:nvGrpSpPr>
        <p:grpSpPr>
          <a:xfrm>
            <a:off x="5290866" y="1482573"/>
            <a:ext cx="1765268" cy="1292662"/>
            <a:chOff x="3017861" y="4283314"/>
            <a:chExt cx="1917633" cy="1292662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CC880A76-22DA-4B8D-ACD0-3AC298BC50ED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4E3C3B47-EC2F-4B08-BA60-5E0CFC7895CB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70" name="Group 66">
            <a:extLst>
              <a:ext uri="{FF2B5EF4-FFF2-40B4-BE49-F238E27FC236}">
                <a16:creationId xmlns:a16="http://schemas.microsoft.com/office/drawing/2014/main" id="{86E3A7F1-DD00-4C47-968E-E20F3E154340}"/>
              </a:ext>
            </a:extLst>
          </p:cNvPr>
          <p:cNvGrpSpPr/>
          <p:nvPr/>
        </p:nvGrpSpPr>
        <p:grpSpPr>
          <a:xfrm>
            <a:off x="3233033" y="1482573"/>
            <a:ext cx="1765268" cy="1292662"/>
            <a:chOff x="3017861" y="4283314"/>
            <a:chExt cx="1917633" cy="1292662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76C72A1A-586A-4E43-8CA5-971E8FECB3CC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DD426F54-867E-4E59-B269-D08399F4FD74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73" name="Group 66">
            <a:extLst>
              <a:ext uri="{FF2B5EF4-FFF2-40B4-BE49-F238E27FC236}">
                <a16:creationId xmlns:a16="http://schemas.microsoft.com/office/drawing/2014/main" id="{C643B955-CF01-44AE-A14B-A2814590058B}"/>
              </a:ext>
            </a:extLst>
          </p:cNvPr>
          <p:cNvGrpSpPr/>
          <p:nvPr/>
        </p:nvGrpSpPr>
        <p:grpSpPr>
          <a:xfrm>
            <a:off x="1175200" y="1482573"/>
            <a:ext cx="1765268" cy="1292662"/>
            <a:chOff x="3017861" y="4283314"/>
            <a:chExt cx="1917633" cy="1292662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9D99C782-52DD-4657-8D6D-33E3C4CCB067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E78CC8E8-EA65-4842-A6D6-3B19E4471098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7CE2286F-A4B0-4D41-8134-16955BACEE00}"/>
              </a:ext>
            </a:extLst>
          </p:cNvPr>
          <p:cNvGrpSpPr/>
          <p:nvPr/>
        </p:nvGrpSpPr>
        <p:grpSpPr>
          <a:xfrm>
            <a:off x="1466859" y="2775235"/>
            <a:ext cx="1034624" cy="1685413"/>
            <a:chOff x="3013501" y="1885462"/>
            <a:chExt cx="1282698" cy="208952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1016F44-1E52-4074-A11D-60E500BC9E8F}"/>
                </a:ext>
              </a:extLst>
            </p:cNvPr>
            <p:cNvSpPr/>
            <p:nvPr/>
          </p:nvSpPr>
          <p:spPr>
            <a:xfrm>
              <a:off x="3013501" y="1885463"/>
              <a:ext cx="641349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25000">
                  <a:schemeClr val="accent1">
                    <a:lumMod val="80000"/>
                  </a:schemeClr>
                </a:gs>
                <a:gs pos="0">
                  <a:schemeClr val="accent1">
                    <a:lumMod val="75000"/>
                  </a:schemeClr>
                </a:gs>
                <a:gs pos="100000">
                  <a:schemeClr val="accent1">
                    <a:lumMod val="90000"/>
                  </a:schemeClr>
                </a:gs>
              </a:gsLst>
              <a:lin ang="10800000" scaled="1"/>
              <a:tileRect/>
            </a:gradFill>
            <a:ln w="6350"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02E56488-9D2B-42BF-8185-B6BFD3E037B3}"/>
                </a:ext>
              </a:extLst>
            </p:cNvPr>
            <p:cNvSpPr/>
            <p:nvPr/>
          </p:nvSpPr>
          <p:spPr>
            <a:xfrm flipH="1">
              <a:off x="3654850" y="1885463"/>
              <a:ext cx="641349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75000">
                  <a:schemeClr val="accent1">
                    <a:lumMod val="80000"/>
                  </a:schemeClr>
                </a:gs>
                <a:gs pos="0">
                  <a:schemeClr val="accent1">
                    <a:lumMod val="9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0" scaled="1"/>
              <a:tileRect/>
            </a:gradFill>
            <a:ln w="6350"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527A14A-7855-4757-8A39-207D400D5FAC}"/>
                </a:ext>
              </a:extLst>
            </p:cNvPr>
            <p:cNvSpPr/>
            <p:nvPr/>
          </p:nvSpPr>
          <p:spPr>
            <a:xfrm>
              <a:off x="3215528" y="1885463"/>
              <a:ext cx="439323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40000">
                  <a:schemeClr val="accent1"/>
                </a:gs>
                <a:gs pos="0">
                  <a:schemeClr val="accent1">
                    <a:lumMod val="85000"/>
                  </a:schemeClr>
                </a:gs>
                <a:gs pos="100000">
                  <a:schemeClr val="accent1"/>
                </a:gs>
              </a:gsLst>
              <a:lin ang="10800000" scaled="1"/>
              <a:tileRect/>
            </a:gradFill>
            <a:ln w="4445">
              <a:gradFill>
                <a:gsLst>
                  <a:gs pos="0">
                    <a:schemeClr val="accent1">
                      <a:lumMod val="60000"/>
                      <a:lumOff val="40000"/>
                      <a:alpha val="0"/>
                    </a:schemeClr>
                  </a:gs>
                  <a:gs pos="100000">
                    <a:schemeClr val="accent1">
                      <a:lumMod val="60000"/>
                      <a:lumOff val="40000"/>
                      <a:alpha val="90000"/>
                    </a:schemeClr>
                  </a:gs>
                </a:gsLst>
                <a:lin ang="5400000" scaled="1"/>
              </a:gra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0D6A2520-0D9E-4486-9240-F88F10C1E0ED}"/>
                </a:ext>
              </a:extLst>
            </p:cNvPr>
            <p:cNvSpPr/>
            <p:nvPr/>
          </p:nvSpPr>
          <p:spPr>
            <a:xfrm flipH="1">
              <a:off x="3654851" y="1885462"/>
              <a:ext cx="439323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40000">
                  <a:schemeClr val="accent1"/>
                </a:gs>
                <a:gs pos="0">
                  <a:schemeClr val="accent1">
                    <a:alpha val="90000"/>
                  </a:schemeClr>
                </a:gs>
                <a:gs pos="100000">
                  <a:schemeClr val="accent1">
                    <a:lumMod val="80000"/>
                  </a:schemeClr>
                </a:gs>
              </a:gsLst>
              <a:lin ang="0" scaled="1"/>
              <a:tileRect/>
            </a:gradFill>
            <a:ln w="4445"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60000"/>
                      <a:lumOff val="40000"/>
                      <a:alpha val="0"/>
                    </a:schemeClr>
                  </a:gs>
                </a:gsLst>
                <a:lin ang="0" scaled="1"/>
                <a:tileRect/>
              </a:gra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B606A3EE-EAA7-4F52-A2ED-D0375F1725B8}"/>
              </a:ext>
            </a:extLst>
          </p:cNvPr>
          <p:cNvGrpSpPr/>
          <p:nvPr/>
        </p:nvGrpSpPr>
        <p:grpSpPr>
          <a:xfrm>
            <a:off x="3519964" y="2775235"/>
            <a:ext cx="1034624" cy="1685413"/>
            <a:chOff x="3013501" y="1885462"/>
            <a:chExt cx="1282698" cy="208952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49EB5BF8-17BE-4CE3-8BC7-04438A945ED8}"/>
                </a:ext>
              </a:extLst>
            </p:cNvPr>
            <p:cNvSpPr/>
            <p:nvPr/>
          </p:nvSpPr>
          <p:spPr>
            <a:xfrm>
              <a:off x="3013501" y="1885463"/>
              <a:ext cx="641349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25000">
                  <a:schemeClr val="accent1">
                    <a:lumMod val="80000"/>
                  </a:schemeClr>
                </a:gs>
                <a:gs pos="0">
                  <a:schemeClr val="accent1">
                    <a:lumMod val="75000"/>
                  </a:schemeClr>
                </a:gs>
                <a:gs pos="100000">
                  <a:schemeClr val="accent1">
                    <a:lumMod val="90000"/>
                  </a:schemeClr>
                </a:gs>
              </a:gsLst>
              <a:lin ang="10800000" scaled="1"/>
              <a:tileRect/>
            </a:gradFill>
            <a:ln w="6350"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60B18F-6591-4D2D-96F3-374739A3D4AD}"/>
                </a:ext>
              </a:extLst>
            </p:cNvPr>
            <p:cNvSpPr/>
            <p:nvPr/>
          </p:nvSpPr>
          <p:spPr>
            <a:xfrm flipH="1">
              <a:off x="3654850" y="1885463"/>
              <a:ext cx="641349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75000">
                  <a:schemeClr val="accent1">
                    <a:lumMod val="80000"/>
                  </a:schemeClr>
                </a:gs>
                <a:gs pos="0">
                  <a:schemeClr val="accent1">
                    <a:lumMod val="9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0" scaled="1"/>
              <a:tileRect/>
            </a:gradFill>
            <a:ln w="6350"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FA218D9-2B13-478F-A765-34BE2481E490}"/>
                </a:ext>
              </a:extLst>
            </p:cNvPr>
            <p:cNvSpPr/>
            <p:nvPr/>
          </p:nvSpPr>
          <p:spPr>
            <a:xfrm>
              <a:off x="3215528" y="1885463"/>
              <a:ext cx="439323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40000">
                  <a:schemeClr val="accent1"/>
                </a:gs>
                <a:gs pos="0">
                  <a:schemeClr val="accent1">
                    <a:lumMod val="85000"/>
                  </a:schemeClr>
                </a:gs>
                <a:gs pos="100000">
                  <a:schemeClr val="accent1"/>
                </a:gs>
              </a:gsLst>
              <a:lin ang="10800000" scaled="1"/>
              <a:tileRect/>
            </a:gradFill>
            <a:ln w="4445">
              <a:gradFill>
                <a:gsLst>
                  <a:gs pos="0">
                    <a:schemeClr val="accent1">
                      <a:lumMod val="60000"/>
                      <a:lumOff val="40000"/>
                      <a:alpha val="0"/>
                    </a:schemeClr>
                  </a:gs>
                  <a:gs pos="100000">
                    <a:schemeClr val="accent1">
                      <a:lumMod val="60000"/>
                      <a:lumOff val="40000"/>
                      <a:alpha val="90000"/>
                    </a:schemeClr>
                  </a:gs>
                </a:gsLst>
                <a:lin ang="5400000" scaled="1"/>
              </a:gra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C89786BB-A9E7-4BE2-824B-B90C3F1907A7}"/>
                </a:ext>
              </a:extLst>
            </p:cNvPr>
            <p:cNvSpPr/>
            <p:nvPr/>
          </p:nvSpPr>
          <p:spPr>
            <a:xfrm flipH="1">
              <a:off x="3654851" y="1885462"/>
              <a:ext cx="439323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40000">
                  <a:schemeClr val="accent1"/>
                </a:gs>
                <a:gs pos="0">
                  <a:schemeClr val="accent1">
                    <a:alpha val="90000"/>
                  </a:schemeClr>
                </a:gs>
                <a:gs pos="100000">
                  <a:schemeClr val="accent1">
                    <a:lumMod val="80000"/>
                  </a:schemeClr>
                </a:gs>
              </a:gsLst>
              <a:lin ang="0" scaled="1"/>
              <a:tileRect/>
            </a:gradFill>
            <a:ln w="4445"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60000"/>
                      <a:lumOff val="40000"/>
                      <a:alpha val="0"/>
                    </a:schemeClr>
                  </a:gs>
                </a:gsLst>
                <a:lin ang="0" scaled="1"/>
                <a:tileRect/>
              </a:gra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2B74257F-9D3D-4400-92B0-C3F5278C7634}"/>
              </a:ext>
            </a:extLst>
          </p:cNvPr>
          <p:cNvGrpSpPr/>
          <p:nvPr/>
        </p:nvGrpSpPr>
        <p:grpSpPr>
          <a:xfrm>
            <a:off x="5573069" y="2775235"/>
            <a:ext cx="1034624" cy="1685413"/>
            <a:chOff x="3013501" y="1885462"/>
            <a:chExt cx="1282698" cy="208952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13244A92-B820-4C8E-995D-6A4FC29AD7C9}"/>
                </a:ext>
              </a:extLst>
            </p:cNvPr>
            <p:cNvSpPr/>
            <p:nvPr/>
          </p:nvSpPr>
          <p:spPr>
            <a:xfrm>
              <a:off x="3013501" y="1885463"/>
              <a:ext cx="641349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25000">
                  <a:schemeClr val="accent1">
                    <a:lumMod val="80000"/>
                  </a:schemeClr>
                </a:gs>
                <a:gs pos="0">
                  <a:schemeClr val="accent1">
                    <a:lumMod val="75000"/>
                  </a:schemeClr>
                </a:gs>
                <a:gs pos="100000">
                  <a:schemeClr val="accent1">
                    <a:lumMod val="90000"/>
                  </a:schemeClr>
                </a:gs>
              </a:gsLst>
              <a:lin ang="10800000" scaled="1"/>
              <a:tileRect/>
            </a:gradFill>
            <a:ln w="6350"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90E93491-55B4-4FA2-84C2-ED2916E8F5B6}"/>
                </a:ext>
              </a:extLst>
            </p:cNvPr>
            <p:cNvSpPr/>
            <p:nvPr/>
          </p:nvSpPr>
          <p:spPr>
            <a:xfrm flipH="1">
              <a:off x="3654850" y="1885463"/>
              <a:ext cx="641349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75000">
                  <a:schemeClr val="accent1">
                    <a:lumMod val="80000"/>
                  </a:schemeClr>
                </a:gs>
                <a:gs pos="0">
                  <a:schemeClr val="accent1">
                    <a:lumMod val="9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0" scaled="1"/>
              <a:tileRect/>
            </a:gradFill>
            <a:ln w="6350"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83164D9D-B7F4-4E4F-9088-69784B77A2E9}"/>
                </a:ext>
              </a:extLst>
            </p:cNvPr>
            <p:cNvSpPr/>
            <p:nvPr/>
          </p:nvSpPr>
          <p:spPr>
            <a:xfrm>
              <a:off x="3215528" y="1885463"/>
              <a:ext cx="439323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40000">
                  <a:schemeClr val="accent1"/>
                </a:gs>
                <a:gs pos="0">
                  <a:schemeClr val="accent1">
                    <a:lumMod val="85000"/>
                  </a:schemeClr>
                </a:gs>
                <a:gs pos="100000">
                  <a:schemeClr val="accent1"/>
                </a:gs>
              </a:gsLst>
              <a:lin ang="10800000" scaled="1"/>
              <a:tileRect/>
            </a:gradFill>
            <a:ln w="4445">
              <a:gradFill>
                <a:gsLst>
                  <a:gs pos="0">
                    <a:schemeClr val="accent1">
                      <a:lumMod val="60000"/>
                      <a:lumOff val="40000"/>
                      <a:alpha val="0"/>
                    </a:schemeClr>
                  </a:gs>
                  <a:gs pos="100000">
                    <a:schemeClr val="accent1">
                      <a:lumMod val="60000"/>
                      <a:lumOff val="40000"/>
                      <a:alpha val="90000"/>
                    </a:schemeClr>
                  </a:gs>
                </a:gsLst>
                <a:lin ang="5400000" scaled="1"/>
              </a:gra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BF703515-B7C9-49A0-9571-77B6E97CBA2D}"/>
                </a:ext>
              </a:extLst>
            </p:cNvPr>
            <p:cNvSpPr/>
            <p:nvPr/>
          </p:nvSpPr>
          <p:spPr>
            <a:xfrm flipH="1">
              <a:off x="3654851" y="1885462"/>
              <a:ext cx="439323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40000">
                  <a:schemeClr val="accent1"/>
                </a:gs>
                <a:gs pos="0">
                  <a:schemeClr val="accent1">
                    <a:alpha val="90000"/>
                  </a:schemeClr>
                </a:gs>
                <a:gs pos="100000">
                  <a:schemeClr val="accent1">
                    <a:lumMod val="80000"/>
                  </a:schemeClr>
                </a:gs>
              </a:gsLst>
              <a:lin ang="0" scaled="1"/>
              <a:tileRect/>
            </a:gradFill>
            <a:ln w="4445"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60000"/>
                      <a:lumOff val="40000"/>
                      <a:alpha val="0"/>
                    </a:schemeClr>
                  </a:gs>
                </a:gsLst>
                <a:lin ang="0" scaled="1"/>
                <a:tileRect/>
              </a:gra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735B66EE-B2EA-43FE-B8C7-CD1C8AEB35CA}"/>
              </a:ext>
            </a:extLst>
          </p:cNvPr>
          <p:cNvGrpSpPr/>
          <p:nvPr/>
        </p:nvGrpSpPr>
        <p:grpSpPr>
          <a:xfrm>
            <a:off x="7626174" y="2775235"/>
            <a:ext cx="1034624" cy="1685413"/>
            <a:chOff x="3013501" y="1885462"/>
            <a:chExt cx="1282698" cy="208952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09005CB0-0846-4C56-A17F-4D78B73DA098}"/>
                </a:ext>
              </a:extLst>
            </p:cNvPr>
            <p:cNvSpPr/>
            <p:nvPr/>
          </p:nvSpPr>
          <p:spPr>
            <a:xfrm>
              <a:off x="3013501" y="1885463"/>
              <a:ext cx="641349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25000">
                  <a:schemeClr val="accent1">
                    <a:lumMod val="80000"/>
                  </a:schemeClr>
                </a:gs>
                <a:gs pos="0">
                  <a:schemeClr val="accent1">
                    <a:lumMod val="75000"/>
                  </a:schemeClr>
                </a:gs>
                <a:gs pos="100000">
                  <a:schemeClr val="accent1">
                    <a:lumMod val="90000"/>
                  </a:schemeClr>
                </a:gs>
              </a:gsLst>
              <a:lin ang="10800000" scaled="1"/>
              <a:tileRect/>
            </a:gradFill>
            <a:ln w="6350"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70E9B2C3-F2C3-447A-BFFF-7E1E42FD1CBE}"/>
                </a:ext>
              </a:extLst>
            </p:cNvPr>
            <p:cNvSpPr/>
            <p:nvPr/>
          </p:nvSpPr>
          <p:spPr>
            <a:xfrm flipH="1">
              <a:off x="3654850" y="1885463"/>
              <a:ext cx="641349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75000">
                  <a:schemeClr val="accent1">
                    <a:lumMod val="80000"/>
                  </a:schemeClr>
                </a:gs>
                <a:gs pos="0">
                  <a:schemeClr val="accent1">
                    <a:lumMod val="9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0" scaled="1"/>
              <a:tileRect/>
            </a:gradFill>
            <a:ln w="6350"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03847A92-EABC-42B1-861D-E8C79B7DE2AB}"/>
                </a:ext>
              </a:extLst>
            </p:cNvPr>
            <p:cNvSpPr/>
            <p:nvPr/>
          </p:nvSpPr>
          <p:spPr>
            <a:xfrm>
              <a:off x="3215528" y="1885463"/>
              <a:ext cx="439323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40000">
                  <a:schemeClr val="accent1"/>
                </a:gs>
                <a:gs pos="0">
                  <a:schemeClr val="accent1">
                    <a:lumMod val="85000"/>
                  </a:schemeClr>
                </a:gs>
                <a:gs pos="100000">
                  <a:schemeClr val="accent1"/>
                </a:gs>
              </a:gsLst>
              <a:lin ang="10800000" scaled="1"/>
              <a:tileRect/>
            </a:gradFill>
            <a:ln w="4445">
              <a:gradFill>
                <a:gsLst>
                  <a:gs pos="0">
                    <a:schemeClr val="accent1">
                      <a:lumMod val="60000"/>
                      <a:lumOff val="40000"/>
                      <a:alpha val="0"/>
                    </a:schemeClr>
                  </a:gs>
                  <a:gs pos="100000">
                    <a:schemeClr val="accent1">
                      <a:lumMod val="60000"/>
                      <a:lumOff val="40000"/>
                      <a:alpha val="90000"/>
                    </a:schemeClr>
                  </a:gs>
                </a:gsLst>
                <a:lin ang="5400000" scaled="1"/>
              </a:gra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3A911121-5601-400B-AAA4-3531989918F9}"/>
                </a:ext>
              </a:extLst>
            </p:cNvPr>
            <p:cNvSpPr/>
            <p:nvPr/>
          </p:nvSpPr>
          <p:spPr>
            <a:xfrm flipH="1">
              <a:off x="3654851" y="1885462"/>
              <a:ext cx="439323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40000">
                  <a:schemeClr val="accent1"/>
                </a:gs>
                <a:gs pos="0">
                  <a:schemeClr val="accent1">
                    <a:alpha val="90000"/>
                  </a:schemeClr>
                </a:gs>
                <a:gs pos="100000">
                  <a:schemeClr val="accent1">
                    <a:lumMod val="80000"/>
                  </a:schemeClr>
                </a:gs>
              </a:gsLst>
              <a:lin ang="0" scaled="1"/>
              <a:tileRect/>
            </a:gradFill>
            <a:ln w="4445"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60000"/>
                      <a:lumOff val="40000"/>
                      <a:alpha val="0"/>
                    </a:schemeClr>
                  </a:gs>
                </a:gsLst>
                <a:lin ang="0" scaled="1"/>
                <a:tileRect/>
              </a:gra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F005A7C4-7C39-42CE-BDDE-71D6F9039323}"/>
              </a:ext>
            </a:extLst>
          </p:cNvPr>
          <p:cNvGrpSpPr/>
          <p:nvPr/>
        </p:nvGrpSpPr>
        <p:grpSpPr>
          <a:xfrm>
            <a:off x="9679278" y="2775235"/>
            <a:ext cx="1034624" cy="1685413"/>
            <a:chOff x="3013501" y="1885462"/>
            <a:chExt cx="1282698" cy="208952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59F1363A-0F4E-451B-8575-E483A86EA129}"/>
                </a:ext>
              </a:extLst>
            </p:cNvPr>
            <p:cNvSpPr/>
            <p:nvPr/>
          </p:nvSpPr>
          <p:spPr>
            <a:xfrm>
              <a:off x="3013501" y="1885463"/>
              <a:ext cx="641349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25000">
                  <a:schemeClr val="accent1">
                    <a:lumMod val="80000"/>
                  </a:schemeClr>
                </a:gs>
                <a:gs pos="0">
                  <a:schemeClr val="accent1">
                    <a:lumMod val="75000"/>
                  </a:schemeClr>
                </a:gs>
                <a:gs pos="100000">
                  <a:schemeClr val="accent1">
                    <a:lumMod val="90000"/>
                  </a:schemeClr>
                </a:gs>
              </a:gsLst>
              <a:lin ang="10800000" scaled="1"/>
              <a:tileRect/>
            </a:gradFill>
            <a:ln w="6350"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BD312A9D-A9AF-47F7-AF2A-E1AC5EB13D62}"/>
                </a:ext>
              </a:extLst>
            </p:cNvPr>
            <p:cNvSpPr/>
            <p:nvPr/>
          </p:nvSpPr>
          <p:spPr>
            <a:xfrm flipH="1">
              <a:off x="3654850" y="1885463"/>
              <a:ext cx="641349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75000">
                  <a:schemeClr val="accent1">
                    <a:lumMod val="80000"/>
                  </a:schemeClr>
                </a:gs>
                <a:gs pos="0">
                  <a:schemeClr val="accent1">
                    <a:lumMod val="9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0" scaled="1"/>
              <a:tileRect/>
            </a:gradFill>
            <a:ln w="6350"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A80A0053-2C05-4B62-AB53-97174025C3E6}"/>
                </a:ext>
              </a:extLst>
            </p:cNvPr>
            <p:cNvSpPr/>
            <p:nvPr/>
          </p:nvSpPr>
          <p:spPr>
            <a:xfrm>
              <a:off x="3215528" y="1885463"/>
              <a:ext cx="439323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40000">
                  <a:schemeClr val="accent1"/>
                </a:gs>
                <a:gs pos="0">
                  <a:schemeClr val="accent1">
                    <a:lumMod val="85000"/>
                  </a:schemeClr>
                </a:gs>
                <a:gs pos="100000">
                  <a:schemeClr val="accent1"/>
                </a:gs>
              </a:gsLst>
              <a:lin ang="10800000" scaled="1"/>
              <a:tileRect/>
            </a:gradFill>
            <a:ln w="4445">
              <a:gradFill>
                <a:gsLst>
                  <a:gs pos="0">
                    <a:schemeClr val="accent1">
                      <a:lumMod val="60000"/>
                      <a:lumOff val="40000"/>
                      <a:alpha val="0"/>
                    </a:schemeClr>
                  </a:gs>
                  <a:gs pos="100000">
                    <a:schemeClr val="accent1">
                      <a:lumMod val="60000"/>
                      <a:lumOff val="40000"/>
                      <a:alpha val="90000"/>
                    </a:schemeClr>
                  </a:gs>
                </a:gsLst>
                <a:lin ang="5400000" scaled="1"/>
              </a:gra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D94E9690-291F-4C08-B242-4EC8EE5A3A18}"/>
                </a:ext>
              </a:extLst>
            </p:cNvPr>
            <p:cNvSpPr/>
            <p:nvPr/>
          </p:nvSpPr>
          <p:spPr>
            <a:xfrm flipH="1">
              <a:off x="3654851" y="1885462"/>
              <a:ext cx="439323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40000">
                  <a:schemeClr val="accent1"/>
                </a:gs>
                <a:gs pos="0">
                  <a:schemeClr val="accent1">
                    <a:alpha val="90000"/>
                  </a:schemeClr>
                </a:gs>
                <a:gs pos="100000">
                  <a:schemeClr val="accent1">
                    <a:lumMod val="80000"/>
                  </a:schemeClr>
                </a:gs>
              </a:gsLst>
              <a:lin ang="0" scaled="1"/>
              <a:tileRect/>
            </a:gradFill>
            <a:ln w="4445"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60000"/>
                      <a:lumOff val="40000"/>
                      <a:alpha val="0"/>
                    </a:schemeClr>
                  </a:gs>
                </a:gsLst>
                <a:lin ang="0" scaled="1"/>
                <a:tileRect/>
              </a:gra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</p:grpSp>
      <p:sp>
        <p:nvSpPr>
          <p:cNvPr id="76" name="타원 75">
            <a:extLst>
              <a:ext uri="{FF2B5EF4-FFF2-40B4-BE49-F238E27FC236}">
                <a16:creationId xmlns:a16="http://schemas.microsoft.com/office/drawing/2014/main" id="{44B76ADE-BCC7-40B3-97F3-F5377A6CDA76}"/>
              </a:ext>
            </a:extLst>
          </p:cNvPr>
          <p:cNvSpPr/>
          <p:nvPr/>
        </p:nvSpPr>
        <p:spPr>
          <a:xfrm>
            <a:off x="1815291" y="4820923"/>
            <a:ext cx="337072" cy="337072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타원 76">
            <a:extLst>
              <a:ext uri="{FF2B5EF4-FFF2-40B4-BE49-F238E27FC236}">
                <a16:creationId xmlns:a16="http://schemas.microsoft.com/office/drawing/2014/main" id="{1F3CA15E-4946-4286-932A-D9E3B76849DD}"/>
              </a:ext>
            </a:extLst>
          </p:cNvPr>
          <p:cNvSpPr/>
          <p:nvPr/>
        </p:nvSpPr>
        <p:spPr>
          <a:xfrm>
            <a:off x="3868482" y="4820923"/>
            <a:ext cx="337072" cy="337072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타원 77">
            <a:extLst>
              <a:ext uri="{FF2B5EF4-FFF2-40B4-BE49-F238E27FC236}">
                <a16:creationId xmlns:a16="http://schemas.microsoft.com/office/drawing/2014/main" id="{4974CCB3-D46C-4455-84CD-671BCE35E200}"/>
              </a:ext>
            </a:extLst>
          </p:cNvPr>
          <p:cNvSpPr/>
          <p:nvPr/>
        </p:nvSpPr>
        <p:spPr>
          <a:xfrm>
            <a:off x="5921673" y="4820923"/>
            <a:ext cx="337072" cy="337072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타원 78">
            <a:extLst>
              <a:ext uri="{FF2B5EF4-FFF2-40B4-BE49-F238E27FC236}">
                <a16:creationId xmlns:a16="http://schemas.microsoft.com/office/drawing/2014/main" id="{61EBA711-A7B8-4B24-A729-262C141CD2BF}"/>
              </a:ext>
            </a:extLst>
          </p:cNvPr>
          <p:cNvSpPr/>
          <p:nvPr/>
        </p:nvSpPr>
        <p:spPr>
          <a:xfrm>
            <a:off x="7974864" y="4820923"/>
            <a:ext cx="337072" cy="337072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54ED3C3E-7B99-48FA-8878-E80D275C955F}"/>
              </a:ext>
            </a:extLst>
          </p:cNvPr>
          <p:cNvSpPr/>
          <p:nvPr/>
        </p:nvSpPr>
        <p:spPr>
          <a:xfrm>
            <a:off x="10028054" y="4820923"/>
            <a:ext cx="337072" cy="33707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1B102D5-5E5A-4AE4-BBC2-F770EC2D708E}"/>
              </a:ext>
            </a:extLst>
          </p:cNvPr>
          <p:cNvSpPr/>
          <p:nvPr/>
        </p:nvSpPr>
        <p:spPr>
          <a:xfrm>
            <a:off x="0" y="4731307"/>
            <a:ext cx="1854240" cy="8458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3">
            <a:extLst>
              <a:ext uri="{FF2B5EF4-FFF2-40B4-BE49-F238E27FC236}">
                <a16:creationId xmlns:a16="http://schemas.microsoft.com/office/drawing/2014/main" id="{2901EA47-565C-45C9-B2FE-2FB6B76A258C}"/>
              </a:ext>
            </a:extLst>
          </p:cNvPr>
          <p:cNvGrpSpPr/>
          <p:nvPr/>
        </p:nvGrpSpPr>
        <p:grpSpPr>
          <a:xfrm>
            <a:off x="7677040" y="5158614"/>
            <a:ext cx="2943819" cy="863315"/>
            <a:chOff x="993672" y="3698889"/>
            <a:chExt cx="1998939" cy="86331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02326C9-F0B4-46F4-85CC-2F7D49EF7940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EEC61DE-8A98-4D5B-81DA-27C71456889F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16">
            <a:extLst>
              <a:ext uri="{FF2B5EF4-FFF2-40B4-BE49-F238E27FC236}">
                <a16:creationId xmlns:a16="http://schemas.microsoft.com/office/drawing/2014/main" id="{A468968C-8118-4198-9854-A03326D3AC23}"/>
              </a:ext>
            </a:extLst>
          </p:cNvPr>
          <p:cNvGrpSpPr/>
          <p:nvPr/>
        </p:nvGrpSpPr>
        <p:grpSpPr>
          <a:xfrm>
            <a:off x="1569110" y="5158614"/>
            <a:ext cx="2930470" cy="863315"/>
            <a:chOff x="993672" y="3698889"/>
            <a:chExt cx="1998939" cy="86331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4DA1373-06C6-4898-87C9-A8E3DAFF5186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43D1699-E892-4059-92A8-8EEC6441707C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19">
            <a:extLst>
              <a:ext uri="{FF2B5EF4-FFF2-40B4-BE49-F238E27FC236}">
                <a16:creationId xmlns:a16="http://schemas.microsoft.com/office/drawing/2014/main" id="{242093AF-10D9-4D27-9152-95227D4D05A7}"/>
              </a:ext>
            </a:extLst>
          </p:cNvPr>
          <p:cNvGrpSpPr/>
          <p:nvPr/>
        </p:nvGrpSpPr>
        <p:grpSpPr>
          <a:xfrm>
            <a:off x="8433428" y="3472049"/>
            <a:ext cx="2943819" cy="863315"/>
            <a:chOff x="993672" y="3698889"/>
            <a:chExt cx="1998939" cy="86331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76A023A-859F-4150-BB33-0981CFE5DBB4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4615C45-BA63-4497-8CDD-5AAA20B021A7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2">
            <a:extLst>
              <a:ext uri="{FF2B5EF4-FFF2-40B4-BE49-F238E27FC236}">
                <a16:creationId xmlns:a16="http://schemas.microsoft.com/office/drawing/2014/main" id="{9BEBC71A-5426-4C2A-8136-8FFB1048B482}"/>
              </a:ext>
            </a:extLst>
          </p:cNvPr>
          <p:cNvGrpSpPr/>
          <p:nvPr/>
        </p:nvGrpSpPr>
        <p:grpSpPr>
          <a:xfrm>
            <a:off x="1569110" y="1807987"/>
            <a:ext cx="2930470" cy="863315"/>
            <a:chOff x="993672" y="3698889"/>
            <a:chExt cx="1998939" cy="86331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0BEA423-EA79-4F27-A164-5CFB04F1A43E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74103F6-6838-47E9-98F9-D01CD62772DA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5">
            <a:extLst>
              <a:ext uri="{FF2B5EF4-FFF2-40B4-BE49-F238E27FC236}">
                <a16:creationId xmlns:a16="http://schemas.microsoft.com/office/drawing/2014/main" id="{57A757F2-AAD5-4CFA-A257-EAB6586DFB28}"/>
              </a:ext>
            </a:extLst>
          </p:cNvPr>
          <p:cNvGrpSpPr/>
          <p:nvPr/>
        </p:nvGrpSpPr>
        <p:grpSpPr>
          <a:xfrm>
            <a:off x="7677040" y="1807987"/>
            <a:ext cx="2943819" cy="863315"/>
            <a:chOff x="993672" y="3698889"/>
            <a:chExt cx="1998939" cy="86331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872E12E-928E-431A-A9CA-211E3D4CC85A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3661D48-6A0F-4839-B8F6-49A53EFF04C3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8">
            <a:extLst>
              <a:ext uri="{FF2B5EF4-FFF2-40B4-BE49-F238E27FC236}">
                <a16:creationId xmlns:a16="http://schemas.microsoft.com/office/drawing/2014/main" id="{FB6FEB57-A8F1-495F-8F08-1F57E55A45BA}"/>
              </a:ext>
            </a:extLst>
          </p:cNvPr>
          <p:cNvGrpSpPr/>
          <p:nvPr/>
        </p:nvGrpSpPr>
        <p:grpSpPr>
          <a:xfrm>
            <a:off x="805048" y="3472049"/>
            <a:ext cx="2930470" cy="863315"/>
            <a:chOff x="993672" y="3698889"/>
            <a:chExt cx="1998939" cy="86331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0FDE962-B476-49A2-B0A0-C86D40C6596D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576F3F4-B50C-4516-946A-847BC6D0CD73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Oval 2">
            <a:extLst>
              <a:ext uri="{FF2B5EF4-FFF2-40B4-BE49-F238E27FC236}">
                <a16:creationId xmlns:a16="http://schemas.microsoft.com/office/drawing/2014/main" id="{633F07AC-1286-4D8F-B173-2A372A10FBE2}"/>
              </a:ext>
            </a:extLst>
          </p:cNvPr>
          <p:cNvSpPr/>
          <p:nvPr/>
        </p:nvSpPr>
        <p:spPr>
          <a:xfrm>
            <a:off x="5345538" y="3161272"/>
            <a:ext cx="1484865" cy="1484866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Donut 6">
            <a:extLst>
              <a:ext uri="{FF2B5EF4-FFF2-40B4-BE49-F238E27FC236}">
                <a16:creationId xmlns:a16="http://schemas.microsoft.com/office/drawing/2014/main" id="{F3957E07-86D4-4099-942A-F92A565F588D}"/>
              </a:ext>
            </a:extLst>
          </p:cNvPr>
          <p:cNvSpPr/>
          <p:nvPr/>
        </p:nvSpPr>
        <p:spPr>
          <a:xfrm>
            <a:off x="4448344" y="2264076"/>
            <a:ext cx="3279253" cy="3279255"/>
          </a:xfrm>
          <a:prstGeom prst="donut">
            <a:avLst>
              <a:gd name="adj" fmla="val 190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Oval 41">
            <a:extLst>
              <a:ext uri="{FF2B5EF4-FFF2-40B4-BE49-F238E27FC236}">
                <a16:creationId xmlns:a16="http://schemas.microsoft.com/office/drawing/2014/main" id="{9ABF9B65-B0DC-466B-BBE6-B16381A94AFA}"/>
              </a:ext>
            </a:extLst>
          </p:cNvPr>
          <p:cNvSpPr/>
          <p:nvPr/>
        </p:nvSpPr>
        <p:spPr>
          <a:xfrm>
            <a:off x="4722774" y="2041224"/>
            <a:ext cx="975518" cy="975518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Oval 43">
            <a:extLst>
              <a:ext uri="{FF2B5EF4-FFF2-40B4-BE49-F238E27FC236}">
                <a16:creationId xmlns:a16="http://schemas.microsoft.com/office/drawing/2014/main" id="{0EFD2438-4EC8-4201-A440-69B4B54FBCBC}"/>
              </a:ext>
            </a:extLst>
          </p:cNvPr>
          <p:cNvSpPr/>
          <p:nvPr/>
        </p:nvSpPr>
        <p:spPr>
          <a:xfrm>
            <a:off x="6478794" y="2041224"/>
            <a:ext cx="975518" cy="975518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Oval 44">
            <a:extLst>
              <a:ext uri="{FF2B5EF4-FFF2-40B4-BE49-F238E27FC236}">
                <a16:creationId xmlns:a16="http://schemas.microsoft.com/office/drawing/2014/main" id="{29D43FF6-F1DC-42B2-AA28-D7D4C5ED20FA}"/>
              </a:ext>
            </a:extLst>
          </p:cNvPr>
          <p:cNvSpPr/>
          <p:nvPr/>
        </p:nvSpPr>
        <p:spPr>
          <a:xfrm>
            <a:off x="4038592" y="3415946"/>
            <a:ext cx="975518" cy="975518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Oval 45">
            <a:extLst>
              <a:ext uri="{FF2B5EF4-FFF2-40B4-BE49-F238E27FC236}">
                <a16:creationId xmlns:a16="http://schemas.microsoft.com/office/drawing/2014/main" id="{CB45652B-8435-4673-8AF8-40539F102D26}"/>
              </a:ext>
            </a:extLst>
          </p:cNvPr>
          <p:cNvSpPr/>
          <p:nvPr/>
        </p:nvSpPr>
        <p:spPr>
          <a:xfrm>
            <a:off x="7177892" y="3415946"/>
            <a:ext cx="975518" cy="975518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Oval 46">
            <a:extLst>
              <a:ext uri="{FF2B5EF4-FFF2-40B4-BE49-F238E27FC236}">
                <a16:creationId xmlns:a16="http://schemas.microsoft.com/office/drawing/2014/main" id="{0EA6856F-B854-4B91-9BDD-7AF0F5022F7F}"/>
              </a:ext>
            </a:extLst>
          </p:cNvPr>
          <p:cNvSpPr/>
          <p:nvPr/>
        </p:nvSpPr>
        <p:spPr>
          <a:xfrm>
            <a:off x="6478794" y="4778638"/>
            <a:ext cx="975518" cy="975518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Oval 47">
            <a:extLst>
              <a:ext uri="{FF2B5EF4-FFF2-40B4-BE49-F238E27FC236}">
                <a16:creationId xmlns:a16="http://schemas.microsoft.com/office/drawing/2014/main" id="{307ECB30-288E-4A49-9072-A6F5956D903F}"/>
              </a:ext>
            </a:extLst>
          </p:cNvPr>
          <p:cNvSpPr/>
          <p:nvPr/>
        </p:nvSpPr>
        <p:spPr>
          <a:xfrm>
            <a:off x="4722774" y="4778638"/>
            <a:ext cx="975518" cy="975518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7">
            <a:extLst>
              <a:ext uri="{FF2B5EF4-FFF2-40B4-BE49-F238E27FC236}">
                <a16:creationId xmlns:a16="http://schemas.microsoft.com/office/drawing/2014/main" id="{7A1748B3-274E-463A-8CEE-EA01A9886AD6}"/>
              </a:ext>
            </a:extLst>
          </p:cNvPr>
          <p:cNvSpPr/>
          <p:nvPr/>
        </p:nvSpPr>
        <p:spPr>
          <a:xfrm>
            <a:off x="5041314" y="2369768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10">
            <a:extLst>
              <a:ext uri="{FF2B5EF4-FFF2-40B4-BE49-F238E27FC236}">
                <a16:creationId xmlns:a16="http://schemas.microsoft.com/office/drawing/2014/main" id="{4C280BEE-84D1-46F6-8BD0-942B2AA776DA}"/>
              </a:ext>
            </a:extLst>
          </p:cNvPr>
          <p:cNvSpPr/>
          <p:nvPr/>
        </p:nvSpPr>
        <p:spPr>
          <a:xfrm>
            <a:off x="4386615" y="3760593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5">
            <a:extLst>
              <a:ext uri="{FF2B5EF4-FFF2-40B4-BE49-F238E27FC236}">
                <a16:creationId xmlns:a16="http://schemas.microsoft.com/office/drawing/2014/main" id="{51277F5B-CB87-4B44-89FE-CB7A94FBEFB8}"/>
              </a:ext>
            </a:extLst>
          </p:cNvPr>
          <p:cNvSpPr/>
          <p:nvPr/>
        </p:nvSpPr>
        <p:spPr>
          <a:xfrm flipH="1">
            <a:off x="5018088" y="513610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 Same Side Corner Rectangle 11">
            <a:extLst>
              <a:ext uri="{FF2B5EF4-FFF2-40B4-BE49-F238E27FC236}">
                <a16:creationId xmlns:a16="http://schemas.microsoft.com/office/drawing/2014/main" id="{96E4936B-8332-4B02-89F6-AEEC1A9B2DFC}"/>
              </a:ext>
            </a:extLst>
          </p:cNvPr>
          <p:cNvSpPr>
            <a:spLocks noChangeAspect="1"/>
          </p:cNvSpPr>
          <p:nvPr/>
        </p:nvSpPr>
        <p:spPr>
          <a:xfrm rot="9900000">
            <a:off x="6829153" y="509894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Block Arc 10">
            <a:extLst>
              <a:ext uri="{FF2B5EF4-FFF2-40B4-BE49-F238E27FC236}">
                <a16:creationId xmlns:a16="http://schemas.microsoft.com/office/drawing/2014/main" id="{38CCD94D-84A0-4082-8118-6AE9BD0648E4}"/>
              </a:ext>
            </a:extLst>
          </p:cNvPr>
          <p:cNvSpPr/>
          <p:nvPr/>
        </p:nvSpPr>
        <p:spPr>
          <a:xfrm>
            <a:off x="7475312" y="3782629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4" name="Round Same Side Corner Rectangle 36">
            <a:extLst>
              <a:ext uri="{FF2B5EF4-FFF2-40B4-BE49-F238E27FC236}">
                <a16:creationId xmlns:a16="http://schemas.microsoft.com/office/drawing/2014/main" id="{F22E4098-9E09-434A-9038-172E9166E274}"/>
              </a:ext>
            </a:extLst>
          </p:cNvPr>
          <p:cNvSpPr>
            <a:spLocks noChangeAspect="1"/>
          </p:cNvSpPr>
          <p:nvPr/>
        </p:nvSpPr>
        <p:spPr>
          <a:xfrm>
            <a:off x="6783583" y="2344504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71FFC465-334E-4023-B53C-4BE69EDEE3BF}"/>
              </a:ext>
            </a:extLst>
          </p:cNvPr>
          <p:cNvGrpSpPr/>
          <p:nvPr/>
        </p:nvGrpSpPr>
        <p:grpSpPr>
          <a:xfrm>
            <a:off x="5773529" y="3312748"/>
            <a:ext cx="627753" cy="1022616"/>
            <a:chOff x="1879751" y="2029353"/>
            <a:chExt cx="1282698" cy="2089528"/>
          </a:xfrm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982306B6-024F-4743-AD1C-544D0503F2BF}"/>
                </a:ext>
              </a:extLst>
            </p:cNvPr>
            <p:cNvSpPr/>
            <p:nvPr/>
          </p:nvSpPr>
          <p:spPr>
            <a:xfrm>
              <a:off x="1879751" y="2029354"/>
              <a:ext cx="641349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25000">
                  <a:schemeClr val="accent1">
                    <a:lumMod val="80000"/>
                  </a:schemeClr>
                </a:gs>
                <a:gs pos="0">
                  <a:schemeClr val="accent1">
                    <a:lumMod val="75000"/>
                  </a:schemeClr>
                </a:gs>
                <a:gs pos="100000">
                  <a:schemeClr val="accent1">
                    <a:lumMod val="90000"/>
                  </a:schemeClr>
                </a:gs>
              </a:gsLst>
              <a:lin ang="10800000" scaled="1"/>
              <a:tileRect/>
            </a:gradFill>
            <a:ln w="6350"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46C929B-F172-4081-9F5A-FFA499087021}"/>
                </a:ext>
              </a:extLst>
            </p:cNvPr>
            <p:cNvSpPr/>
            <p:nvPr/>
          </p:nvSpPr>
          <p:spPr>
            <a:xfrm flipH="1">
              <a:off x="2521100" y="2029354"/>
              <a:ext cx="641349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75000">
                  <a:schemeClr val="accent1">
                    <a:lumMod val="80000"/>
                  </a:schemeClr>
                </a:gs>
                <a:gs pos="0">
                  <a:schemeClr val="accent1">
                    <a:lumMod val="9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0" scaled="1"/>
              <a:tileRect/>
            </a:gradFill>
            <a:ln w="6350"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1FB1BECD-E06E-49DB-B5D1-79D3E3B08214}"/>
                </a:ext>
              </a:extLst>
            </p:cNvPr>
            <p:cNvSpPr/>
            <p:nvPr/>
          </p:nvSpPr>
          <p:spPr>
            <a:xfrm>
              <a:off x="2081778" y="2029354"/>
              <a:ext cx="439323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40000">
                  <a:schemeClr val="accent1"/>
                </a:gs>
                <a:gs pos="0">
                  <a:schemeClr val="accent1">
                    <a:lumMod val="85000"/>
                  </a:schemeClr>
                </a:gs>
                <a:gs pos="100000">
                  <a:schemeClr val="accent1"/>
                </a:gs>
              </a:gsLst>
              <a:lin ang="10800000" scaled="1"/>
              <a:tileRect/>
            </a:gradFill>
            <a:ln w="4445">
              <a:gradFill>
                <a:gsLst>
                  <a:gs pos="0">
                    <a:schemeClr val="accent1">
                      <a:lumMod val="60000"/>
                      <a:lumOff val="40000"/>
                      <a:alpha val="0"/>
                    </a:schemeClr>
                  </a:gs>
                  <a:gs pos="100000">
                    <a:schemeClr val="accent1">
                      <a:lumMod val="60000"/>
                      <a:lumOff val="40000"/>
                      <a:alpha val="90000"/>
                    </a:schemeClr>
                  </a:gs>
                </a:gsLst>
                <a:lin ang="5400000" scaled="1"/>
              </a:gra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F55E1C8E-5021-4DD8-B368-7BD90A32649B}"/>
                </a:ext>
              </a:extLst>
            </p:cNvPr>
            <p:cNvSpPr/>
            <p:nvPr/>
          </p:nvSpPr>
          <p:spPr>
            <a:xfrm flipH="1">
              <a:off x="2521101" y="2029353"/>
              <a:ext cx="439323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40000">
                  <a:schemeClr val="accent1"/>
                </a:gs>
                <a:gs pos="0">
                  <a:schemeClr val="accent1">
                    <a:alpha val="90000"/>
                  </a:schemeClr>
                </a:gs>
                <a:gs pos="100000">
                  <a:schemeClr val="accent1">
                    <a:lumMod val="80000"/>
                  </a:schemeClr>
                </a:gs>
              </a:gsLst>
              <a:lin ang="0" scaled="1"/>
              <a:tileRect/>
            </a:gradFill>
            <a:ln w="4445"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60000"/>
                      <a:lumOff val="40000"/>
                      <a:alpha val="0"/>
                    </a:schemeClr>
                  </a:gs>
                </a:gsLst>
                <a:lin ang="0" scaled="1"/>
                <a:tileRect/>
              </a:gra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0" y="155259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accent2">
                    <a:lumMod val="75000"/>
                  </a:schemeClr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accent2">
                  <a:lumMod val="7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C62951-8886-4917-AC1A-104F96629905}"/>
              </a:ext>
            </a:extLst>
          </p:cNvPr>
          <p:cNvSpPr txBox="1"/>
          <p:nvPr/>
        </p:nvSpPr>
        <p:spPr>
          <a:xfrm>
            <a:off x="1362076" y="1355673"/>
            <a:ext cx="950113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D8D244-87ED-42B2-89B6-7D6D4DE5721F}"/>
              </a:ext>
            </a:extLst>
          </p:cNvPr>
          <p:cNvSpPr txBox="1"/>
          <p:nvPr/>
        </p:nvSpPr>
        <p:spPr>
          <a:xfrm>
            <a:off x="1362076" y="2859850"/>
            <a:ext cx="9501136" cy="21236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3" name="Group 8">
            <a:extLst>
              <a:ext uri="{FF2B5EF4-FFF2-40B4-BE49-F238E27FC236}">
                <a16:creationId xmlns:a16="http://schemas.microsoft.com/office/drawing/2014/main" id="{A6E77E92-69A5-42F9-8C35-9998D7697F78}"/>
              </a:ext>
            </a:extLst>
          </p:cNvPr>
          <p:cNvGrpSpPr/>
          <p:nvPr/>
        </p:nvGrpSpPr>
        <p:grpSpPr>
          <a:xfrm>
            <a:off x="5581672" y="2054690"/>
            <a:ext cx="1028656" cy="752475"/>
            <a:chOff x="8502423" y="107789"/>
            <a:chExt cx="1466976" cy="1073111"/>
          </a:xfrm>
        </p:grpSpPr>
        <p:sp>
          <p:nvSpPr>
            <p:cNvPr id="14" name="Freeform: Shape 9">
              <a:extLst>
                <a:ext uri="{FF2B5EF4-FFF2-40B4-BE49-F238E27FC236}">
                  <a16:creationId xmlns:a16="http://schemas.microsoft.com/office/drawing/2014/main" id="{C1A42EE4-2689-429A-96C6-2D6C5BC11A34}"/>
                </a:ext>
              </a:extLst>
            </p:cNvPr>
            <p:cNvSpPr/>
            <p:nvPr userDrawn="1"/>
          </p:nvSpPr>
          <p:spPr>
            <a:xfrm>
              <a:off x="8689862" y="276321"/>
              <a:ext cx="787514" cy="787435"/>
            </a:xfrm>
            <a:custGeom>
              <a:avLst/>
              <a:gdLst>
                <a:gd name="connsiteX0" fmla="*/ 1529845 w 3140536"/>
                <a:gd name="connsiteY0" fmla="*/ 1046057 h 3140220"/>
                <a:gd name="connsiteX1" fmla="*/ 1511512 w 3140536"/>
                <a:gd name="connsiteY1" fmla="*/ 1064914 h 3140220"/>
                <a:gd name="connsiteX2" fmla="*/ 1502083 w 3140536"/>
                <a:gd name="connsiteY2" fmla="*/ 1166270 h 3140220"/>
                <a:gd name="connsiteX3" fmla="*/ 1471965 w 3140536"/>
                <a:gd name="connsiteY3" fmla="*/ 1489719 h 3140220"/>
                <a:gd name="connsiteX4" fmla="*/ 1438179 w 3140536"/>
                <a:gd name="connsiteY4" fmla="*/ 1845643 h 3140220"/>
                <a:gd name="connsiteX5" fmla="*/ 1430060 w 3140536"/>
                <a:gd name="connsiteY5" fmla="*/ 1928666 h 3140220"/>
                <a:gd name="connsiteX6" fmla="*/ 1422203 w 3140536"/>
                <a:gd name="connsiteY6" fmla="*/ 1894095 h 3140220"/>
                <a:gd name="connsiteX7" fmla="*/ 1338395 w 3140536"/>
                <a:gd name="connsiteY7" fmla="*/ 1430006 h 3140220"/>
                <a:gd name="connsiteX8" fmla="*/ 1320847 w 3140536"/>
                <a:gd name="connsiteY8" fmla="*/ 1412195 h 3140220"/>
                <a:gd name="connsiteX9" fmla="*/ 1301205 w 3140536"/>
                <a:gd name="connsiteY9" fmla="*/ 1427911 h 3140220"/>
                <a:gd name="connsiteX10" fmla="*/ 1263491 w 3140536"/>
                <a:gd name="connsiteY10" fmla="*/ 1550480 h 3140220"/>
                <a:gd name="connsiteX11" fmla="*/ 1243849 w 3140536"/>
                <a:gd name="connsiteY11" fmla="*/ 1565147 h 3140220"/>
                <a:gd name="connsiteX12" fmla="*/ 716116 w 3140536"/>
                <a:gd name="connsiteY12" fmla="*/ 1564361 h 3140220"/>
                <a:gd name="connsiteX13" fmla="*/ 678403 w 3140536"/>
                <a:gd name="connsiteY13" fmla="*/ 1585837 h 3140220"/>
                <a:gd name="connsiteX14" fmla="*/ 647760 w 3140536"/>
                <a:gd name="connsiteY14" fmla="*/ 1634027 h 3140220"/>
                <a:gd name="connsiteX15" fmla="*/ 631260 w 3140536"/>
                <a:gd name="connsiteY15" fmla="*/ 1485529 h 3140220"/>
                <a:gd name="connsiteX16" fmla="*/ 585428 w 3140536"/>
                <a:gd name="connsiteY16" fmla="*/ 1064129 h 3140220"/>
                <a:gd name="connsiteX17" fmla="*/ 561071 w 3140536"/>
                <a:gd name="connsiteY17" fmla="*/ 1046843 h 3140220"/>
                <a:gd name="connsiteX18" fmla="*/ 548500 w 3140536"/>
                <a:gd name="connsiteY18" fmla="*/ 1068581 h 3140220"/>
                <a:gd name="connsiteX19" fmla="*/ 515762 w 3140536"/>
                <a:gd name="connsiteY19" fmla="*/ 1419268 h 3140220"/>
                <a:gd name="connsiteX20" fmla="*/ 475167 w 3140536"/>
                <a:gd name="connsiteY20" fmla="*/ 1847738 h 3140220"/>
                <a:gd name="connsiteX21" fmla="*/ 467310 w 3140536"/>
                <a:gd name="connsiteY21" fmla="*/ 1929713 h 3140220"/>
                <a:gd name="connsiteX22" fmla="*/ 464691 w 3140536"/>
                <a:gd name="connsiteY22" fmla="*/ 1926832 h 3140220"/>
                <a:gd name="connsiteX23" fmla="*/ 418859 w 3140536"/>
                <a:gd name="connsiteY23" fmla="*/ 1670955 h 3140220"/>
                <a:gd name="connsiteX24" fmla="*/ 375121 w 3140536"/>
                <a:gd name="connsiteY24" fmla="*/ 1429220 h 3140220"/>
                <a:gd name="connsiteX25" fmla="*/ 358359 w 3140536"/>
                <a:gd name="connsiteY25" fmla="*/ 1412195 h 3140220"/>
                <a:gd name="connsiteX26" fmla="*/ 338455 w 3140536"/>
                <a:gd name="connsiteY26" fmla="*/ 1427387 h 3140220"/>
                <a:gd name="connsiteX27" fmla="*/ 301527 w 3140536"/>
                <a:gd name="connsiteY27" fmla="*/ 1546028 h 3140220"/>
                <a:gd name="connsiteX28" fmla="*/ 268789 w 3140536"/>
                <a:gd name="connsiteY28" fmla="*/ 1562790 h 3140220"/>
                <a:gd name="connsiteX29" fmla="*/ 256742 w 3140536"/>
                <a:gd name="connsiteY29" fmla="*/ 1561742 h 3140220"/>
                <a:gd name="connsiteX30" fmla="*/ 72101 w 3140536"/>
                <a:gd name="connsiteY30" fmla="*/ 1561742 h 3140220"/>
                <a:gd name="connsiteX31" fmla="*/ 60578 w 3140536"/>
                <a:gd name="connsiteY31" fmla="*/ 1562790 h 3140220"/>
                <a:gd name="connsiteX32" fmla="*/ 16054 w 3140536"/>
                <a:gd name="connsiteY32" fmla="*/ 1563314 h 3140220"/>
                <a:gd name="connsiteX33" fmla="*/ 6364 w 3140536"/>
                <a:gd name="connsiteY33" fmla="*/ 1565147 h 3140220"/>
                <a:gd name="connsiteX34" fmla="*/ 5316 w 3140536"/>
                <a:gd name="connsiteY34" fmla="*/ 1590813 h 3140220"/>
                <a:gd name="connsiteX35" fmla="*/ 17626 w 3140536"/>
                <a:gd name="connsiteY35" fmla="*/ 1594480 h 3140220"/>
                <a:gd name="connsiteX36" fmla="*/ 303098 w 3140536"/>
                <a:gd name="connsiteY36" fmla="*/ 1594480 h 3140220"/>
                <a:gd name="connsiteX37" fmla="*/ 330074 w 3140536"/>
                <a:gd name="connsiteY37" fmla="*/ 1573528 h 3140220"/>
                <a:gd name="connsiteX38" fmla="*/ 352336 w 3140536"/>
                <a:gd name="connsiteY38" fmla="*/ 1502029 h 3140220"/>
                <a:gd name="connsiteX39" fmla="*/ 354693 w 3140536"/>
                <a:gd name="connsiteY39" fmla="*/ 1513814 h 3140220"/>
                <a:gd name="connsiteX40" fmla="*/ 424358 w 3140536"/>
                <a:gd name="connsiteY40" fmla="*/ 1899333 h 3140220"/>
                <a:gd name="connsiteX41" fmla="*/ 453430 w 3140536"/>
                <a:gd name="connsiteY41" fmla="*/ 2061188 h 3140220"/>
                <a:gd name="connsiteX42" fmla="*/ 478834 w 3140536"/>
                <a:gd name="connsiteY42" fmla="*/ 2079259 h 3140220"/>
                <a:gd name="connsiteX43" fmla="*/ 491143 w 3140536"/>
                <a:gd name="connsiteY43" fmla="*/ 2054116 h 3140220"/>
                <a:gd name="connsiteX44" fmla="*/ 518905 w 3140536"/>
                <a:gd name="connsiteY44" fmla="*/ 1757906 h 3140220"/>
                <a:gd name="connsiteX45" fmla="*/ 559500 w 3140536"/>
                <a:gd name="connsiteY45" fmla="*/ 1332054 h 3140220"/>
                <a:gd name="connsiteX46" fmla="*/ 567618 w 3140536"/>
                <a:gd name="connsiteY46" fmla="*/ 1244055 h 3140220"/>
                <a:gd name="connsiteX47" fmla="*/ 570761 w 3140536"/>
                <a:gd name="connsiteY47" fmla="*/ 1249817 h 3140220"/>
                <a:gd name="connsiteX48" fmla="*/ 597475 w 3140536"/>
                <a:gd name="connsiteY48" fmla="*/ 1497576 h 3140220"/>
                <a:gd name="connsiteX49" fmla="*/ 617118 w 3140536"/>
                <a:gd name="connsiteY49" fmla="*/ 1677764 h 3140220"/>
                <a:gd name="connsiteX50" fmla="*/ 627594 w 3140536"/>
                <a:gd name="connsiteY50" fmla="*/ 1694526 h 3140220"/>
                <a:gd name="connsiteX51" fmla="*/ 648284 w 3140536"/>
                <a:gd name="connsiteY51" fmla="*/ 1691121 h 3140220"/>
                <a:gd name="connsiteX52" fmla="*/ 664522 w 3140536"/>
                <a:gd name="connsiteY52" fmla="*/ 1672526 h 3140220"/>
                <a:gd name="connsiteX53" fmla="*/ 706164 w 3140536"/>
                <a:gd name="connsiteY53" fmla="*/ 1606003 h 3140220"/>
                <a:gd name="connsiteX54" fmla="*/ 727902 w 3140536"/>
                <a:gd name="connsiteY54" fmla="*/ 1593956 h 3140220"/>
                <a:gd name="connsiteX55" fmla="*/ 1260872 w 3140536"/>
                <a:gd name="connsiteY55" fmla="*/ 1594218 h 3140220"/>
                <a:gd name="connsiteX56" fmla="*/ 1293610 w 3140536"/>
                <a:gd name="connsiteY56" fmla="*/ 1570385 h 3140220"/>
                <a:gd name="connsiteX57" fmla="*/ 1313514 w 3140536"/>
                <a:gd name="connsiteY57" fmla="*/ 1507005 h 3140220"/>
                <a:gd name="connsiteX58" fmla="*/ 1329490 w 3140536"/>
                <a:gd name="connsiteY58" fmla="*/ 1581647 h 3140220"/>
                <a:gd name="connsiteX59" fmla="*/ 1395751 w 3140536"/>
                <a:gd name="connsiteY59" fmla="*/ 1946475 h 3140220"/>
                <a:gd name="connsiteX60" fmla="*/ 1416441 w 3140536"/>
                <a:gd name="connsiteY60" fmla="*/ 2062235 h 3140220"/>
                <a:gd name="connsiteX61" fmla="*/ 1436084 w 3140536"/>
                <a:gd name="connsiteY61" fmla="*/ 2080307 h 3140220"/>
                <a:gd name="connsiteX62" fmla="*/ 1453108 w 3140536"/>
                <a:gd name="connsiteY62" fmla="*/ 2060926 h 3140220"/>
                <a:gd name="connsiteX63" fmla="*/ 1455203 w 3140536"/>
                <a:gd name="connsiteY63" fmla="*/ 2041545 h 3140220"/>
                <a:gd name="connsiteX64" fmla="*/ 1490559 w 3140536"/>
                <a:gd name="connsiteY64" fmla="*/ 1661003 h 3140220"/>
                <a:gd name="connsiteX65" fmla="*/ 1523297 w 3140536"/>
                <a:gd name="connsiteY65" fmla="*/ 1316863 h 3140220"/>
                <a:gd name="connsiteX66" fmla="*/ 1530368 w 3140536"/>
                <a:gd name="connsiteY66" fmla="*/ 1244579 h 3140220"/>
                <a:gd name="connsiteX67" fmla="*/ 1553416 w 3140536"/>
                <a:gd name="connsiteY67" fmla="*/ 1437863 h 3140220"/>
                <a:gd name="connsiteX68" fmla="*/ 1579606 w 3140536"/>
                <a:gd name="connsiteY68" fmla="*/ 1679074 h 3140220"/>
                <a:gd name="connsiteX69" fmla="*/ 1609201 w 3140536"/>
                <a:gd name="connsiteY69" fmla="*/ 1692431 h 3140220"/>
                <a:gd name="connsiteX70" fmla="*/ 1627272 w 3140536"/>
                <a:gd name="connsiteY70" fmla="*/ 1672003 h 3140220"/>
                <a:gd name="connsiteX71" fmla="*/ 1668390 w 3140536"/>
                <a:gd name="connsiteY71" fmla="*/ 1606789 h 3140220"/>
                <a:gd name="connsiteX72" fmla="*/ 1691176 w 3140536"/>
                <a:gd name="connsiteY72" fmla="*/ 1594218 h 3140220"/>
                <a:gd name="connsiteX73" fmla="*/ 2374738 w 3140536"/>
                <a:gd name="connsiteY73" fmla="*/ 1594480 h 3140220"/>
                <a:gd name="connsiteX74" fmla="*/ 2404595 w 3140536"/>
                <a:gd name="connsiteY74" fmla="*/ 1572218 h 3140220"/>
                <a:gd name="connsiteX75" fmla="*/ 2426856 w 3140536"/>
                <a:gd name="connsiteY75" fmla="*/ 1502290 h 3140220"/>
                <a:gd name="connsiteX76" fmla="*/ 2429214 w 3140536"/>
                <a:gd name="connsiteY76" fmla="*/ 1513552 h 3140220"/>
                <a:gd name="connsiteX77" fmla="*/ 2499141 w 3140536"/>
                <a:gd name="connsiteY77" fmla="*/ 1900380 h 3140220"/>
                <a:gd name="connsiteX78" fmla="*/ 2528474 w 3140536"/>
                <a:gd name="connsiteY78" fmla="*/ 2062235 h 3140220"/>
                <a:gd name="connsiteX79" fmla="*/ 2552045 w 3140536"/>
                <a:gd name="connsiteY79" fmla="*/ 2079521 h 3140220"/>
                <a:gd name="connsiteX80" fmla="*/ 2565402 w 3140536"/>
                <a:gd name="connsiteY80" fmla="*/ 2056474 h 3140220"/>
                <a:gd name="connsiteX81" fmla="*/ 2583997 w 3140536"/>
                <a:gd name="connsiteY81" fmla="*/ 1859000 h 3140220"/>
                <a:gd name="connsiteX82" fmla="*/ 2609926 w 3140536"/>
                <a:gd name="connsiteY82" fmla="*/ 1586361 h 3140220"/>
                <a:gd name="connsiteX83" fmla="*/ 2632449 w 3140536"/>
                <a:gd name="connsiteY83" fmla="*/ 1343315 h 3140220"/>
                <a:gd name="connsiteX84" fmla="*/ 2642139 w 3140536"/>
                <a:gd name="connsiteY84" fmla="*/ 1243793 h 3140220"/>
                <a:gd name="connsiteX85" fmla="*/ 2645020 w 3140536"/>
                <a:gd name="connsiteY85" fmla="*/ 1249555 h 3140220"/>
                <a:gd name="connsiteX86" fmla="*/ 2671734 w 3140536"/>
                <a:gd name="connsiteY86" fmla="*/ 1497314 h 3140220"/>
                <a:gd name="connsiteX87" fmla="*/ 2691377 w 3140536"/>
                <a:gd name="connsiteY87" fmla="*/ 1677502 h 3140220"/>
                <a:gd name="connsiteX88" fmla="*/ 2722543 w 3140536"/>
                <a:gd name="connsiteY88" fmla="*/ 1690859 h 3140220"/>
                <a:gd name="connsiteX89" fmla="*/ 2739567 w 3140536"/>
                <a:gd name="connsiteY89" fmla="*/ 1671217 h 3140220"/>
                <a:gd name="connsiteX90" fmla="*/ 2781471 w 3140536"/>
                <a:gd name="connsiteY90" fmla="*/ 1604694 h 3140220"/>
                <a:gd name="connsiteX91" fmla="*/ 2801113 w 3140536"/>
                <a:gd name="connsiteY91" fmla="*/ 1593694 h 3140220"/>
                <a:gd name="connsiteX92" fmla="*/ 3056467 w 3140536"/>
                <a:gd name="connsiteY92" fmla="*/ 1593956 h 3140220"/>
                <a:gd name="connsiteX93" fmla="*/ 3127180 w 3140536"/>
                <a:gd name="connsiteY93" fmla="*/ 1593956 h 3140220"/>
                <a:gd name="connsiteX94" fmla="*/ 3137395 w 3140536"/>
                <a:gd name="connsiteY94" fmla="*/ 1590813 h 3140220"/>
                <a:gd name="connsiteX95" fmla="*/ 3136871 w 3140536"/>
                <a:gd name="connsiteY95" fmla="*/ 1567504 h 3140220"/>
                <a:gd name="connsiteX96" fmla="*/ 3122466 w 3140536"/>
                <a:gd name="connsiteY96" fmla="*/ 1565147 h 3140220"/>
                <a:gd name="connsiteX97" fmla="*/ 2785923 w 3140536"/>
                <a:gd name="connsiteY97" fmla="*/ 1564623 h 3140220"/>
                <a:gd name="connsiteX98" fmla="*/ 2756328 w 3140536"/>
                <a:gd name="connsiteY98" fmla="*/ 1581123 h 3140220"/>
                <a:gd name="connsiteX99" fmla="*/ 2722805 w 3140536"/>
                <a:gd name="connsiteY99" fmla="*/ 1634027 h 3140220"/>
                <a:gd name="connsiteX100" fmla="*/ 2721757 w 3140536"/>
                <a:gd name="connsiteY100" fmla="*/ 1626170 h 3140220"/>
                <a:gd name="connsiteX101" fmla="*/ 2700020 w 3140536"/>
                <a:gd name="connsiteY101" fmla="*/ 1428958 h 3140220"/>
                <a:gd name="connsiteX102" fmla="*/ 2676972 w 3140536"/>
                <a:gd name="connsiteY102" fmla="*/ 1216293 h 3140220"/>
                <a:gd name="connsiteX103" fmla="*/ 2660211 w 3140536"/>
                <a:gd name="connsiteY103" fmla="*/ 1063343 h 3140220"/>
                <a:gd name="connsiteX104" fmla="*/ 2640306 w 3140536"/>
                <a:gd name="connsiteY104" fmla="*/ 1046319 h 3140220"/>
                <a:gd name="connsiteX105" fmla="*/ 2623544 w 3140536"/>
                <a:gd name="connsiteY105" fmla="*/ 1066748 h 3140220"/>
                <a:gd name="connsiteX106" fmla="*/ 2610187 w 3140536"/>
                <a:gd name="connsiteY106" fmla="*/ 1208436 h 3140220"/>
                <a:gd name="connsiteX107" fmla="*/ 2582688 w 3140536"/>
                <a:gd name="connsiteY107" fmla="*/ 1503338 h 3140220"/>
                <a:gd name="connsiteX108" fmla="*/ 2552569 w 3140536"/>
                <a:gd name="connsiteY108" fmla="*/ 1816310 h 3140220"/>
                <a:gd name="connsiteX109" fmla="*/ 2542093 w 3140536"/>
                <a:gd name="connsiteY109" fmla="*/ 1928666 h 3140220"/>
                <a:gd name="connsiteX110" fmla="*/ 2538688 w 3140536"/>
                <a:gd name="connsiteY110" fmla="*/ 1924737 h 3140220"/>
                <a:gd name="connsiteX111" fmla="*/ 2508832 w 3140536"/>
                <a:gd name="connsiteY111" fmla="*/ 1756335 h 3140220"/>
                <a:gd name="connsiteX112" fmla="*/ 2450951 w 3140536"/>
                <a:gd name="connsiteY112" fmla="*/ 1434982 h 3140220"/>
                <a:gd name="connsiteX113" fmla="*/ 2432095 w 3140536"/>
                <a:gd name="connsiteY113" fmla="*/ 1412457 h 3140220"/>
                <a:gd name="connsiteX114" fmla="*/ 2411404 w 3140536"/>
                <a:gd name="connsiteY114" fmla="*/ 1433410 h 3140220"/>
                <a:gd name="connsiteX115" fmla="*/ 2375262 w 3140536"/>
                <a:gd name="connsiteY115" fmla="*/ 1550742 h 3140220"/>
                <a:gd name="connsiteX116" fmla="*/ 2355357 w 3140536"/>
                <a:gd name="connsiteY116" fmla="*/ 1565147 h 3140220"/>
                <a:gd name="connsiteX117" fmla="*/ 1675724 w 3140536"/>
                <a:gd name="connsiteY117" fmla="*/ 1564361 h 3140220"/>
                <a:gd name="connsiteX118" fmla="*/ 1642986 w 3140536"/>
                <a:gd name="connsiteY118" fmla="*/ 1582432 h 3140220"/>
                <a:gd name="connsiteX119" fmla="*/ 1610510 w 3140536"/>
                <a:gd name="connsiteY119" fmla="*/ 1634027 h 3140220"/>
                <a:gd name="connsiteX120" fmla="*/ 1604748 w 3140536"/>
                <a:gd name="connsiteY120" fmla="*/ 1583480 h 3140220"/>
                <a:gd name="connsiteX121" fmla="*/ 1548178 w 3140536"/>
                <a:gd name="connsiteY121" fmla="*/ 1064652 h 3140220"/>
                <a:gd name="connsiteX122" fmla="*/ 1529845 w 3140536"/>
                <a:gd name="connsiteY122" fmla="*/ 1046057 h 3140220"/>
                <a:gd name="connsiteX123" fmla="*/ 1041397 w 3140536"/>
                <a:gd name="connsiteY123" fmla="*/ 24 h 3140220"/>
                <a:gd name="connsiteX124" fmla="*/ 2092931 w 3140536"/>
                <a:gd name="connsiteY124" fmla="*/ 24 h 3140220"/>
                <a:gd name="connsiteX125" fmla="*/ 2113097 w 3140536"/>
                <a:gd name="connsiteY125" fmla="*/ 20714 h 3140220"/>
                <a:gd name="connsiteX126" fmla="*/ 2113097 w 3140536"/>
                <a:gd name="connsiteY126" fmla="*/ 1009391 h 3140220"/>
                <a:gd name="connsiteX127" fmla="*/ 2131169 w 3140536"/>
                <a:gd name="connsiteY127" fmla="*/ 1027725 h 3140220"/>
                <a:gd name="connsiteX128" fmla="*/ 3121155 w 3140536"/>
                <a:gd name="connsiteY128" fmla="*/ 1027725 h 3140220"/>
                <a:gd name="connsiteX129" fmla="*/ 3140536 w 3140536"/>
                <a:gd name="connsiteY129" fmla="*/ 1046581 h 3140220"/>
                <a:gd name="connsiteX130" fmla="*/ 3140536 w 3140536"/>
                <a:gd name="connsiteY130" fmla="*/ 2096805 h 3140220"/>
                <a:gd name="connsiteX131" fmla="*/ 3122989 w 3140536"/>
                <a:gd name="connsiteY131" fmla="*/ 2114615 h 3140220"/>
                <a:gd name="connsiteX132" fmla="*/ 2139549 w 3140536"/>
                <a:gd name="connsiteY132" fmla="*/ 2114615 h 3140220"/>
                <a:gd name="connsiteX133" fmla="*/ 2121216 w 3140536"/>
                <a:gd name="connsiteY133" fmla="*/ 2132948 h 3140220"/>
                <a:gd name="connsiteX134" fmla="*/ 2121216 w 3140536"/>
                <a:gd name="connsiteY134" fmla="*/ 3121625 h 3140220"/>
                <a:gd name="connsiteX135" fmla="*/ 2102883 w 3140536"/>
                <a:gd name="connsiteY135" fmla="*/ 3140220 h 3140220"/>
                <a:gd name="connsiteX136" fmla="*/ 1574105 w 3140536"/>
                <a:gd name="connsiteY136" fmla="*/ 3139958 h 3140220"/>
                <a:gd name="connsiteX137" fmla="*/ 1042445 w 3140536"/>
                <a:gd name="connsiteY137" fmla="*/ 3140220 h 3140220"/>
                <a:gd name="connsiteX138" fmla="*/ 1026469 w 3140536"/>
                <a:gd name="connsiteY138" fmla="*/ 3124506 h 3140220"/>
                <a:gd name="connsiteX139" fmla="*/ 1026731 w 3140536"/>
                <a:gd name="connsiteY139" fmla="*/ 2134519 h 3140220"/>
                <a:gd name="connsiteX140" fmla="*/ 1006303 w 3140536"/>
                <a:gd name="connsiteY140" fmla="*/ 2114615 h 3140220"/>
                <a:gd name="connsiteX141" fmla="*/ 18935 w 3140536"/>
                <a:gd name="connsiteY141" fmla="*/ 2114615 h 3140220"/>
                <a:gd name="connsiteX142" fmla="*/ 78 w 3140536"/>
                <a:gd name="connsiteY142" fmla="*/ 2095496 h 3140220"/>
                <a:gd name="connsiteX143" fmla="*/ 78 w 3140536"/>
                <a:gd name="connsiteY143" fmla="*/ 1046581 h 3140220"/>
                <a:gd name="connsiteX144" fmla="*/ 18935 w 3140536"/>
                <a:gd name="connsiteY144" fmla="*/ 1027725 h 3140220"/>
                <a:gd name="connsiteX145" fmla="*/ 1003684 w 3140536"/>
                <a:gd name="connsiteY145" fmla="*/ 1027725 h 3140220"/>
                <a:gd name="connsiteX146" fmla="*/ 1022802 w 3140536"/>
                <a:gd name="connsiteY146" fmla="*/ 1009130 h 3140220"/>
                <a:gd name="connsiteX147" fmla="*/ 1022802 w 3140536"/>
                <a:gd name="connsiteY147" fmla="*/ 19143 h 3140220"/>
                <a:gd name="connsiteX148" fmla="*/ 1041397 w 3140536"/>
                <a:gd name="connsiteY148" fmla="*/ 24 h 314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3140536" h="3140220">
                  <a:moveTo>
                    <a:pt x="1529845" y="1046057"/>
                  </a:moveTo>
                  <a:cubicBezTo>
                    <a:pt x="1516488" y="1046057"/>
                    <a:pt x="1512559" y="1053653"/>
                    <a:pt x="1511512" y="1064914"/>
                  </a:cubicBezTo>
                  <a:cubicBezTo>
                    <a:pt x="1508369" y="1098700"/>
                    <a:pt x="1505226" y="1132485"/>
                    <a:pt x="1502083" y="1166270"/>
                  </a:cubicBezTo>
                  <a:cubicBezTo>
                    <a:pt x="1492131" y="1274173"/>
                    <a:pt x="1482179" y="1381815"/>
                    <a:pt x="1471965" y="1489719"/>
                  </a:cubicBezTo>
                  <a:cubicBezTo>
                    <a:pt x="1460703" y="1608360"/>
                    <a:pt x="1449441" y="1727002"/>
                    <a:pt x="1438179" y="1845643"/>
                  </a:cubicBezTo>
                  <a:cubicBezTo>
                    <a:pt x="1435560" y="1873405"/>
                    <a:pt x="1432679" y="1900904"/>
                    <a:pt x="1430060" y="1928666"/>
                  </a:cubicBezTo>
                  <a:cubicBezTo>
                    <a:pt x="1426132" y="1917142"/>
                    <a:pt x="1424298" y="1905618"/>
                    <a:pt x="1422203" y="1894095"/>
                  </a:cubicBezTo>
                  <a:cubicBezTo>
                    <a:pt x="1394180" y="1739311"/>
                    <a:pt x="1366156" y="1584789"/>
                    <a:pt x="1338395" y="1430006"/>
                  </a:cubicBezTo>
                  <a:cubicBezTo>
                    <a:pt x="1336562" y="1419792"/>
                    <a:pt x="1331585" y="1412719"/>
                    <a:pt x="1320847" y="1412195"/>
                  </a:cubicBezTo>
                  <a:cubicBezTo>
                    <a:pt x="1310371" y="1411672"/>
                    <a:pt x="1304348" y="1417958"/>
                    <a:pt x="1301205" y="1427911"/>
                  </a:cubicBezTo>
                  <a:cubicBezTo>
                    <a:pt x="1288634" y="1468767"/>
                    <a:pt x="1275277" y="1509362"/>
                    <a:pt x="1263491" y="1550480"/>
                  </a:cubicBezTo>
                  <a:cubicBezTo>
                    <a:pt x="1260348" y="1561742"/>
                    <a:pt x="1255372" y="1565147"/>
                    <a:pt x="1243849" y="1565147"/>
                  </a:cubicBezTo>
                  <a:cubicBezTo>
                    <a:pt x="1067851" y="1564623"/>
                    <a:pt x="892115" y="1565147"/>
                    <a:pt x="716116" y="1564361"/>
                  </a:cubicBezTo>
                  <a:cubicBezTo>
                    <a:pt x="697783" y="1564361"/>
                    <a:pt x="686784" y="1570385"/>
                    <a:pt x="678403" y="1585837"/>
                  </a:cubicBezTo>
                  <a:cubicBezTo>
                    <a:pt x="669760" y="1601551"/>
                    <a:pt x="659022" y="1616217"/>
                    <a:pt x="647760" y="1634027"/>
                  </a:cubicBezTo>
                  <a:cubicBezTo>
                    <a:pt x="641998" y="1582170"/>
                    <a:pt x="636499" y="1533981"/>
                    <a:pt x="631260" y="1485529"/>
                  </a:cubicBezTo>
                  <a:cubicBezTo>
                    <a:pt x="616070" y="1345149"/>
                    <a:pt x="600618" y="1204508"/>
                    <a:pt x="585428" y="1064129"/>
                  </a:cubicBezTo>
                  <a:cubicBezTo>
                    <a:pt x="583594" y="1049462"/>
                    <a:pt x="574952" y="1043177"/>
                    <a:pt x="561071" y="1046843"/>
                  </a:cubicBezTo>
                  <a:cubicBezTo>
                    <a:pt x="549547" y="1049724"/>
                    <a:pt x="549285" y="1059414"/>
                    <a:pt x="548500" y="1068581"/>
                  </a:cubicBezTo>
                  <a:cubicBezTo>
                    <a:pt x="537500" y="1185389"/>
                    <a:pt x="526762" y="1302459"/>
                    <a:pt x="515762" y="1419268"/>
                  </a:cubicBezTo>
                  <a:cubicBezTo>
                    <a:pt x="502405" y="1562004"/>
                    <a:pt x="488786" y="1705002"/>
                    <a:pt x="475167" y="1847738"/>
                  </a:cubicBezTo>
                  <a:cubicBezTo>
                    <a:pt x="472548" y="1874714"/>
                    <a:pt x="469929" y="1901690"/>
                    <a:pt x="467310" y="1929713"/>
                  </a:cubicBezTo>
                  <a:cubicBezTo>
                    <a:pt x="465739" y="1928142"/>
                    <a:pt x="464691" y="1927618"/>
                    <a:pt x="464691" y="1926832"/>
                  </a:cubicBezTo>
                  <a:cubicBezTo>
                    <a:pt x="449239" y="1841453"/>
                    <a:pt x="434049" y="1756335"/>
                    <a:pt x="418859" y="1670955"/>
                  </a:cubicBezTo>
                  <a:cubicBezTo>
                    <a:pt x="404192" y="1590289"/>
                    <a:pt x="389526" y="1509886"/>
                    <a:pt x="375121" y="1429220"/>
                  </a:cubicBezTo>
                  <a:cubicBezTo>
                    <a:pt x="373288" y="1419268"/>
                    <a:pt x="368573" y="1412981"/>
                    <a:pt x="358359" y="1412195"/>
                  </a:cubicBezTo>
                  <a:cubicBezTo>
                    <a:pt x="347883" y="1411410"/>
                    <a:pt x="341598" y="1417696"/>
                    <a:pt x="338455" y="1427387"/>
                  </a:cubicBezTo>
                  <a:cubicBezTo>
                    <a:pt x="326146" y="1466934"/>
                    <a:pt x="313574" y="1506481"/>
                    <a:pt x="301527" y="1546028"/>
                  </a:cubicBezTo>
                  <a:cubicBezTo>
                    <a:pt x="294979" y="1566980"/>
                    <a:pt x="291575" y="1568813"/>
                    <a:pt x="268789" y="1562790"/>
                  </a:cubicBezTo>
                  <a:cubicBezTo>
                    <a:pt x="265122" y="1559123"/>
                    <a:pt x="260670" y="1560956"/>
                    <a:pt x="256742" y="1561742"/>
                  </a:cubicBezTo>
                  <a:cubicBezTo>
                    <a:pt x="195195" y="1561742"/>
                    <a:pt x="133648" y="1561742"/>
                    <a:pt x="72101" y="1561742"/>
                  </a:cubicBezTo>
                  <a:cubicBezTo>
                    <a:pt x="68435" y="1561742"/>
                    <a:pt x="64244" y="1561218"/>
                    <a:pt x="60578" y="1562790"/>
                  </a:cubicBezTo>
                  <a:cubicBezTo>
                    <a:pt x="45649" y="1563052"/>
                    <a:pt x="30983" y="1563052"/>
                    <a:pt x="16054" y="1563314"/>
                  </a:cubicBezTo>
                  <a:cubicBezTo>
                    <a:pt x="12650" y="1563314"/>
                    <a:pt x="7935" y="1562004"/>
                    <a:pt x="6364" y="1565147"/>
                  </a:cubicBezTo>
                  <a:cubicBezTo>
                    <a:pt x="2697" y="1573266"/>
                    <a:pt x="3745" y="1582432"/>
                    <a:pt x="5316" y="1590813"/>
                  </a:cubicBezTo>
                  <a:cubicBezTo>
                    <a:pt x="6626" y="1597099"/>
                    <a:pt x="13435" y="1594480"/>
                    <a:pt x="17626" y="1594480"/>
                  </a:cubicBezTo>
                  <a:cubicBezTo>
                    <a:pt x="112696" y="1594480"/>
                    <a:pt x="208028" y="1594480"/>
                    <a:pt x="303098" y="1594480"/>
                  </a:cubicBezTo>
                  <a:cubicBezTo>
                    <a:pt x="322217" y="1594480"/>
                    <a:pt x="324312" y="1592646"/>
                    <a:pt x="330074" y="1573528"/>
                  </a:cubicBezTo>
                  <a:cubicBezTo>
                    <a:pt x="336883" y="1550742"/>
                    <a:pt x="344217" y="1528219"/>
                    <a:pt x="352336" y="1502029"/>
                  </a:cubicBezTo>
                  <a:cubicBezTo>
                    <a:pt x="353645" y="1508838"/>
                    <a:pt x="354169" y="1511195"/>
                    <a:pt x="354693" y="1513814"/>
                  </a:cubicBezTo>
                  <a:cubicBezTo>
                    <a:pt x="378002" y="1642408"/>
                    <a:pt x="401049" y="1770739"/>
                    <a:pt x="424358" y="1899333"/>
                  </a:cubicBezTo>
                  <a:cubicBezTo>
                    <a:pt x="434049" y="1953284"/>
                    <a:pt x="443739" y="2007236"/>
                    <a:pt x="453430" y="2061188"/>
                  </a:cubicBezTo>
                  <a:cubicBezTo>
                    <a:pt x="456310" y="2076640"/>
                    <a:pt x="466263" y="2083973"/>
                    <a:pt x="478834" y="2079259"/>
                  </a:cubicBezTo>
                  <a:cubicBezTo>
                    <a:pt x="490881" y="2074807"/>
                    <a:pt x="490096" y="2063807"/>
                    <a:pt x="491143" y="2054116"/>
                  </a:cubicBezTo>
                  <a:cubicBezTo>
                    <a:pt x="500572" y="1955380"/>
                    <a:pt x="509476" y="1856643"/>
                    <a:pt x="518905" y="1757906"/>
                  </a:cubicBezTo>
                  <a:cubicBezTo>
                    <a:pt x="532262" y="1615956"/>
                    <a:pt x="545881" y="1474005"/>
                    <a:pt x="559500" y="1332054"/>
                  </a:cubicBezTo>
                  <a:cubicBezTo>
                    <a:pt x="562119" y="1302721"/>
                    <a:pt x="564999" y="1273650"/>
                    <a:pt x="567618" y="1244055"/>
                  </a:cubicBezTo>
                  <a:cubicBezTo>
                    <a:pt x="571285" y="1245364"/>
                    <a:pt x="570499" y="1247983"/>
                    <a:pt x="570761" y="1249817"/>
                  </a:cubicBezTo>
                  <a:cubicBezTo>
                    <a:pt x="579666" y="1332316"/>
                    <a:pt x="588571" y="1415076"/>
                    <a:pt x="597475" y="1497576"/>
                  </a:cubicBezTo>
                  <a:cubicBezTo>
                    <a:pt x="604023" y="1557552"/>
                    <a:pt x="610570" y="1617789"/>
                    <a:pt x="617118" y="1677764"/>
                  </a:cubicBezTo>
                  <a:cubicBezTo>
                    <a:pt x="617903" y="1685359"/>
                    <a:pt x="620261" y="1691383"/>
                    <a:pt x="627594" y="1694526"/>
                  </a:cubicBezTo>
                  <a:cubicBezTo>
                    <a:pt x="635189" y="1697931"/>
                    <a:pt x="641998" y="1696097"/>
                    <a:pt x="648284" y="1691121"/>
                  </a:cubicBezTo>
                  <a:cubicBezTo>
                    <a:pt x="654832" y="1685883"/>
                    <a:pt x="660070" y="1679598"/>
                    <a:pt x="664522" y="1672526"/>
                  </a:cubicBezTo>
                  <a:cubicBezTo>
                    <a:pt x="678403" y="1650265"/>
                    <a:pt x="692807" y="1628527"/>
                    <a:pt x="706164" y="1606003"/>
                  </a:cubicBezTo>
                  <a:cubicBezTo>
                    <a:pt x="711402" y="1597099"/>
                    <a:pt x="717426" y="1593956"/>
                    <a:pt x="727902" y="1593956"/>
                  </a:cubicBezTo>
                  <a:cubicBezTo>
                    <a:pt x="905472" y="1594218"/>
                    <a:pt x="1083303" y="1594218"/>
                    <a:pt x="1260872" y="1594218"/>
                  </a:cubicBezTo>
                  <a:cubicBezTo>
                    <a:pt x="1286277" y="1594218"/>
                    <a:pt x="1286277" y="1594218"/>
                    <a:pt x="1293610" y="1570385"/>
                  </a:cubicBezTo>
                  <a:cubicBezTo>
                    <a:pt x="1300157" y="1549171"/>
                    <a:pt x="1306967" y="1528219"/>
                    <a:pt x="1313514" y="1507005"/>
                  </a:cubicBezTo>
                  <a:cubicBezTo>
                    <a:pt x="1320586" y="1532147"/>
                    <a:pt x="1325038" y="1557028"/>
                    <a:pt x="1329490" y="1581647"/>
                  </a:cubicBezTo>
                  <a:cubicBezTo>
                    <a:pt x="1351490" y="1703169"/>
                    <a:pt x="1373752" y="1824953"/>
                    <a:pt x="1395751" y="1946475"/>
                  </a:cubicBezTo>
                  <a:cubicBezTo>
                    <a:pt x="1402823" y="1984975"/>
                    <a:pt x="1409894" y="2023736"/>
                    <a:pt x="1416441" y="2062235"/>
                  </a:cubicBezTo>
                  <a:cubicBezTo>
                    <a:pt x="1418537" y="2073759"/>
                    <a:pt x="1423513" y="2080830"/>
                    <a:pt x="1436084" y="2080307"/>
                  </a:cubicBezTo>
                  <a:cubicBezTo>
                    <a:pt x="1448393" y="2079783"/>
                    <a:pt x="1452060" y="2071402"/>
                    <a:pt x="1453108" y="2060926"/>
                  </a:cubicBezTo>
                  <a:cubicBezTo>
                    <a:pt x="1453893" y="2054378"/>
                    <a:pt x="1454679" y="2048093"/>
                    <a:pt x="1455203" y="2041545"/>
                  </a:cubicBezTo>
                  <a:cubicBezTo>
                    <a:pt x="1466988" y="1914785"/>
                    <a:pt x="1478512" y="1787763"/>
                    <a:pt x="1490559" y="1661003"/>
                  </a:cubicBezTo>
                  <a:cubicBezTo>
                    <a:pt x="1501297" y="1546290"/>
                    <a:pt x="1512297" y="1431577"/>
                    <a:pt x="1523297" y="1316863"/>
                  </a:cubicBezTo>
                  <a:cubicBezTo>
                    <a:pt x="1525654" y="1292768"/>
                    <a:pt x="1528011" y="1268674"/>
                    <a:pt x="1530368" y="1244579"/>
                  </a:cubicBezTo>
                  <a:cubicBezTo>
                    <a:pt x="1539273" y="1309006"/>
                    <a:pt x="1546345" y="1373434"/>
                    <a:pt x="1553416" y="1437863"/>
                  </a:cubicBezTo>
                  <a:cubicBezTo>
                    <a:pt x="1562059" y="1518266"/>
                    <a:pt x="1570701" y="1598670"/>
                    <a:pt x="1579606" y="1679074"/>
                  </a:cubicBezTo>
                  <a:cubicBezTo>
                    <a:pt x="1581177" y="1694788"/>
                    <a:pt x="1596368" y="1701597"/>
                    <a:pt x="1609201" y="1692431"/>
                  </a:cubicBezTo>
                  <a:cubicBezTo>
                    <a:pt x="1616796" y="1686931"/>
                    <a:pt x="1622296" y="1679860"/>
                    <a:pt x="1627272" y="1672003"/>
                  </a:cubicBezTo>
                  <a:cubicBezTo>
                    <a:pt x="1640891" y="1650265"/>
                    <a:pt x="1655295" y="1628789"/>
                    <a:pt x="1668390" y="1606789"/>
                  </a:cubicBezTo>
                  <a:cubicBezTo>
                    <a:pt x="1673890" y="1597623"/>
                    <a:pt x="1680176" y="1594218"/>
                    <a:pt x="1691176" y="1594218"/>
                  </a:cubicBezTo>
                  <a:cubicBezTo>
                    <a:pt x="1919030" y="1594480"/>
                    <a:pt x="2146884" y="1594480"/>
                    <a:pt x="2374738" y="1594480"/>
                  </a:cubicBezTo>
                  <a:cubicBezTo>
                    <a:pt x="2397524" y="1594480"/>
                    <a:pt x="2398047" y="1593694"/>
                    <a:pt x="2404595" y="1572218"/>
                  </a:cubicBezTo>
                  <a:cubicBezTo>
                    <a:pt x="2411404" y="1549956"/>
                    <a:pt x="2418738" y="1527957"/>
                    <a:pt x="2426856" y="1502290"/>
                  </a:cubicBezTo>
                  <a:cubicBezTo>
                    <a:pt x="2428166" y="1508576"/>
                    <a:pt x="2428690" y="1510933"/>
                    <a:pt x="2429214" y="1513552"/>
                  </a:cubicBezTo>
                  <a:cubicBezTo>
                    <a:pt x="2452523" y="1642408"/>
                    <a:pt x="2475832" y="1771525"/>
                    <a:pt x="2499141" y="1900380"/>
                  </a:cubicBezTo>
                  <a:cubicBezTo>
                    <a:pt x="2508832" y="1954332"/>
                    <a:pt x="2518522" y="2008284"/>
                    <a:pt x="2528474" y="2062235"/>
                  </a:cubicBezTo>
                  <a:cubicBezTo>
                    <a:pt x="2530831" y="2076378"/>
                    <a:pt x="2539998" y="2082664"/>
                    <a:pt x="2552045" y="2079521"/>
                  </a:cubicBezTo>
                  <a:cubicBezTo>
                    <a:pt x="2564093" y="2076116"/>
                    <a:pt x="2564617" y="2065902"/>
                    <a:pt x="2565402" y="2056474"/>
                  </a:cubicBezTo>
                  <a:cubicBezTo>
                    <a:pt x="2571688" y="1990736"/>
                    <a:pt x="2577712" y="1924737"/>
                    <a:pt x="2583997" y="1859000"/>
                  </a:cubicBezTo>
                  <a:cubicBezTo>
                    <a:pt x="2592640" y="1768120"/>
                    <a:pt x="2601283" y="1677241"/>
                    <a:pt x="2609926" y="1586361"/>
                  </a:cubicBezTo>
                  <a:cubicBezTo>
                    <a:pt x="2617521" y="1505171"/>
                    <a:pt x="2624854" y="1424244"/>
                    <a:pt x="2632449" y="1343315"/>
                  </a:cubicBezTo>
                  <a:cubicBezTo>
                    <a:pt x="2635592" y="1310316"/>
                    <a:pt x="2638996" y="1277054"/>
                    <a:pt x="2642139" y="1243793"/>
                  </a:cubicBezTo>
                  <a:cubicBezTo>
                    <a:pt x="2645544" y="1245102"/>
                    <a:pt x="2644758" y="1247721"/>
                    <a:pt x="2645020" y="1249555"/>
                  </a:cubicBezTo>
                  <a:cubicBezTo>
                    <a:pt x="2653925" y="1332054"/>
                    <a:pt x="2662830" y="1414814"/>
                    <a:pt x="2671734" y="1497314"/>
                  </a:cubicBezTo>
                  <a:cubicBezTo>
                    <a:pt x="2678282" y="1557290"/>
                    <a:pt x="2684829" y="1617527"/>
                    <a:pt x="2691377" y="1677502"/>
                  </a:cubicBezTo>
                  <a:cubicBezTo>
                    <a:pt x="2693472" y="1695050"/>
                    <a:pt x="2708662" y="1701597"/>
                    <a:pt x="2722543" y="1690859"/>
                  </a:cubicBezTo>
                  <a:cubicBezTo>
                    <a:pt x="2729614" y="1685621"/>
                    <a:pt x="2734852" y="1678550"/>
                    <a:pt x="2739567" y="1671217"/>
                  </a:cubicBezTo>
                  <a:cubicBezTo>
                    <a:pt x="2753709" y="1648955"/>
                    <a:pt x="2768114" y="1627217"/>
                    <a:pt x="2781471" y="1604694"/>
                  </a:cubicBezTo>
                  <a:cubicBezTo>
                    <a:pt x="2786185" y="1596575"/>
                    <a:pt x="2791685" y="1593694"/>
                    <a:pt x="2801113" y="1593694"/>
                  </a:cubicBezTo>
                  <a:cubicBezTo>
                    <a:pt x="2886231" y="1594218"/>
                    <a:pt x="2971349" y="1593956"/>
                    <a:pt x="3056467" y="1593956"/>
                  </a:cubicBezTo>
                  <a:cubicBezTo>
                    <a:pt x="3080038" y="1593956"/>
                    <a:pt x="3103609" y="1594218"/>
                    <a:pt x="3127180" y="1593956"/>
                  </a:cubicBezTo>
                  <a:cubicBezTo>
                    <a:pt x="3130847" y="1593694"/>
                    <a:pt x="3136609" y="1595789"/>
                    <a:pt x="3137395" y="1590813"/>
                  </a:cubicBezTo>
                  <a:cubicBezTo>
                    <a:pt x="3138442" y="1582956"/>
                    <a:pt x="3139228" y="1574575"/>
                    <a:pt x="3136871" y="1567504"/>
                  </a:cubicBezTo>
                  <a:cubicBezTo>
                    <a:pt x="3135299" y="1562528"/>
                    <a:pt x="3127442" y="1565147"/>
                    <a:pt x="3122466" y="1565147"/>
                  </a:cubicBezTo>
                  <a:cubicBezTo>
                    <a:pt x="3010373" y="1564885"/>
                    <a:pt x="2898017" y="1565147"/>
                    <a:pt x="2785923" y="1564623"/>
                  </a:cubicBezTo>
                  <a:cubicBezTo>
                    <a:pt x="2771781" y="1564623"/>
                    <a:pt x="2763138" y="1569337"/>
                    <a:pt x="2756328" y="1581123"/>
                  </a:cubicBezTo>
                  <a:cubicBezTo>
                    <a:pt x="2746376" y="1598408"/>
                    <a:pt x="2735114" y="1614646"/>
                    <a:pt x="2722805" y="1634027"/>
                  </a:cubicBezTo>
                  <a:cubicBezTo>
                    <a:pt x="2722019" y="1629313"/>
                    <a:pt x="2722019" y="1627741"/>
                    <a:pt x="2721757" y="1626170"/>
                  </a:cubicBezTo>
                  <a:cubicBezTo>
                    <a:pt x="2714424" y="1560433"/>
                    <a:pt x="2707091" y="1494695"/>
                    <a:pt x="2700020" y="1428958"/>
                  </a:cubicBezTo>
                  <a:cubicBezTo>
                    <a:pt x="2692163" y="1357982"/>
                    <a:pt x="2684567" y="1287269"/>
                    <a:pt x="2676972" y="1216293"/>
                  </a:cubicBezTo>
                  <a:cubicBezTo>
                    <a:pt x="2671472" y="1165223"/>
                    <a:pt x="2665972" y="1114414"/>
                    <a:pt x="2660211" y="1063343"/>
                  </a:cubicBezTo>
                  <a:cubicBezTo>
                    <a:pt x="2658639" y="1049986"/>
                    <a:pt x="2653401" y="1046057"/>
                    <a:pt x="2640306" y="1046319"/>
                  </a:cubicBezTo>
                  <a:cubicBezTo>
                    <a:pt x="2626687" y="1046581"/>
                    <a:pt x="2624592" y="1056272"/>
                    <a:pt x="2623544" y="1066748"/>
                  </a:cubicBezTo>
                  <a:cubicBezTo>
                    <a:pt x="2619092" y="1114152"/>
                    <a:pt x="2614640" y="1161294"/>
                    <a:pt x="2610187" y="1208436"/>
                  </a:cubicBezTo>
                  <a:cubicBezTo>
                    <a:pt x="2601021" y="1306649"/>
                    <a:pt x="2592116" y="1405124"/>
                    <a:pt x="2582688" y="1503338"/>
                  </a:cubicBezTo>
                  <a:cubicBezTo>
                    <a:pt x="2572736" y="1607575"/>
                    <a:pt x="2562521" y="1712073"/>
                    <a:pt x="2552569" y="1816310"/>
                  </a:cubicBezTo>
                  <a:cubicBezTo>
                    <a:pt x="2548903" y="1853762"/>
                    <a:pt x="2545498" y="1891214"/>
                    <a:pt x="2542093" y="1928666"/>
                  </a:cubicBezTo>
                  <a:cubicBezTo>
                    <a:pt x="2538950" y="1928142"/>
                    <a:pt x="2538950" y="1926309"/>
                    <a:pt x="2538688" y="1924737"/>
                  </a:cubicBezTo>
                  <a:cubicBezTo>
                    <a:pt x="2528736" y="1868690"/>
                    <a:pt x="2518784" y="1812382"/>
                    <a:pt x="2508832" y="1756335"/>
                  </a:cubicBezTo>
                  <a:cubicBezTo>
                    <a:pt x="2489713" y="1649217"/>
                    <a:pt x="2470070" y="1542099"/>
                    <a:pt x="2450951" y="1434982"/>
                  </a:cubicBezTo>
                  <a:cubicBezTo>
                    <a:pt x="2448856" y="1423720"/>
                    <a:pt x="2446237" y="1412719"/>
                    <a:pt x="2432095" y="1412457"/>
                  </a:cubicBezTo>
                  <a:cubicBezTo>
                    <a:pt x="2418476" y="1411933"/>
                    <a:pt x="2414809" y="1422149"/>
                    <a:pt x="2411404" y="1433410"/>
                  </a:cubicBezTo>
                  <a:cubicBezTo>
                    <a:pt x="2399619" y="1472434"/>
                    <a:pt x="2386786" y="1511457"/>
                    <a:pt x="2375262" y="1550742"/>
                  </a:cubicBezTo>
                  <a:cubicBezTo>
                    <a:pt x="2372119" y="1561742"/>
                    <a:pt x="2367143" y="1565147"/>
                    <a:pt x="2355357" y="1565147"/>
                  </a:cubicBezTo>
                  <a:cubicBezTo>
                    <a:pt x="2128813" y="1564623"/>
                    <a:pt x="1902268" y="1564885"/>
                    <a:pt x="1675724" y="1564361"/>
                  </a:cubicBezTo>
                  <a:cubicBezTo>
                    <a:pt x="1660010" y="1564361"/>
                    <a:pt x="1650581" y="1569337"/>
                    <a:pt x="1642986" y="1582432"/>
                  </a:cubicBezTo>
                  <a:cubicBezTo>
                    <a:pt x="1633296" y="1599194"/>
                    <a:pt x="1622558" y="1615170"/>
                    <a:pt x="1610510" y="1634027"/>
                  </a:cubicBezTo>
                  <a:cubicBezTo>
                    <a:pt x="1608415" y="1615170"/>
                    <a:pt x="1606582" y="1599456"/>
                    <a:pt x="1604748" y="1583480"/>
                  </a:cubicBezTo>
                  <a:cubicBezTo>
                    <a:pt x="1585892" y="1410624"/>
                    <a:pt x="1566773" y="1237507"/>
                    <a:pt x="1548178" y="1064652"/>
                  </a:cubicBezTo>
                  <a:cubicBezTo>
                    <a:pt x="1546868" y="1053129"/>
                    <a:pt x="1542940" y="1046057"/>
                    <a:pt x="1529845" y="1046057"/>
                  </a:cubicBezTo>
                  <a:close/>
                  <a:moveTo>
                    <a:pt x="1041397" y="24"/>
                  </a:move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0">
              <a:extLst>
                <a:ext uri="{FF2B5EF4-FFF2-40B4-BE49-F238E27FC236}">
                  <a16:creationId xmlns:a16="http://schemas.microsoft.com/office/drawing/2014/main" id="{01A14FBE-853E-4B5E-926B-D6F65008E8D1}"/>
                </a:ext>
              </a:extLst>
            </p:cNvPr>
            <p:cNvSpPr/>
            <p:nvPr userDrawn="1"/>
          </p:nvSpPr>
          <p:spPr>
            <a:xfrm>
              <a:off x="8572717" y="946611"/>
              <a:ext cx="234289" cy="234289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1">
              <a:extLst>
                <a:ext uri="{FF2B5EF4-FFF2-40B4-BE49-F238E27FC236}">
                  <a16:creationId xmlns:a16="http://schemas.microsoft.com/office/drawing/2014/main" id="{CB4A650B-7357-4320-A708-2CD56F241B8B}"/>
                </a:ext>
              </a:extLst>
            </p:cNvPr>
            <p:cNvSpPr/>
            <p:nvPr userDrawn="1"/>
          </p:nvSpPr>
          <p:spPr>
            <a:xfrm>
              <a:off x="9477376" y="187217"/>
              <a:ext cx="304583" cy="304583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2">
              <a:extLst>
                <a:ext uri="{FF2B5EF4-FFF2-40B4-BE49-F238E27FC236}">
                  <a16:creationId xmlns:a16="http://schemas.microsoft.com/office/drawing/2014/main" id="{1326B286-6BCA-40D8-B8FB-E8A4771F343D}"/>
                </a:ext>
              </a:extLst>
            </p:cNvPr>
            <p:cNvSpPr/>
            <p:nvPr userDrawn="1"/>
          </p:nvSpPr>
          <p:spPr>
            <a:xfrm>
              <a:off x="9664816" y="670038"/>
              <a:ext cx="304583" cy="304583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3">
              <a:extLst>
                <a:ext uri="{FF2B5EF4-FFF2-40B4-BE49-F238E27FC236}">
                  <a16:creationId xmlns:a16="http://schemas.microsoft.com/office/drawing/2014/main" id="{2DE871EB-474D-41C7-8690-8FDFD6B9F5EA}"/>
                </a:ext>
              </a:extLst>
            </p:cNvPr>
            <p:cNvSpPr/>
            <p:nvPr userDrawn="1"/>
          </p:nvSpPr>
          <p:spPr>
            <a:xfrm>
              <a:off x="8502423" y="107789"/>
              <a:ext cx="304583" cy="304583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8918002" y="510338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accent2">
                    <a:lumMod val="75000"/>
                  </a:schemeClr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accent2">
                  <a:lumMod val="75000"/>
                </a:scheme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" name="Group 1">
            <a:extLst>
              <a:ext uri="{FF2B5EF4-FFF2-40B4-BE49-F238E27FC236}">
                <a16:creationId xmlns:a16="http://schemas.microsoft.com/office/drawing/2014/main" id="{4301F6D0-4CFF-4958-8B98-3E21BDC26ADA}"/>
              </a:ext>
            </a:extLst>
          </p:cNvPr>
          <p:cNvGrpSpPr/>
          <p:nvPr/>
        </p:nvGrpSpPr>
        <p:grpSpPr>
          <a:xfrm>
            <a:off x="3756096" y="703875"/>
            <a:ext cx="2369614" cy="5450251"/>
            <a:chOff x="5263197" y="1854561"/>
            <a:chExt cx="1811213" cy="5450251"/>
          </a:xfrm>
        </p:grpSpPr>
        <p:grpSp>
          <p:nvGrpSpPr>
            <p:cNvPr id="5" name="Group 2">
              <a:extLst>
                <a:ext uri="{FF2B5EF4-FFF2-40B4-BE49-F238E27FC236}">
                  <a16:creationId xmlns:a16="http://schemas.microsoft.com/office/drawing/2014/main" id="{67C069F2-A840-4421-B3F7-2D31A7910BFE}"/>
                </a:ext>
              </a:extLst>
            </p:cNvPr>
            <p:cNvGrpSpPr/>
            <p:nvPr/>
          </p:nvGrpSpPr>
          <p:grpSpPr>
            <a:xfrm>
              <a:off x="5263197" y="2554677"/>
              <a:ext cx="1811213" cy="4750135"/>
              <a:chOff x="2227884" y="1330362"/>
              <a:chExt cx="2835932" cy="4750135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6BF211D-F970-4607-A9DD-B52CBA2FF01F}"/>
                  </a:ext>
                </a:extLst>
              </p:cNvPr>
              <p:cNvSpPr txBox="1"/>
              <p:nvPr/>
            </p:nvSpPr>
            <p:spPr>
              <a:xfrm>
                <a:off x="2227884" y="1740847"/>
                <a:ext cx="2835932" cy="43396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    </a:r>
              </a:p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2484325-4AD1-4DF3-9FCA-98F3BC430EF0}"/>
                  </a:ext>
                </a:extLst>
              </p:cNvPr>
              <p:cNvSpPr txBox="1"/>
              <p:nvPr/>
            </p:nvSpPr>
            <p:spPr>
              <a:xfrm>
                <a:off x="2227884" y="1330362"/>
                <a:ext cx="28359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2"/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630D455-43BC-4BFC-8FD3-10C0321E321C}"/>
                </a:ext>
              </a:extLst>
            </p:cNvPr>
            <p:cNvSpPr txBox="1"/>
            <p:nvPr/>
          </p:nvSpPr>
          <p:spPr>
            <a:xfrm>
              <a:off x="5263197" y="1854561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6">
            <a:extLst>
              <a:ext uri="{FF2B5EF4-FFF2-40B4-BE49-F238E27FC236}">
                <a16:creationId xmlns:a16="http://schemas.microsoft.com/office/drawing/2014/main" id="{A7FDFCAC-E69A-42F0-A5EE-CF377727FA74}"/>
              </a:ext>
            </a:extLst>
          </p:cNvPr>
          <p:cNvGrpSpPr/>
          <p:nvPr/>
        </p:nvGrpSpPr>
        <p:grpSpPr>
          <a:xfrm>
            <a:off x="975550" y="703875"/>
            <a:ext cx="2369614" cy="5450251"/>
            <a:chOff x="3354985" y="1854561"/>
            <a:chExt cx="1811213" cy="545025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6B2B916-9E0E-46B3-81FF-FFFA08136561}"/>
                </a:ext>
              </a:extLst>
            </p:cNvPr>
            <p:cNvSpPr txBox="1"/>
            <p:nvPr/>
          </p:nvSpPr>
          <p:spPr>
            <a:xfrm>
              <a:off x="3354985" y="1854561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12" name="Group 8">
              <a:extLst>
                <a:ext uri="{FF2B5EF4-FFF2-40B4-BE49-F238E27FC236}">
                  <a16:creationId xmlns:a16="http://schemas.microsoft.com/office/drawing/2014/main" id="{818880FF-9516-43FE-8F9F-FD9BBD0144EA}"/>
                </a:ext>
              </a:extLst>
            </p:cNvPr>
            <p:cNvGrpSpPr/>
            <p:nvPr/>
          </p:nvGrpSpPr>
          <p:grpSpPr>
            <a:xfrm>
              <a:off x="3354985" y="2554677"/>
              <a:ext cx="1811213" cy="4750135"/>
              <a:chOff x="2227884" y="1330362"/>
              <a:chExt cx="2835932" cy="4750135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695FC9F-9635-4D3C-B4C4-B2F1F7048957}"/>
                  </a:ext>
                </a:extLst>
              </p:cNvPr>
              <p:cNvSpPr txBox="1"/>
              <p:nvPr/>
            </p:nvSpPr>
            <p:spPr>
              <a:xfrm>
                <a:off x="2227884" y="1740847"/>
                <a:ext cx="2835932" cy="43396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    </a:r>
              </a:p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4CFD7CA-2C4A-4AD4-AEF6-BF744341EB56}"/>
                  </a:ext>
                </a:extLst>
              </p:cNvPr>
              <p:cNvSpPr txBox="1"/>
              <p:nvPr/>
            </p:nvSpPr>
            <p:spPr>
              <a:xfrm>
                <a:off x="2227884" y="1330362"/>
                <a:ext cx="28359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1"/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5" name="Group 11">
            <a:extLst>
              <a:ext uri="{FF2B5EF4-FFF2-40B4-BE49-F238E27FC236}">
                <a16:creationId xmlns:a16="http://schemas.microsoft.com/office/drawing/2014/main" id="{9EA33A12-077B-47AB-830E-8D1ED82CCF6B}"/>
              </a:ext>
            </a:extLst>
          </p:cNvPr>
          <p:cNvGrpSpPr/>
          <p:nvPr/>
        </p:nvGrpSpPr>
        <p:grpSpPr>
          <a:xfrm>
            <a:off x="6536641" y="703875"/>
            <a:ext cx="2369614" cy="5450251"/>
            <a:chOff x="7171409" y="1854561"/>
            <a:chExt cx="1811213" cy="5450251"/>
          </a:xfrm>
        </p:grpSpPr>
        <p:grpSp>
          <p:nvGrpSpPr>
            <p:cNvPr id="16" name="Group 12">
              <a:extLst>
                <a:ext uri="{FF2B5EF4-FFF2-40B4-BE49-F238E27FC236}">
                  <a16:creationId xmlns:a16="http://schemas.microsoft.com/office/drawing/2014/main" id="{838C149E-206B-4BAD-9E1B-F9F640B21205}"/>
                </a:ext>
              </a:extLst>
            </p:cNvPr>
            <p:cNvGrpSpPr/>
            <p:nvPr/>
          </p:nvGrpSpPr>
          <p:grpSpPr>
            <a:xfrm>
              <a:off x="7171409" y="2554677"/>
              <a:ext cx="1811213" cy="4750135"/>
              <a:chOff x="2227884" y="1330362"/>
              <a:chExt cx="2835932" cy="4750135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E883E9A-3C8B-4F66-B5A5-9FED8EC2DF8B}"/>
                  </a:ext>
                </a:extLst>
              </p:cNvPr>
              <p:cNvSpPr txBox="1"/>
              <p:nvPr/>
            </p:nvSpPr>
            <p:spPr>
              <a:xfrm>
                <a:off x="2227884" y="1740847"/>
                <a:ext cx="2835932" cy="43396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    </a:r>
              </a:p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2BC965D-2B5B-43BA-B205-6E0E5BFCD004}"/>
                  </a:ext>
                </a:extLst>
              </p:cNvPr>
              <p:cNvSpPr txBox="1"/>
              <p:nvPr/>
            </p:nvSpPr>
            <p:spPr>
              <a:xfrm>
                <a:off x="2227884" y="1330362"/>
                <a:ext cx="28359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3"/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3026167-3DF6-4D2C-A846-3330B555EC5F}"/>
                </a:ext>
              </a:extLst>
            </p:cNvPr>
            <p:cNvSpPr txBox="1"/>
            <p:nvPr/>
          </p:nvSpPr>
          <p:spPr>
            <a:xfrm>
              <a:off x="7171409" y="1854561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7AD0779B-3B91-4615-A566-E8E40EC0E675}"/>
              </a:ext>
            </a:extLst>
          </p:cNvPr>
          <p:cNvGrpSpPr/>
          <p:nvPr/>
        </p:nvGrpSpPr>
        <p:grpSpPr>
          <a:xfrm>
            <a:off x="6659420" y="2474505"/>
            <a:ext cx="5181600" cy="1496915"/>
            <a:chOff x="1" y="4857787"/>
            <a:chExt cx="12191999" cy="149691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1" y="4857787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6000" dirty="0">
                  <a:solidFill>
                    <a:schemeClr val="accent2">
                      <a:lumMod val="75000"/>
                    </a:schemeClr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456382" y="5975046"/>
              <a:ext cx="11735470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accent2">
                      <a:lumMod val="7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A685992E-618D-454B-B29C-A21EA62618CA}"/>
              </a:ext>
            </a:extLst>
          </p:cNvPr>
          <p:cNvGrpSpPr/>
          <p:nvPr/>
        </p:nvGrpSpPr>
        <p:grpSpPr>
          <a:xfrm>
            <a:off x="9027263" y="4631575"/>
            <a:ext cx="1177814" cy="1918671"/>
            <a:chOff x="3013501" y="1885462"/>
            <a:chExt cx="1282698" cy="208952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F7BE1BA1-5764-4357-869D-9E79F8CB24CC}"/>
                </a:ext>
              </a:extLst>
            </p:cNvPr>
            <p:cNvSpPr/>
            <p:nvPr/>
          </p:nvSpPr>
          <p:spPr>
            <a:xfrm>
              <a:off x="3013501" y="1885463"/>
              <a:ext cx="641349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25000">
                  <a:schemeClr val="accent1">
                    <a:lumMod val="80000"/>
                  </a:schemeClr>
                </a:gs>
                <a:gs pos="0">
                  <a:schemeClr val="accent1">
                    <a:lumMod val="75000"/>
                  </a:schemeClr>
                </a:gs>
                <a:gs pos="100000">
                  <a:schemeClr val="accent1">
                    <a:lumMod val="90000"/>
                  </a:schemeClr>
                </a:gs>
              </a:gsLst>
              <a:lin ang="10800000" scaled="1"/>
              <a:tileRect/>
            </a:gradFill>
            <a:ln w="6350"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05808A7C-A128-443F-B7D1-12A92EEF9B02}"/>
                </a:ext>
              </a:extLst>
            </p:cNvPr>
            <p:cNvSpPr/>
            <p:nvPr/>
          </p:nvSpPr>
          <p:spPr>
            <a:xfrm flipH="1">
              <a:off x="3654850" y="1885463"/>
              <a:ext cx="641349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75000">
                  <a:schemeClr val="accent1">
                    <a:lumMod val="80000"/>
                  </a:schemeClr>
                </a:gs>
                <a:gs pos="0">
                  <a:schemeClr val="accent1">
                    <a:lumMod val="9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0" scaled="1"/>
              <a:tileRect/>
            </a:gradFill>
            <a:ln w="6350"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57A231E-9E02-457F-967A-877641B3A2D8}"/>
                </a:ext>
              </a:extLst>
            </p:cNvPr>
            <p:cNvSpPr/>
            <p:nvPr/>
          </p:nvSpPr>
          <p:spPr>
            <a:xfrm>
              <a:off x="3215528" y="1885463"/>
              <a:ext cx="439323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40000">
                  <a:schemeClr val="accent1"/>
                </a:gs>
                <a:gs pos="0">
                  <a:schemeClr val="accent1">
                    <a:lumMod val="85000"/>
                  </a:schemeClr>
                </a:gs>
                <a:gs pos="100000">
                  <a:schemeClr val="accent1"/>
                </a:gs>
              </a:gsLst>
              <a:lin ang="10800000" scaled="1"/>
              <a:tileRect/>
            </a:gradFill>
            <a:ln w="4445">
              <a:gradFill>
                <a:gsLst>
                  <a:gs pos="0">
                    <a:schemeClr val="accent1">
                      <a:lumMod val="60000"/>
                      <a:lumOff val="40000"/>
                      <a:alpha val="0"/>
                    </a:schemeClr>
                  </a:gs>
                  <a:gs pos="100000">
                    <a:schemeClr val="accent1">
                      <a:lumMod val="60000"/>
                      <a:lumOff val="40000"/>
                      <a:alpha val="90000"/>
                    </a:schemeClr>
                  </a:gs>
                </a:gsLst>
                <a:lin ang="5400000" scaled="1"/>
              </a:gra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BC9DCCEF-C6F9-444D-8692-DA791C771441}"/>
                </a:ext>
              </a:extLst>
            </p:cNvPr>
            <p:cNvSpPr/>
            <p:nvPr/>
          </p:nvSpPr>
          <p:spPr>
            <a:xfrm flipH="1">
              <a:off x="3654851" y="1885462"/>
              <a:ext cx="439323" cy="2089527"/>
            </a:xfrm>
            <a:custGeom>
              <a:avLst/>
              <a:gdLst>
                <a:gd name="connsiteX0" fmla="*/ 640780 w 641349"/>
                <a:gd name="connsiteY0" fmla="*/ 0 h 2089527"/>
                <a:gd name="connsiteX1" fmla="*/ 641349 w 641349"/>
                <a:gd name="connsiteY1" fmla="*/ 1345 h 2089527"/>
                <a:gd name="connsiteX2" fmla="*/ 641349 w 641349"/>
                <a:gd name="connsiteY2" fmla="*/ 2089473 h 2089527"/>
                <a:gd name="connsiteX3" fmla="*/ 640780 w 641349"/>
                <a:gd name="connsiteY3" fmla="*/ 2089527 h 2089527"/>
                <a:gd name="connsiteX4" fmla="*/ 168469 w 641349"/>
                <a:gd name="connsiteY4" fmla="*/ 1893890 h 2089527"/>
                <a:gd name="connsiteX5" fmla="*/ 168470 w 641349"/>
                <a:gd name="connsiteY5" fmla="*/ 949269 h 2089527"/>
                <a:gd name="connsiteX6" fmla="*/ 640780 w 641349"/>
                <a:gd name="connsiteY6" fmla="*/ 0 h 208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1349" h="2089527">
                  <a:moveTo>
                    <a:pt x="640780" y="0"/>
                  </a:moveTo>
                  <a:lnTo>
                    <a:pt x="641349" y="1345"/>
                  </a:lnTo>
                  <a:lnTo>
                    <a:pt x="641349" y="2089473"/>
                  </a:lnTo>
                  <a:lnTo>
                    <a:pt x="640780" y="2089527"/>
                  </a:lnTo>
                  <a:cubicBezTo>
                    <a:pt x="469837" y="2089528"/>
                    <a:pt x="298895" y="2024315"/>
                    <a:pt x="168469" y="1893890"/>
                  </a:cubicBezTo>
                  <a:cubicBezTo>
                    <a:pt x="-92380" y="1633040"/>
                    <a:pt x="-16776" y="1268282"/>
                    <a:pt x="168470" y="949269"/>
                  </a:cubicBezTo>
                  <a:cubicBezTo>
                    <a:pt x="350158" y="636383"/>
                    <a:pt x="479976" y="402821"/>
                    <a:pt x="640780" y="0"/>
                  </a:cubicBezTo>
                  <a:close/>
                </a:path>
              </a:pathLst>
            </a:custGeom>
            <a:gradFill flip="none" rotWithShape="1">
              <a:gsLst>
                <a:gs pos="40000">
                  <a:schemeClr val="accent1"/>
                </a:gs>
                <a:gs pos="0">
                  <a:schemeClr val="accent1">
                    <a:alpha val="90000"/>
                  </a:schemeClr>
                </a:gs>
                <a:gs pos="100000">
                  <a:schemeClr val="accent1">
                    <a:lumMod val="80000"/>
                  </a:schemeClr>
                </a:gs>
              </a:gsLst>
              <a:lin ang="0" scaled="1"/>
              <a:tileRect/>
            </a:gradFill>
            <a:ln w="4445"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60000"/>
                      <a:lumOff val="40000"/>
                      <a:alpha val="0"/>
                    </a:schemeClr>
                  </a:gs>
                </a:gsLst>
                <a:lin ang="0" scaled="1"/>
                <a:tileRect/>
              </a:gradFill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</p:grpSp>
      <p:grpSp>
        <p:nvGrpSpPr>
          <p:cNvPr id="24" name="Group 6">
            <a:extLst>
              <a:ext uri="{FF2B5EF4-FFF2-40B4-BE49-F238E27FC236}">
                <a16:creationId xmlns:a16="http://schemas.microsoft.com/office/drawing/2014/main" id="{16E4B07C-27E4-45FE-BF32-AB04F26B812F}"/>
              </a:ext>
            </a:extLst>
          </p:cNvPr>
          <p:cNvGrpSpPr/>
          <p:nvPr/>
        </p:nvGrpSpPr>
        <p:grpSpPr>
          <a:xfrm>
            <a:off x="851731" y="4387524"/>
            <a:ext cx="2290796" cy="2289622"/>
            <a:chOff x="4574848" y="1897856"/>
            <a:chExt cx="3028217" cy="3026664"/>
          </a:xfrm>
        </p:grpSpPr>
        <p:sp>
          <p:nvSpPr>
            <p:cNvPr id="25" name="Freeform: Shape 7">
              <a:extLst>
                <a:ext uri="{FF2B5EF4-FFF2-40B4-BE49-F238E27FC236}">
                  <a16:creationId xmlns:a16="http://schemas.microsoft.com/office/drawing/2014/main" id="{3DCEEFFA-0484-4396-8E20-77C674DBD7A7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8">
              <a:extLst>
                <a:ext uri="{FF2B5EF4-FFF2-40B4-BE49-F238E27FC236}">
                  <a16:creationId xmlns:a16="http://schemas.microsoft.com/office/drawing/2014/main" id="{E2B5B517-EA95-43BF-B065-D5FAD438B734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7" name="Group 307">
            <a:extLst>
              <a:ext uri="{FF2B5EF4-FFF2-40B4-BE49-F238E27FC236}">
                <a16:creationId xmlns:a16="http://schemas.microsoft.com/office/drawing/2014/main" id="{D9511301-FD1B-417C-85B8-CC137F852EB4}"/>
              </a:ext>
            </a:extLst>
          </p:cNvPr>
          <p:cNvGrpSpPr/>
          <p:nvPr/>
        </p:nvGrpSpPr>
        <p:grpSpPr>
          <a:xfrm>
            <a:off x="10547896" y="4640973"/>
            <a:ext cx="1169051" cy="1887138"/>
            <a:chOff x="5488239" y="3038587"/>
            <a:chExt cx="885548" cy="1429494"/>
          </a:xfrm>
        </p:grpSpPr>
        <p:sp>
          <p:nvSpPr>
            <p:cNvPr id="28" name="Freeform: Shape 308">
              <a:extLst>
                <a:ext uri="{FF2B5EF4-FFF2-40B4-BE49-F238E27FC236}">
                  <a16:creationId xmlns:a16="http://schemas.microsoft.com/office/drawing/2014/main" id="{FF7B6001-F32F-4C6B-9E00-07A4B7C66E97}"/>
                </a:ext>
              </a:extLst>
            </p:cNvPr>
            <p:cNvSpPr/>
            <p:nvPr/>
          </p:nvSpPr>
          <p:spPr>
            <a:xfrm>
              <a:off x="5488239" y="3038587"/>
              <a:ext cx="885548" cy="1429494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  <a:gd name="connsiteX0" fmla="*/ 0 w 564066"/>
                <a:gd name="connsiteY0" fmla="*/ 669061 h 942421"/>
                <a:gd name="connsiteX1" fmla="*/ 51564 w 564066"/>
                <a:gd name="connsiteY1" fmla="*/ 480301 h 942421"/>
                <a:gd name="connsiteX2" fmla="*/ 246770 w 564066"/>
                <a:gd name="connsiteY2" fmla="*/ 59043 h 942421"/>
                <a:gd name="connsiteX3" fmla="*/ 280378 w 564066"/>
                <a:gd name="connsiteY3" fmla="*/ 31880 h 942421"/>
                <a:gd name="connsiteX4" fmla="*/ 534514 w 564066"/>
                <a:gd name="connsiteY4" fmla="*/ 534627 h 942421"/>
                <a:gd name="connsiteX5" fmla="*/ 562598 w 564066"/>
                <a:gd name="connsiteY5" fmla="*/ 690699 h 942421"/>
                <a:gd name="connsiteX6" fmla="*/ 394095 w 564066"/>
                <a:gd name="connsiteY6" fmla="*/ 918133 h 942421"/>
                <a:gd name="connsiteX7" fmla="*/ 2762 w 564066"/>
                <a:gd name="connsiteY7" fmla="*/ 709575 h 942421"/>
                <a:gd name="connsiteX8" fmla="*/ 0 w 564066"/>
                <a:gd name="connsiteY8" fmla="*/ 669061 h 942421"/>
                <a:gd name="connsiteX0" fmla="*/ 0 w 564066"/>
                <a:gd name="connsiteY0" fmla="*/ 637353 h 910713"/>
                <a:gd name="connsiteX1" fmla="*/ 51564 w 564066"/>
                <a:gd name="connsiteY1" fmla="*/ 448593 h 910713"/>
                <a:gd name="connsiteX2" fmla="*/ 280378 w 564066"/>
                <a:gd name="connsiteY2" fmla="*/ 172 h 910713"/>
                <a:gd name="connsiteX3" fmla="*/ 534514 w 564066"/>
                <a:gd name="connsiteY3" fmla="*/ 502919 h 910713"/>
                <a:gd name="connsiteX4" fmla="*/ 562598 w 564066"/>
                <a:gd name="connsiteY4" fmla="*/ 658991 h 910713"/>
                <a:gd name="connsiteX5" fmla="*/ 394095 w 564066"/>
                <a:gd name="connsiteY5" fmla="*/ 886425 h 910713"/>
                <a:gd name="connsiteX6" fmla="*/ 2762 w 564066"/>
                <a:gd name="connsiteY6" fmla="*/ 677867 h 910713"/>
                <a:gd name="connsiteX7" fmla="*/ 0 w 564066"/>
                <a:gd name="connsiteY7" fmla="*/ 637353 h 910713"/>
                <a:gd name="connsiteX0" fmla="*/ 0 w 564066"/>
                <a:gd name="connsiteY0" fmla="*/ 644292 h 917652"/>
                <a:gd name="connsiteX1" fmla="*/ 51564 w 564066"/>
                <a:gd name="connsiteY1" fmla="*/ 455532 h 917652"/>
                <a:gd name="connsiteX2" fmla="*/ 280378 w 564066"/>
                <a:gd name="connsiteY2" fmla="*/ 7111 h 917652"/>
                <a:gd name="connsiteX3" fmla="*/ 534514 w 564066"/>
                <a:gd name="connsiteY3" fmla="*/ 509858 h 917652"/>
                <a:gd name="connsiteX4" fmla="*/ 562598 w 564066"/>
                <a:gd name="connsiteY4" fmla="*/ 665930 h 917652"/>
                <a:gd name="connsiteX5" fmla="*/ 394095 w 564066"/>
                <a:gd name="connsiteY5" fmla="*/ 893364 h 917652"/>
                <a:gd name="connsiteX6" fmla="*/ 2762 w 564066"/>
                <a:gd name="connsiteY6" fmla="*/ 684806 h 917652"/>
                <a:gd name="connsiteX7" fmla="*/ 0 w 564066"/>
                <a:gd name="connsiteY7" fmla="*/ 644292 h 917652"/>
                <a:gd name="connsiteX0" fmla="*/ 0 w 564066"/>
                <a:gd name="connsiteY0" fmla="*/ 637181 h 910541"/>
                <a:gd name="connsiteX1" fmla="*/ 51564 w 564066"/>
                <a:gd name="connsiteY1" fmla="*/ 448421 h 910541"/>
                <a:gd name="connsiteX2" fmla="*/ 280378 w 564066"/>
                <a:gd name="connsiteY2" fmla="*/ 0 h 910541"/>
                <a:gd name="connsiteX3" fmla="*/ 534514 w 564066"/>
                <a:gd name="connsiteY3" fmla="*/ 502747 h 910541"/>
                <a:gd name="connsiteX4" fmla="*/ 562598 w 564066"/>
                <a:gd name="connsiteY4" fmla="*/ 658819 h 910541"/>
                <a:gd name="connsiteX5" fmla="*/ 394095 w 564066"/>
                <a:gd name="connsiteY5" fmla="*/ 886253 h 910541"/>
                <a:gd name="connsiteX6" fmla="*/ 2762 w 564066"/>
                <a:gd name="connsiteY6" fmla="*/ 677695 h 910541"/>
                <a:gd name="connsiteX7" fmla="*/ 0 w 564066"/>
                <a:gd name="connsiteY7" fmla="*/ 637181 h 910541"/>
                <a:gd name="connsiteX0" fmla="*/ 0 w 564066"/>
                <a:gd name="connsiteY0" fmla="*/ 637181 h 910541"/>
                <a:gd name="connsiteX1" fmla="*/ 51564 w 564066"/>
                <a:gd name="connsiteY1" fmla="*/ 448421 h 910541"/>
                <a:gd name="connsiteX2" fmla="*/ 280378 w 564066"/>
                <a:gd name="connsiteY2" fmla="*/ 0 h 910541"/>
                <a:gd name="connsiteX3" fmla="*/ 534514 w 564066"/>
                <a:gd name="connsiteY3" fmla="*/ 502747 h 910541"/>
                <a:gd name="connsiteX4" fmla="*/ 562598 w 564066"/>
                <a:gd name="connsiteY4" fmla="*/ 658819 h 910541"/>
                <a:gd name="connsiteX5" fmla="*/ 394095 w 564066"/>
                <a:gd name="connsiteY5" fmla="*/ 886253 h 910541"/>
                <a:gd name="connsiteX6" fmla="*/ 2762 w 564066"/>
                <a:gd name="connsiteY6" fmla="*/ 677695 h 910541"/>
                <a:gd name="connsiteX7" fmla="*/ 0 w 564066"/>
                <a:gd name="connsiteY7" fmla="*/ 637181 h 910541"/>
                <a:gd name="connsiteX0" fmla="*/ 0 w 564066"/>
                <a:gd name="connsiteY0" fmla="*/ 637181 h 910541"/>
                <a:gd name="connsiteX1" fmla="*/ 51564 w 564066"/>
                <a:gd name="connsiteY1" fmla="*/ 448421 h 910541"/>
                <a:gd name="connsiteX2" fmla="*/ 280378 w 564066"/>
                <a:gd name="connsiteY2" fmla="*/ 0 h 910541"/>
                <a:gd name="connsiteX3" fmla="*/ 534514 w 564066"/>
                <a:gd name="connsiteY3" fmla="*/ 502747 h 910541"/>
                <a:gd name="connsiteX4" fmla="*/ 562598 w 564066"/>
                <a:gd name="connsiteY4" fmla="*/ 658819 h 910541"/>
                <a:gd name="connsiteX5" fmla="*/ 394095 w 564066"/>
                <a:gd name="connsiteY5" fmla="*/ 886253 h 910541"/>
                <a:gd name="connsiteX6" fmla="*/ 2762 w 564066"/>
                <a:gd name="connsiteY6" fmla="*/ 677695 h 910541"/>
                <a:gd name="connsiteX7" fmla="*/ 0 w 564066"/>
                <a:gd name="connsiteY7" fmla="*/ 637181 h 91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4066" h="910541">
                  <a:moveTo>
                    <a:pt x="0" y="637181"/>
                  </a:moveTo>
                  <a:cubicBezTo>
                    <a:pt x="0" y="569504"/>
                    <a:pt x="4834" y="554618"/>
                    <a:pt x="51564" y="448421"/>
                  </a:cubicBezTo>
                  <a:cubicBezTo>
                    <a:pt x="98294" y="342224"/>
                    <a:pt x="199886" y="152047"/>
                    <a:pt x="280378" y="0"/>
                  </a:cubicBezTo>
                  <a:cubicBezTo>
                    <a:pt x="371255" y="153387"/>
                    <a:pt x="487477" y="392944"/>
                    <a:pt x="534514" y="502747"/>
                  </a:cubicBezTo>
                  <a:cubicBezTo>
                    <a:pt x="555692" y="552009"/>
                    <a:pt x="568583" y="604493"/>
                    <a:pt x="562598" y="658819"/>
                  </a:cubicBezTo>
                  <a:cubicBezTo>
                    <a:pt x="550627" y="767011"/>
                    <a:pt x="491237" y="842055"/>
                    <a:pt x="394095" y="886253"/>
                  </a:cubicBezTo>
                  <a:cubicBezTo>
                    <a:pt x="229735" y="960836"/>
                    <a:pt x="33609" y="855867"/>
                    <a:pt x="2762" y="677695"/>
                  </a:cubicBezTo>
                  <a:cubicBezTo>
                    <a:pt x="921" y="664344"/>
                    <a:pt x="921" y="650532"/>
                    <a:pt x="0" y="637181"/>
                  </a:cubicBezTo>
                  <a:close/>
                </a:path>
              </a:pathLst>
            </a:custGeom>
            <a:solidFill>
              <a:schemeClr val="accent1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309">
              <a:extLst>
                <a:ext uri="{FF2B5EF4-FFF2-40B4-BE49-F238E27FC236}">
                  <a16:creationId xmlns:a16="http://schemas.microsoft.com/office/drawing/2014/main" id="{ED085129-C23B-4D70-9CB8-6CDF4374547C}"/>
                </a:ext>
              </a:extLst>
            </p:cNvPr>
            <p:cNvSpPr/>
            <p:nvPr/>
          </p:nvSpPr>
          <p:spPr>
            <a:xfrm>
              <a:off x="5587341" y="3661590"/>
              <a:ext cx="683593" cy="683524"/>
            </a:xfrm>
            <a:custGeom>
              <a:avLst/>
              <a:gdLst>
                <a:gd name="connsiteX0" fmla="*/ 1529845 w 3140536"/>
                <a:gd name="connsiteY0" fmla="*/ 1046057 h 3140220"/>
                <a:gd name="connsiteX1" fmla="*/ 1511512 w 3140536"/>
                <a:gd name="connsiteY1" fmla="*/ 1064914 h 3140220"/>
                <a:gd name="connsiteX2" fmla="*/ 1502083 w 3140536"/>
                <a:gd name="connsiteY2" fmla="*/ 1166270 h 3140220"/>
                <a:gd name="connsiteX3" fmla="*/ 1471965 w 3140536"/>
                <a:gd name="connsiteY3" fmla="*/ 1489719 h 3140220"/>
                <a:gd name="connsiteX4" fmla="*/ 1438179 w 3140536"/>
                <a:gd name="connsiteY4" fmla="*/ 1845643 h 3140220"/>
                <a:gd name="connsiteX5" fmla="*/ 1430060 w 3140536"/>
                <a:gd name="connsiteY5" fmla="*/ 1928666 h 3140220"/>
                <a:gd name="connsiteX6" fmla="*/ 1422203 w 3140536"/>
                <a:gd name="connsiteY6" fmla="*/ 1894095 h 3140220"/>
                <a:gd name="connsiteX7" fmla="*/ 1338395 w 3140536"/>
                <a:gd name="connsiteY7" fmla="*/ 1430006 h 3140220"/>
                <a:gd name="connsiteX8" fmla="*/ 1320847 w 3140536"/>
                <a:gd name="connsiteY8" fmla="*/ 1412196 h 3140220"/>
                <a:gd name="connsiteX9" fmla="*/ 1301205 w 3140536"/>
                <a:gd name="connsiteY9" fmla="*/ 1427911 h 3140220"/>
                <a:gd name="connsiteX10" fmla="*/ 1263491 w 3140536"/>
                <a:gd name="connsiteY10" fmla="*/ 1550480 h 3140220"/>
                <a:gd name="connsiteX11" fmla="*/ 1243849 w 3140536"/>
                <a:gd name="connsiteY11" fmla="*/ 1565147 h 3140220"/>
                <a:gd name="connsiteX12" fmla="*/ 716116 w 3140536"/>
                <a:gd name="connsiteY12" fmla="*/ 1564361 h 3140220"/>
                <a:gd name="connsiteX13" fmla="*/ 678403 w 3140536"/>
                <a:gd name="connsiteY13" fmla="*/ 1585837 h 3140220"/>
                <a:gd name="connsiteX14" fmla="*/ 647760 w 3140536"/>
                <a:gd name="connsiteY14" fmla="*/ 1634027 h 3140220"/>
                <a:gd name="connsiteX15" fmla="*/ 631260 w 3140536"/>
                <a:gd name="connsiteY15" fmla="*/ 1485529 h 3140220"/>
                <a:gd name="connsiteX16" fmla="*/ 585428 w 3140536"/>
                <a:gd name="connsiteY16" fmla="*/ 1064129 h 3140220"/>
                <a:gd name="connsiteX17" fmla="*/ 561071 w 3140536"/>
                <a:gd name="connsiteY17" fmla="*/ 1046843 h 3140220"/>
                <a:gd name="connsiteX18" fmla="*/ 548500 w 3140536"/>
                <a:gd name="connsiteY18" fmla="*/ 1068581 h 3140220"/>
                <a:gd name="connsiteX19" fmla="*/ 515762 w 3140536"/>
                <a:gd name="connsiteY19" fmla="*/ 1419268 h 3140220"/>
                <a:gd name="connsiteX20" fmla="*/ 475167 w 3140536"/>
                <a:gd name="connsiteY20" fmla="*/ 1847738 h 3140220"/>
                <a:gd name="connsiteX21" fmla="*/ 467310 w 3140536"/>
                <a:gd name="connsiteY21" fmla="*/ 1929713 h 3140220"/>
                <a:gd name="connsiteX22" fmla="*/ 464691 w 3140536"/>
                <a:gd name="connsiteY22" fmla="*/ 1926832 h 3140220"/>
                <a:gd name="connsiteX23" fmla="*/ 418859 w 3140536"/>
                <a:gd name="connsiteY23" fmla="*/ 1670955 h 3140220"/>
                <a:gd name="connsiteX24" fmla="*/ 375121 w 3140536"/>
                <a:gd name="connsiteY24" fmla="*/ 1429220 h 3140220"/>
                <a:gd name="connsiteX25" fmla="*/ 358359 w 3140536"/>
                <a:gd name="connsiteY25" fmla="*/ 1412196 h 3140220"/>
                <a:gd name="connsiteX26" fmla="*/ 338455 w 3140536"/>
                <a:gd name="connsiteY26" fmla="*/ 1427387 h 3140220"/>
                <a:gd name="connsiteX27" fmla="*/ 301527 w 3140536"/>
                <a:gd name="connsiteY27" fmla="*/ 1546028 h 3140220"/>
                <a:gd name="connsiteX28" fmla="*/ 268789 w 3140536"/>
                <a:gd name="connsiteY28" fmla="*/ 1562790 h 3140220"/>
                <a:gd name="connsiteX29" fmla="*/ 256742 w 3140536"/>
                <a:gd name="connsiteY29" fmla="*/ 1561742 h 3140220"/>
                <a:gd name="connsiteX30" fmla="*/ 72101 w 3140536"/>
                <a:gd name="connsiteY30" fmla="*/ 1561742 h 3140220"/>
                <a:gd name="connsiteX31" fmla="*/ 60578 w 3140536"/>
                <a:gd name="connsiteY31" fmla="*/ 1562790 h 3140220"/>
                <a:gd name="connsiteX32" fmla="*/ 16054 w 3140536"/>
                <a:gd name="connsiteY32" fmla="*/ 1563314 h 3140220"/>
                <a:gd name="connsiteX33" fmla="*/ 6364 w 3140536"/>
                <a:gd name="connsiteY33" fmla="*/ 1565147 h 3140220"/>
                <a:gd name="connsiteX34" fmla="*/ 5316 w 3140536"/>
                <a:gd name="connsiteY34" fmla="*/ 1590813 h 3140220"/>
                <a:gd name="connsiteX35" fmla="*/ 17626 w 3140536"/>
                <a:gd name="connsiteY35" fmla="*/ 1594480 h 3140220"/>
                <a:gd name="connsiteX36" fmla="*/ 303098 w 3140536"/>
                <a:gd name="connsiteY36" fmla="*/ 1594480 h 3140220"/>
                <a:gd name="connsiteX37" fmla="*/ 330074 w 3140536"/>
                <a:gd name="connsiteY37" fmla="*/ 1573528 h 3140220"/>
                <a:gd name="connsiteX38" fmla="*/ 352336 w 3140536"/>
                <a:gd name="connsiteY38" fmla="*/ 1502029 h 3140220"/>
                <a:gd name="connsiteX39" fmla="*/ 354693 w 3140536"/>
                <a:gd name="connsiteY39" fmla="*/ 1513814 h 3140220"/>
                <a:gd name="connsiteX40" fmla="*/ 424358 w 3140536"/>
                <a:gd name="connsiteY40" fmla="*/ 1899333 h 3140220"/>
                <a:gd name="connsiteX41" fmla="*/ 453430 w 3140536"/>
                <a:gd name="connsiteY41" fmla="*/ 2061188 h 3140220"/>
                <a:gd name="connsiteX42" fmla="*/ 478834 w 3140536"/>
                <a:gd name="connsiteY42" fmla="*/ 2079259 h 3140220"/>
                <a:gd name="connsiteX43" fmla="*/ 491143 w 3140536"/>
                <a:gd name="connsiteY43" fmla="*/ 2054116 h 3140220"/>
                <a:gd name="connsiteX44" fmla="*/ 518905 w 3140536"/>
                <a:gd name="connsiteY44" fmla="*/ 1757906 h 3140220"/>
                <a:gd name="connsiteX45" fmla="*/ 559500 w 3140536"/>
                <a:gd name="connsiteY45" fmla="*/ 1332055 h 3140220"/>
                <a:gd name="connsiteX46" fmla="*/ 567618 w 3140536"/>
                <a:gd name="connsiteY46" fmla="*/ 1244055 h 3140220"/>
                <a:gd name="connsiteX47" fmla="*/ 570761 w 3140536"/>
                <a:gd name="connsiteY47" fmla="*/ 1249817 h 3140220"/>
                <a:gd name="connsiteX48" fmla="*/ 597475 w 3140536"/>
                <a:gd name="connsiteY48" fmla="*/ 1497576 h 3140220"/>
                <a:gd name="connsiteX49" fmla="*/ 617118 w 3140536"/>
                <a:gd name="connsiteY49" fmla="*/ 1677764 h 3140220"/>
                <a:gd name="connsiteX50" fmla="*/ 627594 w 3140536"/>
                <a:gd name="connsiteY50" fmla="*/ 1694526 h 3140220"/>
                <a:gd name="connsiteX51" fmla="*/ 648284 w 3140536"/>
                <a:gd name="connsiteY51" fmla="*/ 1691121 h 3140220"/>
                <a:gd name="connsiteX52" fmla="*/ 664522 w 3140536"/>
                <a:gd name="connsiteY52" fmla="*/ 1672526 h 3140220"/>
                <a:gd name="connsiteX53" fmla="*/ 706164 w 3140536"/>
                <a:gd name="connsiteY53" fmla="*/ 1606003 h 3140220"/>
                <a:gd name="connsiteX54" fmla="*/ 727902 w 3140536"/>
                <a:gd name="connsiteY54" fmla="*/ 1593956 h 3140220"/>
                <a:gd name="connsiteX55" fmla="*/ 1260872 w 3140536"/>
                <a:gd name="connsiteY55" fmla="*/ 1594218 h 3140220"/>
                <a:gd name="connsiteX56" fmla="*/ 1293610 w 3140536"/>
                <a:gd name="connsiteY56" fmla="*/ 1570385 h 3140220"/>
                <a:gd name="connsiteX57" fmla="*/ 1313514 w 3140536"/>
                <a:gd name="connsiteY57" fmla="*/ 1507005 h 3140220"/>
                <a:gd name="connsiteX58" fmla="*/ 1329490 w 3140536"/>
                <a:gd name="connsiteY58" fmla="*/ 1581647 h 3140220"/>
                <a:gd name="connsiteX59" fmla="*/ 1395751 w 3140536"/>
                <a:gd name="connsiteY59" fmla="*/ 1946475 h 3140220"/>
                <a:gd name="connsiteX60" fmla="*/ 1416441 w 3140536"/>
                <a:gd name="connsiteY60" fmla="*/ 2062235 h 3140220"/>
                <a:gd name="connsiteX61" fmla="*/ 1436084 w 3140536"/>
                <a:gd name="connsiteY61" fmla="*/ 2080307 h 3140220"/>
                <a:gd name="connsiteX62" fmla="*/ 1453108 w 3140536"/>
                <a:gd name="connsiteY62" fmla="*/ 2060926 h 3140220"/>
                <a:gd name="connsiteX63" fmla="*/ 1455203 w 3140536"/>
                <a:gd name="connsiteY63" fmla="*/ 2041545 h 3140220"/>
                <a:gd name="connsiteX64" fmla="*/ 1490559 w 3140536"/>
                <a:gd name="connsiteY64" fmla="*/ 1661003 h 3140220"/>
                <a:gd name="connsiteX65" fmla="*/ 1523297 w 3140536"/>
                <a:gd name="connsiteY65" fmla="*/ 1316863 h 3140220"/>
                <a:gd name="connsiteX66" fmla="*/ 1530368 w 3140536"/>
                <a:gd name="connsiteY66" fmla="*/ 1244579 h 3140220"/>
                <a:gd name="connsiteX67" fmla="*/ 1553416 w 3140536"/>
                <a:gd name="connsiteY67" fmla="*/ 1437863 h 3140220"/>
                <a:gd name="connsiteX68" fmla="*/ 1579606 w 3140536"/>
                <a:gd name="connsiteY68" fmla="*/ 1679074 h 3140220"/>
                <a:gd name="connsiteX69" fmla="*/ 1609201 w 3140536"/>
                <a:gd name="connsiteY69" fmla="*/ 1692431 h 3140220"/>
                <a:gd name="connsiteX70" fmla="*/ 1627272 w 3140536"/>
                <a:gd name="connsiteY70" fmla="*/ 1672003 h 3140220"/>
                <a:gd name="connsiteX71" fmla="*/ 1668390 w 3140536"/>
                <a:gd name="connsiteY71" fmla="*/ 1606789 h 3140220"/>
                <a:gd name="connsiteX72" fmla="*/ 1691176 w 3140536"/>
                <a:gd name="connsiteY72" fmla="*/ 1594218 h 3140220"/>
                <a:gd name="connsiteX73" fmla="*/ 2374738 w 3140536"/>
                <a:gd name="connsiteY73" fmla="*/ 1594480 h 3140220"/>
                <a:gd name="connsiteX74" fmla="*/ 2404595 w 3140536"/>
                <a:gd name="connsiteY74" fmla="*/ 1572218 h 3140220"/>
                <a:gd name="connsiteX75" fmla="*/ 2426856 w 3140536"/>
                <a:gd name="connsiteY75" fmla="*/ 1502290 h 3140220"/>
                <a:gd name="connsiteX76" fmla="*/ 2429214 w 3140536"/>
                <a:gd name="connsiteY76" fmla="*/ 1513552 h 3140220"/>
                <a:gd name="connsiteX77" fmla="*/ 2499141 w 3140536"/>
                <a:gd name="connsiteY77" fmla="*/ 1900380 h 3140220"/>
                <a:gd name="connsiteX78" fmla="*/ 2528474 w 3140536"/>
                <a:gd name="connsiteY78" fmla="*/ 2062235 h 3140220"/>
                <a:gd name="connsiteX79" fmla="*/ 2552045 w 3140536"/>
                <a:gd name="connsiteY79" fmla="*/ 2079521 h 3140220"/>
                <a:gd name="connsiteX80" fmla="*/ 2565402 w 3140536"/>
                <a:gd name="connsiteY80" fmla="*/ 2056474 h 3140220"/>
                <a:gd name="connsiteX81" fmla="*/ 2583997 w 3140536"/>
                <a:gd name="connsiteY81" fmla="*/ 1859000 h 3140220"/>
                <a:gd name="connsiteX82" fmla="*/ 2609926 w 3140536"/>
                <a:gd name="connsiteY82" fmla="*/ 1586361 h 3140220"/>
                <a:gd name="connsiteX83" fmla="*/ 2632449 w 3140536"/>
                <a:gd name="connsiteY83" fmla="*/ 1343316 h 3140220"/>
                <a:gd name="connsiteX84" fmla="*/ 2642139 w 3140536"/>
                <a:gd name="connsiteY84" fmla="*/ 1243793 h 3140220"/>
                <a:gd name="connsiteX85" fmla="*/ 2645020 w 3140536"/>
                <a:gd name="connsiteY85" fmla="*/ 1249555 h 3140220"/>
                <a:gd name="connsiteX86" fmla="*/ 2671734 w 3140536"/>
                <a:gd name="connsiteY86" fmla="*/ 1497314 h 3140220"/>
                <a:gd name="connsiteX87" fmla="*/ 2691377 w 3140536"/>
                <a:gd name="connsiteY87" fmla="*/ 1677502 h 3140220"/>
                <a:gd name="connsiteX88" fmla="*/ 2722543 w 3140536"/>
                <a:gd name="connsiteY88" fmla="*/ 1690859 h 3140220"/>
                <a:gd name="connsiteX89" fmla="*/ 2739567 w 3140536"/>
                <a:gd name="connsiteY89" fmla="*/ 1671217 h 3140220"/>
                <a:gd name="connsiteX90" fmla="*/ 2781471 w 3140536"/>
                <a:gd name="connsiteY90" fmla="*/ 1604694 h 3140220"/>
                <a:gd name="connsiteX91" fmla="*/ 2801113 w 3140536"/>
                <a:gd name="connsiteY91" fmla="*/ 1593694 h 3140220"/>
                <a:gd name="connsiteX92" fmla="*/ 3056467 w 3140536"/>
                <a:gd name="connsiteY92" fmla="*/ 1593956 h 3140220"/>
                <a:gd name="connsiteX93" fmla="*/ 3127180 w 3140536"/>
                <a:gd name="connsiteY93" fmla="*/ 1593956 h 3140220"/>
                <a:gd name="connsiteX94" fmla="*/ 3137395 w 3140536"/>
                <a:gd name="connsiteY94" fmla="*/ 1590813 h 3140220"/>
                <a:gd name="connsiteX95" fmla="*/ 3136871 w 3140536"/>
                <a:gd name="connsiteY95" fmla="*/ 1567504 h 3140220"/>
                <a:gd name="connsiteX96" fmla="*/ 3122466 w 3140536"/>
                <a:gd name="connsiteY96" fmla="*/ 1565147 h 3140220"/>
                <a:gd name="connsiteX97" fmla="*/ 2785923 w 3140536"/>
                <a:gd name="connsiteY97" fmla="*/ 1564623 h 3140220"/>
                <a:gd name="connsiteX98" fmla="*/ 2756328 w 3140536"/>
                <a:gd name="connsiteY98" fmla="*/ 1581123 h 3140220"/>
                <a:gd name="connsiteX99" fmla="*/ 2722805 w 3140536"/>
                <a:gd name="connsiteY99" fmla="*/ 1634027 h 3140220"/>
                <a:gd name="connsiteX100" fmla="*/ 2721757 w 3140536"/>
                <a:gd name="connsiteY100" fmla="*/ 1626170 h 3140220"/>
                <a:gd name="connsiteX101" fmla="*/ 2700020 w 3140536"/>
                <a:gd name="connsiteY101" fmla="*/ 1428958 h 3140220"/>
                <a:gd name="connsiteX102" fmla="*/ 2676972 w 3140536"/>
                <a:gd name="connsiteY102" fmla="*/ 1216293 h 3140220"/>
                <a:gd name="connsiteX103" fmla="*/ 2660211 w 3140536"/>
                <a:gd name="connsiteY103" fmla="*/ 1063343 h 3140220"/>
                <a:gd name="connsiteX104" fmla="*/ 2640306 w 3140536"/>
                <a:gd name="connsiteY104" fmla="*/ 1046319 h 3140220"/>
                <a:gd name="connsiteX105" fmla="*/ 2623544 w 3140536"/>
                <a:gd name="connsiteY105" fmla="*/ 1066748 h 3140220"/>
                <a:gd name="connsiteX106" fmla="*/ 2610187 w 3140536"/>
                <a:gd name="connsiteY106" fmla="*/ 1208436 h 3140220"/>
                <a:gd name="connsiteX107" fmla="*/ 2582688 w 3140536"/>
                <a:gd name="connsiteY107" fmla="*/ 1503338 h 3140220"/>
                <a:gd name="connsiteX108" fmla="*/ 2552569 w 3140536"/>
                <a:gd name="connsiteY108" fmla="*/ 1816310 h 3140220"/>
                <a:gd name="connsiteX109" fmla="*/ 2542093 w 3140536"/>
                <a:gd name="connsiteY109" fmla="*/ 1928666 h 3140220"/>
                <a:gd name="connsiteX110" fmla="*/ 2538688 w 3140536"/>
                <a:gd name="connsiteY110" fmla="*/ 1924737 h 3140220"/>
                <a:gd name="connsiteX111" fmla="*/ 2508832 w 3140536"/>
                <a:gd name="connsiteY111" fmla="*/ 1756335 h 3140220"/>
                <a:gd name="connsiteX112" fmla="*/ 2450951 w 3140536"/>
                <a:gd name="connsiteY112" fmla="*/ 1434982 h 3140220"/>
                <a:gd name="connsiteX113" fmla="*/ 2432095 w 3140536"/>
                <a:gd name="connsiteY113" fmla="*/ 1412458 h 3140220"/>
                <a:gd name="connsiteX114" fmla="*/ 2411404 w 3140536"/>
                <a:gd name="connsiteY114" fmla="*/ 1433410 h 3140220"/>
                <a:gd name="connsiteX115" fmla="*/ 2375262 w 3140536"/>
                <a:gd name="connsiteY115" fmla="*/ 1550742 h 3140220"/>
                <a:gd name="connsiteX116" fmla="*/ 2355357 w 3140536"/>
                <a:gd name="connsiteY116" fmla="*/ 1565147 h 3140220"/>
                <a:gd name="connsiteX117" fmla="*/ 1675724 w 3140536"/>
                <a:gd name="connsiteY117" fmla="*/ 1564361 h 3140220"/>
                <a:gd name="connsiteX118" fmla="*/ 1642986 w 3140536"/>
                <a:gd name="connsiteY118" fmla="*/ 1582432 h 3140220"/>
                <a:gd name="connsiteX119" fmla="*/ 1610510 w 3140536"/>
                <a:gd name="connsiteY119" fmla="*/ 1634027 h 3140220"/>
                <a:gd name="connsiteX120" fmla="*/ 1604748 w 3140536"/>
                <a:gd name="connsiteY120" fmla="*/ 1583480 h 3140220"/>
                <a:gd name="connsiteX121" fmla="*/ 1548178 w 3140536"/>
                <a:gd name="connsiteY121" fmla="*/ 1064652 h 3140220"/>
                <a:gd name="connsiteX122" fmla="*/ 1529845 w 3140536"/>
                <a:gd name="connsiteY122" fmla="*/ 1046057 h 3140220"/>
                <a:gd name="connsiteX123" fmla="*/ 1041397 w 3140536"/>
                <a:gd name="connsiteY123" fmla="*/ 24 h 3140220"/>
                <a:gd name="connsiteX124" fmla="*/ 2092931 w 3140536"/>
                <a:gd name="connsiteY124" fmla="*/ 24 h 3140220"/>
                <a:gd name="connsiteX125" fmla="*/ 2113097 w 3140536"/>
                <a:gd name="connsiteY125" fmla="*/ 20714 h 3140220"/>
                <a:gd name="connsiteX126" fmla="*/ 2113097 w 3140536"/>
                <a:gd name="connsiteY126" fmla="*/ 1009391 h 3140220"/>
                <a:gd name="connsiteX127" fmla="*/ 2131169 w 3140536"/>
                <a:gd name="connsiteY127" fmla="*/ 1027725 h 3140220"/>
                <a:gd name="connsiteX128" fmla="*/ 3121155 w 3140536"/>
                <a:gd name="connsiteY128" fmla="*/ 1027725 h 3140220"/>
                <a:gd name="connsiteX129" fmla="*/ 3140536 w 3140536"/>
                <a:gd name="connsiteY129" fmla="*/ 1046581 h 3140220"/>
                <a:gd name="connsiteX130" fmla="*/ 3140536 w 3140536"/>
                <a:gd name="connsiteY130" fmla="*/ 2096805 h 3140220"/>
                <a:gd name="connsiteX131" fmla="*/ 3122989 w 3140536"/>
                <a:gd name="connsiteY131" fmla="*/ 2114615 h 3140220"/>
                <a:gd name="connsiteX132" fmla="*/ 2139549 w 3140536"/>
                <a:gd name="connsiteY132" fmla="*/ 2114615 h 3140220"/>
                <a:gd name="connsiteX133" fmla="*/ 2121216 w 3140536"/>
                <a:gd name="connsiteY133" fmla="*/ 2132948 h 3140220"/>
                <a:gd name="connsiteX134" fmla="*/ 2121216 w 3140536"/>
                <a:gd name="connsiteY134" fmla="*/ 3121625 h 3140220"/>
                <a:gd name="connsiteX135" fmla="*/ 2102883 w 3140536"/>
                <a:gd name="connsiteY135" fmla="*/ 3140220 h 3140220"/>
                <a:gd name="connsiteX136" fmla="*/ 1574105 w 3140536"/>
                <a:gd name="connsiteY136" fmla="*/ 3139958 h 3140220"/>
                <a:gd name="connsiteX137" fmla="*/ 1042445 w 3140536"/>
                <a:gd name="connsiteY137" fmla="*/ 3140220 h 3140220"/>
                <a:gd name="connsiteX138" fmla="*/ 1026469 w 3140536"/>
                <a:gd name="connsiteY138" fmla="*/ 3124506 h 3140220"/>
                <a:gd name="connsiteX139" fmla="*/ 1026731 w 3140536"/>
                <a:gd name="connsiteY139" fmla="*/ 2134519 h 3140220"/>
                <a:gd name="connsiteX140" fmla="*/ 1006303 w 3140536"/>
                <a:gd name="connsiteY140" fmla="*/ 2114615 h 3140220"/>
                <a:gd name="connsiteX141" fmla="*/ 18935 w 3140536"/>
                <a:gd name="connsiteY141" fmla="*/ 2114615 h 3140220"/>
                <a:gd name="connsiteX142" fmla="*/ 78 w 3140536"/>
                <a:gd name="connsiteY142" fmla="*/ 2095496 h 3140220"/>
                <a:gd name="connsiteX143" fmla="*/ 78 w 3140536"/>
                <a:gd name="connsiteY143" fmla="*/ 1046581 h 3140220"/>
                <a:gd name="connsiteX144" fmla="*/ 18935 w 3140536"/>
                <a:gd name="connsiteY144" fmla="*/ 1027725 h 3140220"/>
                <a:gd name="connsiteX145" fmla="*/ 1003684 w 3140536"/>
                <a:gd name="connsiteY145" fmla="*/ 1027725 h 3140220"/>
                <a:gd name="connsiteX146" fmla="*/ 1022802 w 3140536"/>
                <a:gd name="connsiteY146" fmla="*/ 1009130 h 3140220"/>
                <a:gd name="connsiteX147" fmla="*/ 1022802 w 3140536"/>
                <a:gd name="connsiteY147" fmla="*/ 19143 h 3140220"/>
                <a:gd name="connsiteX148" fmla="*/ 1041397 w 3140536"/>
                <a:gd name="connsiteY148" fmla="*/ 24 h 314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3140536" h="3140220">
                  <a:moveTo>
                    <a:pt x="1529845" y="1046057"/>
                  </a:moveTo>
                  <a:cubicBezTo>
                    <a:pt x="1516488" y="1046057"/>
                    <a:pt x="1512559" y="1053653"/>
                    <a:pt x="1511512" y="1064914"/>
                  </a:cubicBezTo>
                  <a:cubicBezTo>
                    <a:pt x="1508369" y="1098700"/>
                    <a:pt x="1505226" y="1132485"/>
                    <a:pt x="1502083" y="1166270"/>
                  </a:cubicBezTo>
                  <a:cubicBezTo>
                    <a:pt x="1492131" y="1274173"/>
                    <a:pt x="1482179" y="1381816"/>
                    <a:pt x="1471965" y="1489719"/>
                  </a:cubicBezTo>
                  <a:cubicBezTo>
                    <a:pt x="1460703" y="1608360"/>
                    <a:pt x="1449441" y="1727002"/>
                    <a:pt x="1438179" y="1845643"/>
                  </a:cubicBezTo>
                  <a:cubicBezTo>
                    <a:pt x="1435560" y="1873405"/>
                    <a:pt x="1432679" y="1900904"/>
                    <a:pt x="1430060" y="1928666"/>
                  </a:cubicBezTo>
                  <a:cubicBezTo>
                    <a:pt x="1426132" y="1917142"/>
                    <a:pt x="1424298" y="1905618"/>
                    <a:pt x="1422203" y="1894095"/>
                  </a:cubicBezTo>
                  <a:cubicBezTo>
                    <a:pt x="1394180" y="1739311"/>
                    <a:pt x="1366156" y="1584789"/>
                    <a:pt x="1338395" y="1430006"/>
                  </a:cubicBezTo>
                  <a:cubicBezTo>
                    <a:pt x="1336562" y="1419792"/>
                    <a:pt x="1331585" y="1412720"/>
                    <a:pt x="1320847" y="1412196"/>
                  </a:cubicBezTo>
                  <a:cubicBezTo>
                    <a:pt x="1310371" y="1411673"/>
                    <a:pt x="1304348" y="1417958"/>
                    <a:pt x="1301205" y="1427911"/>
                  </a:cubicBezTo>
                  <a:cubicBezTo>
                    <a:pt x="1288634" y="1468767"/>
                    <a:pt x="1275277" y="1509362"/>
                    <a:pt x="1263491" y="1550480"/>
                  </a:cubicBezTo>
                  <a:cubicBezTo>
                    <a:pt x="1260348" y="1561742"/>
                    <a:pt x="1255372" y="1565147"/>
                    <a:pt x="1243849" y="1565147"/>
                  </a:cubicBezTo>
                  <a:cubicBezTo>
                    <a:pt x="1067850" y="1564623"/>
                    <a:pt x="892114" y="1565147"/>
                    <a:pt x="716116" y="1564361"/>
                  </a:cubicBezTo>
                  <a:cubicBezTo>
                    <a:pt x="697783" y="1564361"/>
                    <a:pt x="686784" y="1570385"/>
                    <a:pt x="678403" y="1585837"/>
                  </a:cubicBezTo>
                  <a:cubicBezTo>
                    <a:pt x="669760" y="1601551"/>
                    <a:pt x="659022" y="1616217"/>
                    <a:pt x="647760" y="1634027"/>
                  </a:cubicBezTo>
                  <a:cubicBezTo>
                    <a:pt x="641998" y="1582170"/>
                    <a:pt x="636499" y="1533981"/>
                    <a:pt x="631260" y="1485529"/>
                  </a:cubicBezTo>
                  <a:cubicBezTo>
                    <a:pt x="616070" y="1345150"/>
                    <a:pt x="600618" y="1204508"/>
                    <a:pt x="585428" y="1064129"/>
                  </a:cubicBezTo>
                  <a:cubicBezTo>
                    <a:pt x="583594" y="1049462"/>
                    <a:pt x="574952" y="1043177"/>
                    <a:pt x="561071" y="1046843"/>
                  </a:cubicBezTo>
                  <a:cubicBezTo>
                    <a:pt x="549547" y="1049724"/>
                    <a:pt x="549285" y="1059414"/>
                    <a:pt x="548500" y="1068581"/>
                  </a:cubicBezTo>
                  <a:cubicBezTo>
                    <a:pt x="537500" y="1185389"/>
                    <a:pt x="526762" y="1302459"/>
                    <a:pt x="515762" y="1419268"/>
                  </a:cubicBezTo>
                  <a:cubicBezTo>
                    <a:pt x="502405" y="1562004"/>
                    <a:pt x="488786" y="1705002"/>
                    <a:pt x="475167" y="1847738"/>
                  </a:cubicBezTo>
                  <a:cubicBezTo>
                    <a:pt x="472548" y="1874714"/>
                    <a:pt x="469929" y="1901690"/>
                    <a:pt x="467310" y="1929713"/>
                  </a:cubicBezTo>
                  <a:cubicBezTo>
                    <a:pt x="465739" y="1928142"/>
                    <a:pt x="464691" y="1927618"/>
                    <a:pt x="464691" y="1926832"/>
                  </a:cubicBezTo>
                  <a:cubicBezTo>
                    <a:pt x="449239" y="1841453"/>
                    <a:pt x="434049" y="1756335"/>
                    <a:pt x="418859" y="1670955"/>
                  </a:cubicBezTo>
                  <a:cubicBezTo>
                    <a:pt x="404192" y="1590289"/>
                    <a:pt x="389526" y="1509886"/>
                    <a:pt x="375121" y="1429220"/>
                  </a:cubicBezTo>
                  <a:cubicBezTo>
                    <a:pt x="373288" y="1419268"/>
                    <a:pt x="368573" y="1412982"/>
                    <a:pt x="358359" y="1412196"/>
                  </a:cubicBezTo>
                  <a:cubicBezTo>
                    <a:pt x="347883" y="1411411"/>
                    <a:pt x="341598" y="1417696"/>
                    <a:pt x="338455" y="1427387"/>
                  </a:cubicBezTo>
                  <a:cubicBezTo>
                    <a:pt x="326146" y="1466934"/>
                    <a:pt x="313574" y="1506481"/>
                    <a:pt x="301527" y="1546028"/>
                  </a:cubicBezTo>
                  <a:cubicBezTo>
                    <a:pt x="294979" y="1566980"/>
                    <a:pt x="291575" y="1568813"/>
                    <a:pt x="268789" y="1562790"/>
                  </a:cubicBezTo>
                  <a:cubicBezTo>
                    <a:pt x="265122" y="1559123"/>
                    <a:pt x="260670" y="1560956"/>
                    <a:pt x="256742" y="1561742"/>
                  </a:cubicBezTo>
                  <a:cubicBezTo>
                    <a:pt x="195195" y="1561742"/>
                    <a:pt x="133648" y="1561742"/>
                    <a:pt x="72101" y="1561742"/>
                  </a:cubicBezTo>
                  <a:cubicBezTo>
                    <a:pt x="68435" y="1561742"/>
                    <a:pt x="64244" y="1561218"/>
                    <a:pt x="60578" y="1562790"/>
                  </a:cubicBezTo>
                  <a:cubicBezTo>
                    <a:pt x="45649" y="1563052"/>
                    <a:pt x="30983" y="1563052"/>
                    <a:pt x="16054" y="1563314"/>
                  </a:cubicBezTo>
                  <a:cubicBezTo>
                    <a:pt x="12650" y="1563314"/>
                    <a:pt x="7935" y="1562004"/>
                    <a:pt x="6364" y="1565147"/>
                  </a:cubicBezTo>
                  <a:cubicBezTo>
                    <a:pt x="2697" y="1573266"/>
                    <a:pt x="3745" y="1582432"/>
                    <a:pt x="5316" y="1590813"/>
                  </a:cubicBezTo>
                  <a:cubicBezTo>
                    <a:pt x="6626" y="1597099"/>
                    <a:pt x="13435" y="1594480"/>
                    <a:pt x="17626" y="1594480"/>
                  </a:cubicBezTo>
                  <a:cubicBezTo>
                    <a:pt x="112696" y="1594480"/>
                    <a:pt x="208028" y="1594480"/>
                    <a:pt x="303098" y="1594480"/>
                  </a:cubicBezTo>
                  <a:cubicBezTo>
                    <a:pt x="322217" y="1594480"/>
                    <a:pt x="324312" y="1592646"/>
                    <a:pt x="330074" y="1573528"/>
                  </a:cubicBezTo>
                  <a:cubicBezTo>
                    <a:pt x="336883" y="1550742"/>
                    <a:pt x="344217" y="1528219"/>
                    <a:pt x="352336" y="1502029"/>
                  </a:cubicBezTo>
                  <a:cubicBezTo>
                    <a:pt x="353645" y="1508838"/>
                    <a:pt x="354169" y="1511195"/>
                    <a:pt x="354693" y="1513814"/>
                  </a:cubicBezTo>
                  <a:cubicBezTo>
                    <a:pt x="378002" y="1642408"/>
                    <a:pt x="401049" y="1770739"/>
                    <a:pt x="424358" y="1899333"/>
                  </a:cubicBezTo>
                  <a:cubicBezTo>
                    <a:pt x="434049" y="1953284"/>
                    <a:pt x="443739" y="2007236"/>
                    <a:pt x="453430" y="2061188"/>
                  </a:cubicBezTo>
                  <a:cubicBezTo>
                    <a:pt x="456310" y="2076640"/>
                    <a:pt x="466263" y="2083973"/>
                    <a:pt x="478834" y="2079259"/>
                  </a:cubicBezTo>
                  <a:cubicBezTo>
                    <a:pt x="490881" y="2074807"/>
                    <a:pt x="490096" y="2063807"/>
                    <a:pt x="491143" y="2054116"/>
                  </a:cubicBezTo>
                  <a:cubicBezTo>
                    <a:pt x="500572" y="1955380"/>
                    <a:pt x="509476" y="1856643"/>
                    <a:pt x="518905" y="1757906"/>
                  </a:cubicBezTo>
                  <a:cubicBezTo>
                    <a:pt x="532262" y="1615956"/>
                    <a:pt x="545881" y="1474005"/>
                    <a:pt x="559500" y="1332055"/>
                  </a:cubicBezTo>
                  <a:cubicBezTo>
                    <a:pt x="562119" y="1302721"/>
                    <a:pt x="564999" y="1273650"/>
                    <a:pt x="567618" y="1244055"/>
                  </a:cubicBezTo>
                  <a:cubicBezTo>
                    <a:pt x="571285" y="1245364"/>
                    <a:pt x="570499" y="1247983"/>
                    <a:pt x="570761" y="1249817"/>
                  </a:cubicBezTo>
                  <a:cubicBezTo>
                    <a:pt x="579666" y="1332317"/>
                    <a:pt x="588571" y="1415077"/>
                    <a:pt x="597475" y="1497576"/>
                  </a:cubicBezTo>
                  <a:cubicBezTo>
                    <a:pt x="604023" y="1557552"/>
                    <a:pt x="610570" y="1617789"/>
                    <a:pt x="617118" y="1677764"/>
                  </a:cubicBezTo>
                  <a:cubicBezTo>
                    <a:pt x="617903" y="1685359"/>
                    <a:pt x="620261" y="1691383"/>
                    <a:pt x="627594" y="1694526"/>
                  </a:cubicBezTo>
                  <a:cubicBezTo>
                    <a:pt x="635189" y="1697931"/>
                    <a:pt x="641998" y="1696097"/>
                    <a:pt x="648284" y="1691121"/>
                  </a:cubicBezTo>
                  <a:cubicBezTo>
                    <a:pt x="654832" y="1685883"/>
                    <a:pt x="660070" y="1679598"/>
                    <a:pt x="664522" y="1672526"/>
                  </a:cubicBezTo>
                  <a:cubicBezTo>
                    <a:pt x="678403" y="1650265"/>
                    <a:pt x="692807" y="1628527"/>
                    <a:pt x="706164" y="1606003"/>
                  </a:cubicBezTo>
                  <a:cubicBezTo>
                    <a:pt x="711402" y="1597099"/>
                    <a:pt x="717426" y="1593956"/>
                    <a:pt x="727902" y="1593956"/>
                  </a:cubicBezTo>
                  <a:cubicBezTo>
                    <a:pt x="905471" y="1594218"/>
                    <a:pt x="1083302" y="1594218"/>
                    <a:pt x="1260872" y="1594218"/>
                  </a:cubicBezTo>
                  <a:cubicBezTo>
                    <a:pt x="1286277" y="1594218"/>
                    <a:pt x="1286277" y="1594218"/>
                    <a:pt x="1293610" y="1570385"/>
                  </a:cubicBezTo>
                  <a:cubicBezTo>
                    <a:pt x="1300157" y="1549171"/>
                    <a:pt x="1306967" y="1528219"/>
                    <a:pt x="1313514" y="1507005"/>
                  </a:cubicBezTo>
                  <a:cubicBezTo>
                    <a:pt x="1320586" y="1532147"/>
                    <a:pt x="1325038" y="1557028"/>
                    <a:pt x="1329490" y="1581647"/>
                  </a:cubicBezTo>
                  <a:cubicBezTo>
                    <a:pt x="1351490" y="1703169"/>
                    <a:pt x="1373752" y="1824953"/>
                    <a:pt x="1395751" y="1946475"/>
                  </a:cubicBezTo>
                  <a:cubicBezTo>
                    <a:pt x="1402823" y="1984975"/>
                    <a:pt x="1409894" y="2023736"/>
                    <a:pt x="1416441" y="2062235"/>
                  </a:cubicBezTo>
                  <a:cubicBezTo>
                    <a:pt x="1418537" y="2073759"/>
                    <a:pt x="1423513" y="2080830"/>
                    <a:pt x="1436084" y="2080307"/>
                  </a:cubicBezTo>
                  <a:cubicBezTo>
                    <a:pt x="1448393" y="2079783"/>
                    <a:pt x="1452060" y="2071402"/>
                    <a:pt x="1453108" y="2060926"/>
                  </a:cubicBezTo>
                  <a:cubicBezTo>
                    <a:pt x="1453893" y="2054378"/>
                    <a:pt x="1454679" y="2048093"/>
                    <a:pt x="1455203" y="2041545"/>
                  </a:cubicBezTo>
                  <a:cubicBezTo>
                    <a:pt x="1466988" y="1914785"/>
                    <a:pt x="1478512" y="1787763"/>
                    <a:pt x="1490559" y="1661003"/>
                  </a:cubicBezTo>
                  <a:cubicBezTo>
                    <a:pt x="1501297" y="1546290"/>
                    <a:pt x="1512297" y="1431577"/>
                    <a:pt x="1523297" y="1316863"/>
                  </a:cubicBezTo>
                  <a:cubicBezTo>
                    <a:pt x="1525654" y="1292768"/>
                    <a:pt x="1528011" y="1268674"/>
                    <a:pt x="1530368" y="1244579"/>
                  </a:cubicBezTo>
                  <a:cubicBezTo>
                    <a:pt x="1539273" y="1309006"/>
                    <a:pt x="1546345" y="1373435"/>
                    <a:pt x="1553416" y="1437863"/>
                  </a:cubicBezTo>
                  <a:cubicBezTo>
                    <a:pt x="1562059" y="1518266"/>
                    <a:pt x="1570701" y="1598670"/>
                    <a:pt x="1579606" y="1679074"/>
                  </a:cubicBezTo>
                  <a:cubicBezTo>
                    <a:pt x="1581177" y="1694788"/>
                    <a:pt x="1596368" y="1701597"/>
                    <a:pt x="1609201" y="1692431"/>
                  </a:cubicBezTo>
                  <a:cubicBezTo>
                    <a:pt x="1616796" y="1686931"/>
                    <a:pt x="1622296" y="1679860"/>
                    <a:pt x="1627272" y="1672003"/>
                  </a:cubicBezTo>
                  <a:cubicBezTo>
                    <a:pt x="1640891" y="1650265"/>
                    <a:pt x="1655295" y="1628789"/>
                    <a:pt x="1668390" y="1606789"/>
                  </a:cubicBezTo>
                  <a:cubicBezTo>
                    <a:pt x="1673890" y="1597623"/>
                    <a:pt x="1680176" y="1594218"/>
                    <a:pt x="1691176" y="1594218"/>
                  </a:cubicBezTo>
                  <a:cubicBezTo>
                    <a:pt x="1919030" y="1594480"/>
                    <a:pt x="2146884" y="1594480"/>
                    <a:pt x="2374738" y="1594480"/>
                  </a:cubicBezTo>
                  <a:cubicBezTo>
                    <a:pt x="2397524" y="1594480"/>
                    <a:pt x="2398047" y="1593694"/>
                    <a:pt x="2404595" y="1572218"/>
                  </a:cubicBezTo>
                  <a:cubicBezTo>
                    <a:pt x="2411404" y="1549956"/>
                    <a:pt x="2418738" y="1527957"/>
                    <a:pt x="2426856" y="1502290"/>
                  </a:cubicBezTo>
                  <a:cubicBezTo>
                    <a:pt x="2428166" y="1508576"/>
                    <a:pt x="2428690" y="1510933"/>
                    <a:pt x="2429214" y="1513552"/>
                  </a:cubicBezTo>
                  <a:cubicBezTo>
                    <a:pt x="2452523" y="1642408"/>
                    <a:pt x="2475832" y="1771525"/>
                    <a:pt x="2499141" y="1900380"/>
                  </a:cubicBezTo>
                  <a:cubicBezTo>
                    <a:pt x="2508832" y="1954332"/>
                    <a:pt x="2518522" y="2008284"/>
                    <a:pt x="2528474" y="2062235"/>
                  </a:cubicBezTo>
                  <a:cubicBezTo>
                    <a:pt x="2530831" y="2076378"/>
                    <a:pt x="2539998" y="2082664"/>
                    <a:pt x="2552045" y="2079521"/>
                  </a:cubicBezTo>
                  <a:cubicBezTo>
                    <a:pt x="2564093" y="2076116"/>
                    <a:pt x="2564617" y="2065902"/>
                    <a:pt x="2565402" y="2056474"/>
                  </a:cubicBezTo>
                  <a:cubicBezTo>
                    <a:pt x="2571688" y="1990736"/>
                    <a:pt x="2577712" y="1924737"/>
                    <a:pt x="2583997" y="1859000"/>
                  </a:cubicBezTo>
                  <a:cubicBezTo>
                    <a:pt x="2592640" y="1768120"/>
                    <a:pt x="2601283" y="1677241"/>
                    <a:pt x="2609926" y="1586361"/>
                  </a:cubicBezTo>
                  <a:cubicBezTo>
                    <a:pt x="2617521" y="1505171"/>
                    <a:pt x="2624854" y="1424244"/>
                    <a:pt x="2632449" y="1343316"/>
                  </a:cubicBezTo>
                  <a:cubicBezTo>
                    <a:pt x="2635592" y="1310316"/>
                    <a:pt x="2638996" y="1277054"/>
                    <a:pt x="2642139" y="1243793"/>
                  </a:cubicBezTo>
                  <a:cubicBezTo>
                    <a:pt x="2645544" y="1245102"/>
                    <a:pt x="2644758" y="1247721"/>
                    <a:pt x="2645020" y="1249555"/>
                  </a:cubicBezTo>
                  <a:cubicBezTo>
                    <a:pt x="2653925" y="1332055"/>
                    <a:pt x="2662830" y="1414815"/>
                    <a:pt x="2671734" y="1497314"/>
                  </a:cubicBezTo>
                  <a:cubicBezTo>
                    <a:pt x="2678282" y="1557290"/>
                    <a:pt x="2684829" y="1617527"/>
                    <a:pt x="2691377" y="1677502"/>
                  </a:cubicBezTo>
                  <a:cubicBezTo>
                    <a:pt x="2693472" y="1695050"/>
                    <a:pt x="2708662" y="1701597"/>
                    <a:pt x="2722543" y="1690859"/>
                  </a:cubicBezTo>
                  <a:cubicBezTo>
                    <a:pt x="2729614" y="1685621"/>
                    <a:pt x="2734852" y="1678550"/>
                    <a:pt x="2739567" y="1671217"/>
                  </a:cubicBezTo>
                  <a:cubicBezTo>
                    <a:pt x="2753709" y="1648955"/>
                    <a:pt x="2768114" y="1627217"/>
                    <a:pt x="2781471" y="1604694"/>
                  </a:cubicBezTo>
                  <a:cubicBezTo>
                    <a:pt x="2786185" y="1596575"/>
                    <a:pt x="2791685" y="1593694"/>
                    <a:pt x="2801113" y="1593694"/>
                  </a:cubicBezTo>
                  <a:cubicBezTo>
                    <a:pt x="2886231" y="1594218"/>
                    <a:pt x="2971349" y="1593956"/>
                    <a:pt x="3056467" y="1593956"/>
                  </a:cubicBezTo>
                  <a:cubicBezTo>
                    <a:pt x="3080038" y="1593956"/>
                    <a:pt x="3103609" y="1594218"/>
                    <a:pt x="3127180" y="1593956"/>
                  </a:cubicBezTo>
                  <a:cubicBezTo>
                    <a:pt x="3130847" y="1593694"/>
                    <a:pt x="3136609" y="1595789"/>
                    <a:pt x="3137395" y="1590813"/>
                  </a:cubicBezTo>
                  <a:cubicBezTo>
                    <a:pt x="3138442" y="1582956"/>
                    <a:pt x="3139228" y="1574575"/>
                    <a:pt x="3136871" y="1567504"/>
                  </a:cubicBezTo>
                  <a:cubicBezTo>
                    <a:pt x="3135299" y="1562528"/>
                    <a:pt x="3127442" y="1565147"/>
                    <a:pt x="3122466" y="1565147"/>
                  </a:cubicBezTo>
                  <a:cubicBezTo>
                    <a:pt x="3010373" y="1564885"/>
                    <a:pt x="2898017" y="1565147"/>
                    <a:pt x="2785923" y="1564623"/>
                  </a:cubicBezTo>
                  <a:cubicBezTo>
                    <a:pt x="2771781" y="1564623"/>
                    <a:pt x="2763138" y="1569337"/>
                    <a:pt x="2756328" y="1581123"/>
                  </a:cubicBezTo>
                  <a:cubicBezTo>
                    <a:pt x="2746376" y="1598408"/>
                    <a:pt x="2735114" y="1614646"/>
                    <a:pt x="2722805" y="1634027"/>
                  </a:cubicBezTo>
                  <a:cubicBezTo>
                    <a:pt x="2722019" y="1629313"/>
                    <a:pt x="2722019" y="1627741"/>
                    <a:pt x="2721757" y="1626170"/>
                  </a:cubicBezTo>
                  <a:cubicBezTo>
                    <a:pt x="2714424" y="1560433"/>
                    <a:pt x="2707091" y="1494695"/>
                    <a:pt x="2700020" y="1428958"/>
                  </a:cubicBezTo>
                  <a:cubicBezTo>
                    <a:pt x="2692163" y="1357983"/>
                    <a:pt x="2684567" y="1287269"/>
                    <a:pt x="2676972" y="1216293"/>
                  </a:cubicBezTo>
                  <a:cubicBezTo>
                    <a:pt x="2671472" y="1165223"/>
                    <a:pt x="2665972" y="1114414"/>
                    <a:pt x="2660211" y="1063343"/>
                  </a:cubicBezTo>
                  <a:cubicBezTo>
                    <a:pt x="2658639" y="1049986"/>
                    <a:pt x="2653401" y="1046057"/>
                    <a:pt x="2640306" y="1046319"/>
                  </a:cubicBezTo>
                  <a:cubicBezTo>
                    <a:pt x="2626687" y="1046581"/>
                    <a:pt x="2624592" y="1056272"/>
                    <a:pt x="2623544" y="1066748"/>
                  </a:cubicBezTo>
                  <a:cubicBezTo>
                    <a:pt x="2619092" y="1114152"/>
                    <a:pt x="2614640" y="1161294"/>
                    <a:pt x="2610187" y="1208436"/>
                  </a:cubicBezTo>
                  <a:cubicBezTo>
                    <a:pt x="2601021" y="1306649"/>
                    <a:pt x="2592116" y="1405125"/>
                    <a:pt x="2582688" y="1503338"/>
                  </a:cubicBezTo>
                  <a:cubicBezTo>
                    <a:pt x="2572736" y="1607575"/>
                    <a:pt x="2562521" y="1712073"/>
                    <a:pt x="2552569" y="1816310"/>
                  </a:cubicBezTo>
                  <a:cubicBezTo>
                    <a:pt x="2548903" y="1853762"/>
                    <a:pt x="2545498" y="1891214"/>
                    <a:pt x="2542093" y="1928666"/>
                  </a:cubicBezTo>
                  <a:cubicBezTo>
                    <a:pt x="2538950" y="1928142"/>
                    <a:pt x="2538950" y="1926309"/>
                    <a:pt x="2538688" y="1924737"/>
                  </a:cubicBezTo>
                  <a:cubicBezTo>
                    <a:pt x="2528736" y="1868690"/>
                    <a:pt x="2518784" y="1812382"/>
                    <a:pt x="2508832" y="1756335"/>
                  </a:cubicBezTo>
                  <a:cubicBezTo>
                    <a:pt x="2489713" y="1649217"/>
                    <a:pt x="2470070" y="1542099"/>
                    <a:pt x="2450951" y="1434982"/>
                  </a:cubicBezTo>
                  <a:cubicBezTo>
                    <a:pt x="2448856" y="1423720"/>
                    <a:pt x="2446237" y="1412720"/>
                    <a:pt x="2432095" y="1412458"/>
                  </a:cubicBezTo>
                  <a:cubicBezTo>
                    <a:pt x="2418476" y="1411934"/>
                    <a:pt x="2414809" y="1422149"/>
                    <a:pt x="2411404" y="1433410"/>
                  </a:cubicBezTo>
                  <a:cubicBezTo>
                    <a:pt x="2399619" y="1472434"/>
                    <a:pt x="2386786" y="1511457"/>
                    <a:pt x="2375262" y="1550742"/>
                  </a:cubicBezTo>
                  <a:cubicBezTo>
                    <a:pt x="2372119" y="1561742"/>
                    <a:pt x="2367143" y="1565147"/>
                    <a:pt x="2355357" y="1565147"/>
                  </a:cubicBezTo>
                  <a:cubicBezTo>
                    <a:pt x="2128813" y="1564623"/>
                    <a:pt x="1902268" y="1564885"/>
                    <a:pt x="1675724" y="1564361"/>
                  </a:cubicBezTo>
                  <a:cubicBezTo>
                    <a:pt x="1660010" y="1564361"/>
                    <a:pt x="1650581" y="1569337"/>
                    <a:pt x="1642986" y="1582432"/>
                  </a:cubicBezTo>
                  <a:cubicBezTo>
                    <a:pt x="1633296" y="1599194"/>
                    <a:pt x="1622558" y="1615170"/>
                    <a:pt x="1610510" y="1634027"/>
                  </a:cubicBezTo>
                  <a:cubicBezTo>
                    <a:pt x="1608415" y="1615170"/>
                    <a:pt x="1606582" y="1599456"/>
                    <a:pt x="1604748" y="1583480"/>
                  </a:cubicBezTo>
                  <a:cubicBezTo>
                    <a:pt x="1585892" y="1410625"/>
                    <a:pt x="1566773" y="1237507"/>
                    <a:pt x="1548178" y="1064652"/>
                  </a:cubicBezTo>
                  <a:cubicBezTo>
                    <a:pt x="1546868" y="1053129"/>
                    <a:pt x="1542940" y="1046057"/>
                    <a:pt x="1529845" y="1046057"/>
                  </a:cubicBezTo>
                  <a:close/>
                  <a:moveTo>
                    <a:pt x="1041397" y="24"/>
                  </a:move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lose/>
                </a:path>
              </a:pathLst>
            </a:custGeom>
            <a:solidFill>
              <a:schemeClr val="bg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9" name="그룹 88">
            <a:extLst>
              <a:ext uri="{FF2B5EF4-FFF2-40B4-BE49-F238E27FC236}">
                <a16:creationId xmlns:a16="http://schemas.microsoft.com/office/drawing/2014/main" id="{36EEC2E8-9BAF-4922-B2A5-5F7251082478}"/>
              </a:ext>
            </a:extLst>
          </p:cNvPr>
          <p:cNvGrpSpPr/>
          <p:nvPr/>
        </p:nvGrpSpPr>
        <p:grpSpPr>
          <a:xfrm>
            <a:off x="528266" y="976027"/>
            <a:ext cx="6566415" cy="4246093"/>
            <a:chOff x="818606" y="918919"/>
            <a:chExt cx="8659516" cy="5599572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63D6C3B6-966A-4C69-9634-86BA667C3950}"/>
                </a:ext>
              </a:extLst>
            </p:cNvPr>
            <p:cNvGrpSpPr/>
            <p:nvPr/>
          </p:nvGrpSpPr>
          <p:grpSpPr>
            <a:xfrm>
              <a:off x="818606" y="918919"/>
              <a:ext cx="8659516" cy="5599572"/>
              <a:chOff x="790469" y="-9"/>
              <a:chExt cx="10609446" cy="6860471"/>
            </a:xfrm>
          </p:grpSpPr>
          <p:sp>
            <p:nvSpPr>
              <p:cNvPr id="4" name="자유형: 도형 3">
                <a:extLst>
                  <a:ext uri="{FF2B5EF4-FFF2-40B4-BE49-F238E27FC236}">
                    <a16:creationId xmlns:a16="http://schemas.microsoft.com/office/drawing/2014/main" id="{B0B67009-9970-465E-96E5-0AEF2714C57D}"/>
                  </a:ext>
                </a:extLst>
              </p:cNvPr>
              <p:cNvSpPr/>
              <p:nvPr/>
            </p:nvSpPr>
            <p:spPr>
              <a:xfrm>
                <a:off x="1925648" y="3623306"/>
                <a:ext cx="9474267" cy="3237156"/>
              </a:xfrm>
              <a:custGeom>
                <a:avLst/>
                <a:gdLst>
                  <a:gd name="connsiteX0" fmla="*/ 9471300 w 9474267"/>
                  <a:gd name="connsiteY0" fmla="*/ 2091910 h 3237156"/>
                  <a:gd name="connsiteX1" fmla="*/ 9224075 w 9474267"/>
                  <a:gd name="connsiteY1" fmla="*/ 1644843 h 3237156"/>
                  <a:gd name="connsiteX2" fmla="*/ 8688982 w 9474267"/>
                  <a:gd name="connsiteY2" fmla="*/ 1664808 h 3237156"/>
                  <a:gd name="connsiteX3" fmla="*/ 8579760 w 9474267"/>
                  <a:gd name="connsiteY3" fmla="*/ 1770660 h 3237156"/>
                  <a:gd name="connsiteX4" fmla="*/ 8537367 w 9474267"/>
                  <a:gd name="connsiteY4" fmla="*/ 1831202 h 3237156"/>
                  <a:gd name="connsiteX5" fmla="*/ 8502300 w 9474267"/>
                  <a:gd name="connsiteY5" fmla="*/ 1225455 h 3237156"/>
                  <a:gd name="connsiteX6" fmla="*/ 8493678 w 9474267"/>
                  <a:gd name="connsiteY6" fmla="*/ 1143717 h 3237156"/>
                  <a:gd name="connsiteX7" fmla="*/ 8329553 w 9474267"/>
                  <a:gd name="connsiteY7" fmla="*/ 854164 h 3237156"/>
                  <a:gd name="connsiteX8" fmla="*/ 7850465 w 9474267"/>
                  <a:gd name="connsiteY8" fmla="*/ 750840 h 3237156"/>
                  <a:gd name="connsiteX9" fmla="*/ 6833563 w 9474267"/>
                  <a:gd name="connsiteY9" fmla="*/ 756220 h 3237156"/>
                  <a:gd name="connsiteX10" fmla="*/ 6782225 w 9474267"/>
                  <a:gd name="connsiteY10" fmla="*/ 788177 h 3237156"/>
                  <a:gd name="connsiteX11" fmla="*/ 6722720 w 9474267"/>
                  <a:gd name="connsiteY11" fmla="*/ 1026716 h 3237156"/>
                  <a:gd name="connsiteX12" fmla="*/ 6710922 w 9474267"/>
                  <a:gd name="connsiteY12" fmla="*/ 1002343 h 3237156"/>
                  <a:gd name="connsiteX13" fmla="*/ 6474264 w 9474267"/>
                  <a:gd name="connsiteY13" fmla="*/ 77874 h 3237156"/>
                  <a:gd name="connsiteX14" fmla="*/ 6409054 w 9474267"/>
                  <a:gd name="connsiteY14" fmla="*/ 90 h 3237156"/>
                  <a:gd name="connsiteX15" fmla="*/ 6335418 w 9474267"/>
                  <a:gd name="connsiteY15" fmla="*/ 71133 h 3237156"/>
                  <a:gd name="connsiteX16" fmla="*/ 6048912 w 9474267"/>
                  <a:gd name="connsiteY16" fmla="*/ 750775 h 3237156"/>
                  <a:gd name="connsiteX17" fmla="*/ 6003732 w 9474267"/>
                  <a:gd name="connsiteY17" fmla="*/ 780657 h 3237156"/>
                  <a:gd name="connsiteX18" fmla="*/ 5145575 w 9474267"/>
                  <a:gd name="connsiteY18" fmla="*/ 812873 h 3237156"/>
                  <a:gd name="connsiteX19" fmla="*/ 5055150 w 9474267"/>
                  <a:gd name="connsiteY19" fmla="*/ 863887 h 3237156"/>
                  <a:gd name="connsiteX20" fmla="*/ 4950919 w 9474267"/>
                  <a:gd name="connsiteY20" fmla="*/ 1267783 h 3237156"/>
                  <a:gd name="connsiteX21" fmla="*/ 4926287 w 9474267"/>
                  <a:gd name="connsiteY21" fmla="*/ 1268302 h 3237156"/>
                  <a:gd name="connsiteX22" fmla="*/ 4807212 w 9474267"/>
                  <a:gd name="connsiteY22" fmla="*/ 869785 h 3237156"/>
                  <a:gd name="connsiteX23" fmla="*/ 4741225 w 9474267"/>
                  <a:gd name="connsiteY23" fmla="*/ 821300 h 3237156"/>
                  <a:gd name="connsiteX24" fmla="*/ 4685285 w 9474267"/>
                  <a:gd name="connsiteY24" fmla="*/ 870434 h 3237156"/>
                  <a:gd name="connsiteX25" fmla="*/ 4526021 w 9474267"/>
                  <a:gd name="connsiteY25" fmla="*/ 1409351 h 3237156"/>
                  <a:gd name="connsiteX26" fmla="*/ 4465349 w 9474267"/>
                  <a:gd name="connsiteY26" fmla="*/ 1602451 h 3237156"/>
                  <a:gd name="connsiteX27" fmla="*/ 4249562 w 9474267"/>
                  <a:gd name="connsiteY27" fmla="*/ 918660 h 3237156"/>
                  <a:gd name="connsiteX28" fmla="*/ 4057628 w 9474267"/>
                  <a:gd name="connsiteY28" fmla="*/ 780463 h 3237156"/>
                  <a:gd name="connsiteX29" fmla="*/ 3570244 w 9474267"/>
                  <a:gd name="connsiteY29" fmla="*/ 779880 h 3237156"/>
                  <a:gd name="connsiteX30" fmla="*/ 3525388 w 9474267"/>
                  <a:gd name="connsiteY30" fmla="*/ 746951 h 3237156"/>
                  <a:gd name="connsiteX31" fmla="*/ 3351345 w 9474267"/>
                  <a:gd name="connsiteY31" fmla="*/ 90255 h 3237156"/>
                  <a:gd name="connsiteX32" fmla="*/ 3293201 w 9474267"/>
                  <a:gd name="connsiteY32" fmla="*/ 50196 h 3237156"/>
                  <a:gd name="connsiteX33" fmla="*/ 3229288 w 9474267"/>
                  <a:gd name="connsiteY33" fmla="*/ 120656 h 3237156"/>
                  <a:gd name="connsiteX34" fmla="*/ 3105092 w 9474267"/>
                  <a:gd name="connsiteY34" fmla="*/ 745266 h 3237156"/>
                  <a:gd name="connsiteX35" fmla="*/ 3059005 w 9474267"/>
                  <a:gd name="connsiteY35" fmla="*/ 780528 h 3237156"/>
                  <a:gd name="connsiteX36" fmla="*/ 1950576 w 9474267"/>
                  <a:gd name="connsiteY36" fmla="*/ 806261 h 3237156"/>
                  <a:gd name="connsiteX37" fmla="*/ 1879209 w 9474267"/>
                  <a:gd name="connsiteY37" fmla="*/ 845024 h 3237156"/>
                  <a:gd name="connsiteX38" fmla="*/ 1649420 w 9474267"/>
                  <a:gd name="connsiteY38" fmla="*/ 1228372 h 3237156"/>
                  <a:gd name="connsiteX39" fmla="*/ 1487110 w 9474267"/>
                  <a:gd name="connsiteY39" fmla="*/ 860711 h 3237156"/>
                  <a:gd name="connsiteX40" fmla="*/ 1400769 w 9474267"/>
                  <a:gd name="connsiteY40" fmla="*/ 802632 h 3237156"/>
                  <a:gd name="connsiteX41" fmla="*/ 207555 w 9474267"/>
                  <a:gd name="connsiteY41" fmla="*/ 819679 h 3237156"/>
                  <a:gd name="connsiteX42" fmla="*/ 124779 w 9474267"/>
                  <a:gd name="connsiteY42" fmla="*/ 748896 h 3237156"/>
                  <a:gd name="connsiteX43" fmla="*/ 123288 w 9474267"/>
                  <a:gd name="connsiteY43" fmla="*/ 44168 h 3237156"/>
                  <a:gd name="connsiteX44" fmla="*/ 0 w 9474267"/>
                  <a:gd name="connsiteY44" fmla="*/ 43844 h 3237156"/>
                  <a:gd name="connsiteX45" fmla="*/ 7260 w 9474267"/>
                  <a:gd name="connsiteY45" fmla="*/ 766721 h 3237156"/>
                  <a:gd name="connsiteX46" fmla="*/ 142086 w 9474267"/>
                  <a:gd name="connsiteY46" fmla="*/ 932856 h 3237156"/>
                  <a:gd name="connsiteX47" fmla="*/ 1348848 w 9474267"/>
                  <a:gd name="connsiteY47" fmla="*/ 923976 h 3237156"/>
                  <a:gd name="connsiteX48" fmla="*/ 1392407 w 9474267"/>
                  <a:gd name="connsiteY48" fmla="*/ 939078 h 3237156"/>
                  <a:gd name="connsiteX49" fmla="*/ 1581359 w 9474267"/>
                  <a:gd name="connsiteY49" fmla="*/ 1377459 h 3237156"/>
                  <a:gd name="connsiteX50" fmla="*/ 1696091 w 9474267"/>
                  <a:gd name="connsiteY50" fmla="*/ 1390164 h 3237156"/>
                  <a:gd name="connsiteX51" fmla="*/ 1955373 w 9474267"/>
                  <a:gd name="connsiteY51" fmla="*/ 951459 h 3237156"/>
                  <a:gd name="connsiteX52" fmla="*/ 2003534 w 9474267"/>
                  <a:gd name="connsiteY52" fmla="*/ 923392 h 3237156"/>
                  <a:gd name="connsiteX53" fmla="*/ 3121168 w 9474267"/>
                  <a:gd name="connsiteY53" fmla="*/ 897075 h 3237156"/>
                  <a:gd name="connsiteX54" fmla="*/ 3207768 w 9474267"/>
                  <a:gd name="connsiteY54" fmla="*/ 831606 h 3237156"/>
                  <a:gd name="connsiteX55" fmla="*/ 3298711 w 9474267"/>
                  <a:gd name="connsiteY55" fmla="*/ 382919 h 3237156"/>
                  <a:gd name="connsiteX56" fmla="*/ 3426213 w 9474267"/>
                  <a:gd name="connsiteY56" fmla="*/ 838477 h 3237156"/>
                  <a:gd name="connsiteX57" fmla="*/ 3502247 w 9474267"/>
                  <a:gd name="connsiteY57" fmla="*/ 895843 h 3237156"/>
                  <a:gd name="connsiteX58" fmla="*/ 4079667 w 9474267"/>
                  <a:gd name="connsiteY58" fmla="*/ 895519 h 3237156"/>
                  <a:gd name="connsiteX59" fmla="*/ 4130227 w 9474267"/>
                  <a:gd name="connsiteY59" fmla="*/ 933115 h 3237156"/>
                  <a:gd name="connsiteX60" fmla="*/ 4399751 w 9474267"/>
                  <a:gd name="connsiteY60" fmla="*/ 1809228 h 3237156"/>
                  <a:gd name="connsiteX61" fmla="*/ 4462627 w 9474267"/>
                  <a:gd name="connsiteY61" fmla="*/ 1870029 h 3237156"/>
                  <a:gd name="connsiteX62" fmla="*/ 4529845 w 9474267"/>
                  <a:gd name="connsiteY62" fmla="*/ 1813895 h 3237156"/>
                  <a:gd name="connsiteX63" fmla="*/ 4746410 w 9474267"/>
                  <a:gd name="connsiteY63" fmla="*/ 1097500 h 3237156"/>
                  <a:gd name="connsiteX64" fmla="*/ 4875662 w 9474267"/>
                  <a:gd name="connsiteY64" fmla="*/ 1533871 h 3237156"/>
                  <a:gd name="connsiteX65" fmla="*/ 4942881 w 9474267"/>
                  <a:gd name="connsiteY65" fmla="*/ 1593376 h 3237156"/>
                  <a:gd name="connsiteX66" fmla="*/ 5009322 w 9474267"/>
                  <a:gd name="connsiteY66" fmla="*/ 1530500 h 3237156"/>
                  <a:gd name="connsiteX67" fmla="*/ 5152381 w 9474267"/>
                  <a:gd name="connsiteY67" fmla="*/ 965071 h 3237156"/>
                  <a:gd name="connsiteX68" fmla="*/ 5194060 w 9474267"/>
                  <a:gd name="connsiteY68" fmla="*/ 933180 h 3237156"/>
                  <a:gd name="connsiteX69" fmla="*/ 6053903 w 9474267"/>
                  <a:gd name="connsiteY69" fmla="*/ 899019 h 3237156"/>
                  <a:gd name="connsiteX70" fmla="*/ 6148087 w 9474267"/>
                  <a:gd name="connsiteY70" fmla="*/ 830504 h 3237156"/>
                  <a:gd name="connsiteX71" fmla="*/ 6371782 w 9474267"/>
                  <a:gd name="connsiteY71" fmla="*/ 306950 h 3237156"/>
                  <a:gd name="connsiteX72" fmla="*/ 6408601 w 9474267"/>
                  <a:gd name="connsiteY72" fmla="*/ 310061 h 3237156"/>
                  <a:gd name="connsiteX73" fmla="*/ 6662372 w 9474267"/>
                  <a:gd name="connsiteY73" fmla="*/ 1302138 h 3237156"/>
                  <a:gd name="connsiteX74" fmla="*/ 6735619 w 9474267"/>
                  <a:gd name="connsiteY74" fmla="*/ 1348484 h 3237156"/>
                  <a:gd name="connsiteX75" fmla="*/ 6789161 w 9474267"/>
                  <a:gd name="connsiteY75" fmla="*/ 1293517 h 3237156"/>
                  <a:gd name="connsiteX76" fmla="*/ 6875696 w 9474267"/>
                  <a:gd name="connsiteY76" fmla="*/ 910623 h 3237156"/>
                  <a:gd name="connsiteX77" fmla="*/ 7033858 w 9474267"/>
                  <a:gd name="connsiteY77" fmla="*/ 871665 h 3237156"/>
                  <a:gd name="connsiteX78" fmla="*/ 8115516 w 9474267"/>
                  <a:gd name="connsiteY78" fmla="*/ 886898 h 3237156"/>
                  <a:gd name="connsiteX79" fmla="*/ 8368121 w 9474267"/>
                  <a:gd name="connsiteY79" fmla="*/ 1087064 h 3237156"/>
                  <a:gd name="connsiteX80" fmla="*/ 8395151 w 9474267"/>
                  <a:gd name="connsiteY80" fmla="*/ 1395544 h 3237156"/>
                  <a:gd name="connsiteX81" fmla="*/ 8414792 w 9474267"/>
                  <a:gd name="connsiteY81" fmla="*/ 1830943 h 3237156"/>
                  <a:gd name="connsiteX82" fmla="*/ 8345758 w 9474267"/>
                  <a:gd name="connsiteY82" fmla="*/ 1737083 h 3237156"/>
                  <a:gd name="connsiteX83" fmla="*/ 8265834 w 9474267"/>
                  <a:gd name="connsiteY83" fmla="*/ 1665975 h 3237156"/>
                  <a:gd name="connsiteX84" fmla="*/ 7990024 w 9474267"/>
                  <a:gd name="connsiteY84" fmla="*/ 1567707 h 3237156"/>
                  <a:gd name="connsiteX85" fmla="*/ 7552162 w 9474267"/>
                  <a:gd name="connsiteY85" fmla="*/ 1825692 h 3237156"/>
                  <a:gd name="connsiteX86" fmla="*/ 7475155 w 9474267"/>
                  <a:gd name="connsiteY86" fmla="*/ 2094438 h 3237156"/>
                  <a:gd name="connsiteX87" fmla="*/ 7516835 w 9474267"/>
                  <a:gd name="connsiteY87" fmla="*/ 2375434 h 3237156"/>
                  <a:gd name="connsiteX88" fmla="*/ 7703388 w 9474267"/>
                  <a:gd name="connsiteY88" fmla="*/ 2596731 h 3237156"/>
                  <a:gd name="connsiteX89" fmla="*/ 7838797 w 9474267"/>
                  <a:gd name="connsiteY89" fmla="*/ 2690008 h 3237156"/>
                  <a:gd name="connsiteX90" fmla="*/ 8021202 w 9474267"/>
                  <a:gd name="connsiteY90" fmla="*/ 2797999 h 3237156"/>
                  <a:gd name="connsiteX91" fmla="*/ 8454721 w 9474267"/>
                  <a:gd name="connsiteY91" fmla="*/ 3201830 h 3237156"/>
                  <a:gd name="connsiteX92" fmla="*/ 8477278 w 9474267"/>
                  <a:gd name="connsiteY92" fmla="*/ 3237157 h 3237156"/>
                  <a:gd name="connsiteX93" fmla="*/ 8546766 w 9474267"/>
                  <a:gd name="connsiteY93" fmla="*/ 3128712 h 3237156"/>
                  <a:gd name="connsiteX94" fmla="*/ 8648923 w 9474267"/>
                  <a:gd name="connsiteY94" fmla="*/ 3017416 h 3237156"/>
                  <a:gd name="connsiteX95" fmla="*/ 8883443 w 9474267"/>
                  <a:gd name="connsiteY95" fmla="*/ 2824899 h 3237156"/>
                  <a:gd name="connsiteX96" fmla="*/ 9178376 w 9474267"/>
                  <a:gd name="connsiteY96" fmla="*/ 2635170 h 3237156"/>
                  <a:gd name="connsiteX97" fmla="*/ 9414712 w 9474267"/>
                  <a:gd name="connsiteY97" fmla="*/ 2400844 h 3237156"/>
                  <a:gd name="connsiteX98" fmla="*/ 9471300 w 9474267"/>
                  <a:gd name="connsiteY98" fmla="*/ 2091910 h 3237156"/>
                  <a:gd name="connsiteX99" fmla="*/ 659094 w 9474267"/>
                  <a:gd name="connsiteY99" fmla="*/ 910169 h 3237156"/>
                  <a:gd name="connsiteX100" fmla="*/ 660002 w 9474267"/>
                  <a:gd name="connsiteY100" fmla="*/ 907317 h 3237156"/>
                  <a:gd name="connsiteX101" fmla="*/ 661557 w 9474267"/>
                  <a:gd name="connsiteY101" fmla="*/ 908159 h 3237156"/>
                  <a:gd name="connsiteX102" fmla="*/ 659094 w 9474267"/>
                  <a:gd name="connsiteY102" fmla="*/ 910169 h 3237156"/>
                  <a:gd name="connsiteX103" fmla="*/ 3842489 w 9474267"/>
                  <a:gd name="connsiteY103" fmla="*/ 887871 h 3237156"/>
                  <a:gd name="connsiteX104" fmla="*/ 3846379 w 9474267"/>
                  <a:gd name="connsiteY104" fmla="*/ 885926 h 3237156"/>
                  <a:gd name="connsiteX105" fmla="*/ 3849490 w 9474267"/>
                  <a:gd name="connsiteY105" fmla="*/ 887871 h 3237156"/>
                  <a:gd name="connsiteX106" fmla="*/ 3842489 w 9474267"/>
                  <a:gd name="connsiteY106" fmla="*/ 887871 h 3237156"/>
                  <a:gd name="connsiteX107" fmla="*/ 7915610 w 9474267"/>
                  <a:gd name="connsiteY107" fmla="*/ 2723390 h 3237156"/>
                  <a:gd name="connsiteX108" fmla="*/ 7916777 w 9474267"/>
                  <a:gd name="connsiteY108" fmla="*/ 2724103 h 3237156"/>
                  <a:gd name="connsiteX109" fmla="*/ 7916777 w 9474267"/>
                  <a:gd name="connsiteY109" fmla="*/ 2724428 h 3237156"/>
                  <a:gd name="connsiteX110" fmla="*/ 7915610 w 9474267"/>
                  <a:gd name="connsiteY110" fmla="*/ 2723390 h 3237156"/>
                  <a:gd name="connsiteX111" fmla="*/ 8141833 w 9474267"/>
                  <a:gd name="connsiteY111" fmla="*/ 2860161 h 3237156"/>
                  <a:gd name="connsiteX112" fmla="*/ 8143260 w 9474267"/>
                  <a:gd name="connsiteY112" fmla="*/ 2861976 h 3237156"/>
                  <a:gd name="connsiteX113" fmla="*/ 8141833 w 9474267"/>
                  <a:gd name="connsiteY113" fmla="*/ 2860161 h 3237156"/>
                  <a:gd name="connsiteX114" fmla="*/ 9354882 w 9474267"/>
                  <a:gd name="connsiteY114" fmla="*/ 2214096 h 3237156"/>
                  <a:gd name="connsiteX115" fmla="*/ 9301276 w 9474267"/>
                  <a:gd name="connsiteY115" fmla="*/ 2360915 h 3237156"/>
                  <a:gd name="connsiteX116" fmla="*/ 9089961 w 9474267"/>
                  <a:gd name="connsiteY116" fmla="*/ 2561469 h 3237156"/>
                  <a:gd name="connsiteX117" fmla="*/ 8716142 w 9474267"/>
                  <a:gd name="connsiteY117" fmla="*/ 2803768 h 3237156"/>
                  <a:gd name="connsiteX118" fmla="*/ 8506577 w 9474267"/>
                  <a:gd name="connsiteY118" fmla="*/ 2996932 h 3237156"/>
                  <a:gd name="connsiteX119" fmla="*/ 8443119 w 9474267"/>
                  <a:gd name="connsiteY119" fmla="*/ 2995701 h 3237156"/>
                  <a:gd name="connsiteX120" fmla="*/ 8344851 w 9474267"/>
                  <a:gd name="connsiteY120" fmla="*/ 2894387 h 3237156"/>
                  <a:gd name="connsiteX121" fmla="*/ 8095227 w 9474267"/>
                  <a:gd name="connsiteY121" fmla="*/ 2710232 h 3237156"/>
                  <a:gd name="connsiteX122" fmla="*/ 7605509 w 9474267"/>
                  <a:gd name="connsiteY122" fmla="*/ 2273666 h 3237156"/>
                  <a:gd name="connsiteX123" fmla="*/ 7595527 w 9474267"/>
                  <a:gd name="connsiteY123" fmla="*/ 2033053 h 3237156"/>
                  <a:gd name="connsiteX124" fmla="*/ 7709286 w 9474267"/>
                  <a:gd name="connsiteY124" fmla="*/ 1801190 h 3237156"/>
                  <a:gd name="connsiteX125" fmla="*/ 7975180 w 9474267"/>
                  <a:gd name="connsiteY125" fmla="*/ 1679328 h 3237156"/>
                  <a:gd name="connsiteX126" fmla="*/ 8234462 w 9474267"/>
                  <a:gd name="connsiteY126" fmla="*/ 1784531 h 3237156"/>
                  <a:gd name="connsiteX127" fmla="*/ 8372075 w 9474267"/>
                  <a:gd name="connsiteY127" fmla="*/ 1964408 h 3237156"/>
                  <a:gd name="connsiteX128" fmla="*/ 8474232 w 9474267"/>
                  <a:gd name="connsiteY128" fmla="*/ 2188039 h 3237156"/>
                  <a:gd name="connsiteX129" fmla="*/ 8508198 w 9474267"/>
                  <a:gd name="connsiteY129" fmla="*/ 2113041 h 3237156"/>
                  <a:gd name="connsiteX130" fmla="*/ 8758081 w 9474267"/>
                  <a:gd name="connsiteY130" fmla="*/ 1752056 h 3237156"/>
                  <a:gd name="connsiteX131" fmla="*/ 9035188 w 9474267"/>
                  <a:gd name="connsiteY131" fmla="*/ 1691644 h 3237156"/>
                  <a:gd name="connsiteX132" fmla="*/ 9338094 w 9474267"/>
                  <a:gd name="connsiteY132" fmla="*/ 1985475 h 3237156"/>
                  <a:gd name="connsiteX133" fmla="*/ 9354882 w 9474267"/>
                  <a:gd name="connsiteY133" fmla="*/ 2214096 h 3237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</a:cxnLst>
                <a:rect l="l" t="t" r="r" b="b"/>
                <a:pathLst>
                  <a:path w="9474267" h="3237156">
                    <a:moveTo>
                      <a:pt x="9471300" y="2091910"/>
                    </a:moveTo>
                    <a:cubicBezTo>
                      <a:pt x="9454641" y="1917348"/>
                      <a:pt x="9377440" y="1740388"/>
                      <a:pt x="9224075" y="1644843"/>
                    </a:cubicBezTo>
                    <a:cubicBezTo>
                      <a:pt x="9062218" y="1543983"/>
                      <a:pt x="8844163" y="1556882"/>
                      <a:pt x="8688982" y="1664808"/>
                    </a:cubicBezTo>
                    <a:cubicBezTo>
                      <a:pt x="8647173" y="1693847"/>
                      <a:pt x="8610096" y="1729758"/>
                      <a:pt x="8579760" y="1770660"/>
                    </a:cubicBezTo>
                    <a:cubicBezTo>
                      <a:pt x="8568222" y="1786087"/>
                      <a:pt x="8552665" y="1808191"/>
                      <a:pt x="8537367" y="1831202"/>
                    </a:cubicBezTo>
                    <a:cubicBezTo>
                      <a:pt x="8536459" y="1800801"/>
                      <a:pt x="8511763" y="1347707"/>
                      <a:pt x="8502300" y="1225455"/>
                    </a:cubicBezTo>
                    <a:cubicBezTo>
                      <a:pt x="8500160" y="1198231"/>
                      <a:pt x="8498410" y="1170682"/>
                      <a:pt x="8493678" y="1143717"/>
                    </a:cubicBezTo>
                    <a:cubicBezTo>
                      <a:pt x="8474102" y="1029503"/>
                      <a:pt x="8423737" y="924688"/>
                      <a:pt x="8329553" y="854164"/>
                    </a:cubicBezTo>
                    <a:cubicBezTo>
                      <a:pt x="8194014" y="752720"/>
                      <a:pt x="8011998" y="752590"/>
                      <a:pt x="7850465" y="750840"/>
                    </a:cubicBezTo>
                    <a:cubicBezTo>
                      <a:pt x="7649911" y="748636"/>
                      <a:pt x="6971954" y="755442"/>
                      <a:pt x="6833563" y="756220"/>
                    </a:cubicBezTo>
                    <a:cubicBezTo>
                      <a:pt x="6809320" y="756350"/>
                      <a:pt x="6792078" y="765878"/>
                      <a:pt x="6782225" y="788177"/>
                    </a:cubicBezTo>
                    <a:cubicBezTo>
                      <a:pt x="6755778" y="865767"/>
                      <a:pt x="6746120" y="947635"/>
                      <a:pt x="6722720" y="1026716"/>
                    </a:cubicBezTo>
                    <a:cubicBezTo>
                      <a:pt x="6713127" y="1020104"/>
                      <a:pt x="6713062" y="1010835"/>
                      <a:pt x="6710922" y="1002343"/>
                    </a:cubicBezTo>
                    <a:cubicBezTo>
                      <a:pt x="6632101" y="694187"/>
                      <a:pt x="6552891" y="386095"/>
                      <a:pt x="6474264" y="77874"/>
                    </a:cubicBezTo>
                    <a:cubicBezTo>
                      <a:pt x="6464799" y="40732"/>
                      <a:pt x="6455595" y="2359"/>
                      <a:pt x="6409054" y="90"/>
                    </a:cubicBezTo>
                    <a:cubicBezTo>
                      <a:pt x="6362577" y="-2114"/>
                      <a:pt x="6350003" y="36584"/>
                      <a:pt x="6335418" y="71133"/>
                    </a:cubicBezTo>
                    <a:cubicBezTo>
                      <a:pt x="6239743" y="297616"/>
                      <a:pt x="6143485" y="523839"/>
                      <a:pt x="6048912" y="750775"/>
                    </a:cubicBezTo>
                    <a:cubicBezTo>
                      <a:pt x="6039189" y="774240"/>
                      <a:pt x="6027003" y="779944"/>
                      <a:pt x="6003732" y="780657"/>
                    </a:cubicBezTo>
                    <a:cubicBezTo>
                      <a:pt x="5871434" y="785195"/>
                      <a:pt x="5215321" y="808271"/>
                      <a:pt x="5145575" y="812873"/>
                    </a:cubicBezTo>
                    <a:cubicBezTo>
                      <a:pt x="5108303" y="815336"/>
                      <a:pt x="5067790" y="822596"/>
                      <a:pt x="5055150" y="863887"/>
                    </a:cubicBezTo>
                    <a:cubicBezTo>
                      <a:pt x="5038426" y="918660"/>
                      <a:pt x="4980282" y="1154088"/>
                      <a:pt x="4950919" y="1267783"/>
                    </a:cubicBezTo>
                    <a:cubicBezTo>
                      <a:pt x="4947678" y="1280293"/>
                      <a:pt x="4930047" y="1280682"/>
                      <a:pt x="4926287" y="1268302"/>
                    </a:cubicBezTo>
                    <a:cubicBezTo>
                      <a:pt x="4894784" y="1165432"/>
                      <a:pt x="4818879" y="903557"/>
                      <a:pt x="4807212" y="869785"/>
                    </a:cubicBezTo>
                    <a:cubicBezTo>
                      <a:pt x="4796841" y="839579"/>
                      <a:pt x="4774543" y="819550"/>
                      <a:pt x="4741225" y="821300"/>
                    </a:cubicBezTo>
                    <a:cubicBezTo>
                      <a:pt x="4711861" y="822920"/>
                      <a:pt x="4693517" y="840681"/>
                      <a:pt x="4685285" y="870434"/>
                    </a:cubicBezTo>
                    <a:cubicBezTo>
                      <a:pt x="4666616" y="937847"/>
                      <a:pt x="4526021" y="1409351"/>
                      <a:pt x="4526021" y="1409351"/>
                    </a:cubicBezTo>
                    <a:cubicBezTo>
                      <a:pt x="4506510" y="1471319"/>
                      <a:pt x="4487064" y="1533352"/>
                      <a:pt x="4465349" y="1602451"/>
                    </a:cubicBezTo>
                    <a:cubicBezTo>
                      <a:pt x="4455302" y="1576652"/>
                      <a:pt x="4263368" y="967470"/>
                      <a:pt x="4249562" y="918660"/>
                    </a:cubicBezTo>
                    <a:cubicBezTo>
                      <a:pt x="4209762" y="777611"/>
                      <a:pt x="4206067" y="774629"/>
                      <a:pt x="4057628" y="780463"/>
                    </a:cubicBezTo>
                    <a:cubicBezTo>
                      <a:pt x="3987493" y="780333"/>
                      <a:pt x="3640444" y="778519"/>
                      <a:pt x="3570244" y="779880"/>
                    </a:cubicBezTo>
                    <a:cubicBezTo>
                      <a:pt x="3544834" y="780333"/>
                      <a:pt x="3531805" y="774889"/>
                      <a:pt x="3525388" y="746951"/>
                    </a:cubicBezTo>
                    <a:cubicBezTo>
                      <a:pt x="3507886" y="671241"/>
                      <a:pt x="3360874" y="120526"/>
                      <a:pt x="3351345" y="90255"/>
                    </a:cubicBezTo>
                    <a:cubicBezTo>
                      <a:pt x="3342529" y="62318"/>
                      <a:pt x="3322306" y="50002"/>
                      <a:pt x="3293201" y="50196"/>
                    </a:cubicBezTo>
                    <a:cubicBezTo>
                      <a:pt x="3254309" y="50520"/>
                      <a:pt x="3240048" y="66596"/>
                      <a:pt x="3229288" y="120656"/>
                    </a:cubicBezTo>
                    <a:cubicBezTo>
                      <a:pt x="3187868" y="328859"/>
                      <a:pt x="3145605" y="536868"/>
                      <a:pt x="3105092" y="745266"/>
                    </a:cubicBezTo>
                    <a:cubicBezTo>
                      <a:pt x="3099518" y="774240"/>
                      <a:pt x="3086165" y="780268"/>
                      <a:pt x="3059005" y="780528"/>
                    </a:cubicBezTo>
                    <a:cubicBezTo>
                      <a:pt x="2961450" y="781630"/>
                      <a:pt x="2024536" y="804252"/>
                      <a:pt x="1950576" y="806261"/>
                    </a:cubicBezTo>
                    <a:cubicBezTo>
                      <a:pt x="1919657" y="807104"/>
                      <a:pt x="1893599" y="821754"/>
                      <a:pt x="1879209" y="845024"/>
                    </a:cubicBezTo>
                    <a:cubicBezTo>
                      <a:pt x="1829816" y="925337"/>
                      <a:pt x="1680210" y="1179886"/>
                      <a:pt x="1649420" y="1228372"/>
                    </a:cubicBezTo>
                    <a:cubicBezTo>
                      <a:pt x="1603528" y="1125762"/>
                      <a:pt x="1497222" y="883981"/>
                      <a:pt x="1487110" y="860711"/>
                    </a:cubicBezTo>
                    <a:cubicBezTo>
                      <a:pt x="1470775" y="823050"/>
                      <a:pt x="1441347" y="802243"/>
                      <a:pt x="1400769" y="802632"/>
                    </a:cubicBezTo>
                    <a:cubicBezTo>
                      <a:pt x="1371730" y="802956"/>
                      <a:pt x="245086" y="819744"/>
                      <a:pt x="207555" y="819679"/>
                    </a:cubicBezTo>
                    <a:cubicBezTo>
                      <a:pt x="166977" y="811253"/>
                      <a:pt x="140596" y="786232"/>
                      <a:pt x="124779" y="748896"/>
                    </a:cubicBezTo>
                    <a:cubicBezTo>
                      <a:pt x="123872" y="652508"/>
                      <a:pt x="122899" y="199672"/>
                      <a:pt x="123288" y="44168"/>
                    </a:cubicBezTo>
                    <a:cubicBezTo>
                      <a:pt x="84072" y="44168"/>
                      <a:pt x="37077" y="44038"/>
                      <a:pt x="0" y="43844"/>
                    </a:cubicBezTo>
                    <a:cubicBezTo>
                      <a:pt x="907" y="168558"/>
                      <a:pt x="5899" y="763091"/>
                      <a:pt x="7260" y="766721"/>
                    </a:cubicBezTo>
                    <a:cubicBezTo>
                      <a:pt x="21909" y="846709"/>
                      <a:pt x="67154" y="902649"/>
                      <a:pt x="142086" y="932856"/>
                    </a:cubicBezTo>
                    <a:cubicBezTo>
                      <a:pt x="197702" y="955348"/>
                      <a:pt x="1310539" y="924688"/>
                      <a:pt x="1348848" y="923976"/>
                    </a:cubicBezTo>
                    <a:cubicBezTo>
                      <a:pt x="1365313" y="923651"/>
                      <a:pt x="1382295" y="921447"/>
                      <a:pt x="1392407" y="939078"/>
                    </a:cubicBezTo>
                    <a:cubicBezTo>
                      <a:pt x="1397852" y="964488"/>
                      <a:pt x="1571182" y="1357235"/>
                      <a:pt x="1581359" y="1377459"/>
                    </a:cubicBezTo>
                    <a:cubicBezTo>
                      <a:pt x="1603074" y="1420759"/>
                      <a:pt x="1666274" y="1428537"/>
                      <a:pt x="1696091" y="1390164"/>
                    </a:cubicBezTo>
                    <a:cubicBezTo>
                      <a:pt x="1713592" y="1367607"/>
                      <a:pt x="1937742" y="983675"/>
                      <a:pt x="1955373" y="951459"/>
                    </a:cubicBezTo>
                    <a:cubicBezTo>
                      <a:pt x="1966327" y="931365"/>
                      <a:pt x="1980134" y="923781"/>
                      <a:pt x="2003534" y="923392"/>
                    </a:cubicBezTo>
                    <a:cubicBezTo>
                      <a:pt x="2034907" y="922873"/>
                      <a:pt x="3052199" y="900381"/>
                      <a:pt x="3121168" y="897075"/>
                    </a:cubicBezTo>
                    <a:cubicBezTo>
                      <a:pt x="3178210" y="894288"/>
                      <a:pt x="3195906" y="886898"/>
                      <a:pt x="3207768" y="831606"/>
                    </a:cubicBezTo>
                    <a:cubicBezTo>
                      <a:pt x="3239984" y="682455"/>
                      <a:pt x="3268699" y="532525"/>
                      <a:pt x="3298711" y="382919"/>
                    </a:cubicBezTo>
                    <a:cubicBezTo>
                      <a:pt x="3318481" y="407098"/>
                      <a:pt x="3394451" y="716874"/>
                      <a:pt x="3426213" y="838477"/>
                    </a:cubicBezTo>
                    <a:cubicBezTo>
                      <a:pt x="3436519" y="877888"/>
                      <a:pt x="3466013" y="894612"/>
                      <a:pt x="3502247" y="895843"/>
                    </a:cubicBezTo>
                    <a:cubicBezTo>
                      <a:pt x="3560132" y="897853"/>
                      <a:pt x="3939137" y="895973"/>
                      <a:pt x="4079667" y="895519"/>
                    </a:cubicBezTo>
                    <a:cubicBezTo>
                      <a:pt x="4103003" y="895454"/>
                      <a:pt x="4123551" y="910687"/>
                      <a:pt x="4130227" y="933115"/>
                    </a:cubicBezTo>
                    <a:cubicBezTo>
                      <a:pt x="4142284" y="973239"/>
                      <a:pt x="4350617" y="1647630"/>
                      <a:pt x="4399751" y="1809228"/>
                    </a:cubicBezTo>
                    <a:cubicBezTo>
                      <a:pt x="4409733" y="1842157"/>
                      <a:pt x="4423281" y="1867696"/>
                      <a:pt x="4462627" y="1870029"/>
                    </a:cubicBezTo>
                    <a:cubicBezTo>
                      <a:pt x="4503593" y="1872557"/>
                      <a:pt x="4520187" y="1844620"/>
                      <a:pt x="4529845" y="1813895"/>
                    </a:cubicBezTo>
                    <a:cubicBezTo>
                      <a:pt x="4557718" y="1725545"/>
                      <a:pt x="4736817" y="1125308"/>
                      <a:pt x="4746410" y="1097500"/>
                    </a:cubicBezTo>
                    <a:cubicBezTo>
                      <a:pt x="4753800" y="1118372"/>
                      <a:pt x="4838520" y="1402998"/>
                      <a:pt x="4875662" y="1533871"/>
                    </a:cubicBezTo>
                    <a:cubicBezTo>
                      <a:pt x="4885709" y="1569328"/>
                      <a:pt x="4901979" y="1595969"/>
                      <a:pt x="4942881" y="1593376"/>
                    </a:cubicBezTo>
                    <a:cubicBezTo>
                      <a:pt x="4981060" y="1590913"/>
                      <a:pt x="5000701" y="1566735"/>
                      <a:pt x="5009322" y="1530500"/>
                    </a:cubicBezTo>
                    <a:cubicBezTo>
                      <a:pt x="5022805" y="1473588"/>
                      <a:pt x="5146093" y="1001241"/>
                      <a:pt x="5152381" y="965071"/>
                    </a:cubicBezTo>
                    <a:cubicBezTo>
                      <a:pt x="5157047" y="937977"/>
                      <a:pt x="5170401" y="934023"/>
                      <a:pt x="5194060" y="933180"/>
                    </a:cubicBezTo>
                    <a:cubicBezTo>
                      <a:pt x="5316376" y="928902"/>
                      <a:pt x="5943255" y="903881"/>
                      <a:pt x="6053903" y="899019"/>
                    </a:cubicBezTo>
                    <a:cubicBezTo>
                      <a:pt x="6098953" y="897010"/>
                      <a:pt x="6129224" y="877564"/>
                      <a:pt x="6148087" y="830504"/>
                    </a:cubicBezTo>
                    <a:cubicBezTo>
                      <a:pt x="6207463" y="682649"/>
                      <a:pt x="6321028" y="419867"/>
                      <a:pt x="6371782" y="306950"/>
                    </a:cubicBezTo>
                    <a:cubicBezTo>
                      <a:pt x="6379366" y="289967"/>
                      <a:pt x="6404063" y="292171"/>
                      <a:pt x="6408601" y="310061"/>
                    </a:cubicBezTo>
                    <a:cubicBezTo>
                      <a:pt x="6469402" y="548665"/>
                      <a:pt x="6650315" y="1259615"/>
                      <a:pt x="6662372" y="1302138"/>
                    </a:cubicBezTo>
                    <a:cubicBezTo>
                      <a:pt x="6672549" y="1338243"/>
                      <a:pt x="6699060" y="1352503"/>
                      <a:pt x="6735619" y="1348484"/>
                    </a:cubicBezTo>
                    <a:cubicBezTo>
                      <a:pt x="6768354" y="1344855"/>
                      <a:pt x="6782614" y="1324501"/>
                      <a:pt x="6789161" y="1293517"/>
                    </a:cubicBezTo>
                    <a:cubicBezTo>
                      <a:pt x="6807959" y="1203999"/>
                      <a:pt x="6866945" y="947959"/>
                      <a:pt x="6875696" y="910623"/>
                    </a:cubicBezTo>
                    <a:cubicBezTo>
                      <a:pt x="6888272" y="857016"/>
                      <a:pt x="6911282" y="872378"/>
                      <a:pt x="7033858" y="871665"/>
                    </a:cubicBezTo>
                    <a:cubicBezTo>
                      <a:pt x="7136080" y="871665"/>
                      <a:pt x="8008173" y="849367"/>
                      <a:pt x="8115516" y="886898"/>
                    </a:cubicBezTo>
                    <a:cubicBezTo>
                      <a:pt x="8232582" y="912113"/>
                      <a:pt x="8325535" y="967859"/>
                      <a:pt x="8368121" y="1087064"/>
                    </a:cubicBezTo>
                    <a:cubicBezTo>
                      <a:pt x="8383160" y="1189221"/>
                      <a:pt x="8390420" y="1292479"/>
                      <a:pt x="8395151" y="1395544"/>
                    </a:cubicBezTo>
                    <a:cubicBezTo>
                      <a:pt x="8399818" y="1499646"/>
                      <a:pt x="8414792" y="1754260"/>
                      <a:pt x="8414792" y="1830943"/>
                    </a:cubicBezTo>
                    <a:cubicBezTo>
                      <a:pt x="8398392" y="1803394"/>
                      <a:pt x="8351268" y="1743046"/>
                      <a:pt x="8345758" y="1737083"/>
                    </a:cubicBezTo>
                    <a:cubicBezTo>
                      <a:pt x="8321516" y="1710830"/>
                      <a:pt x="8294680" y="1687106"/>
                      <a:pt x="8265834" y="1665975"/>
                    </a:cubicBezTo>
                    <a:cubicBezTo>
                      <a:pt x="8185458" y="1607377"/>
                      <a:pt x="8089588" y="1572050"/>
                      <a:pt x="7990024" y="1567707"/>
                    </a:cubicBezTo>
                    <a:cubicBezTo>
                      <a:pt x="7808332" y="1559864"/>
                      <a:pt x="7642327" y="1670966"/>
                      <a:pt x="7552162" y="1825692"/>
                    </a:cubicBezTo>
                    <a:cubicBezTo>
                      <a:pt x="7504908" y="1906912"/>
                      <a:pt x="7483517" y="2000837"/>
                      <a:pt x="7475155" y="2094438"/>
                    </a:cubicBezTo>
                    <a:cubicBezTo>
                      <a:pt x="7466729" y="2188946"/>
                      <a:pt x="7473599" y="2289417"/>
                      <a:pt x="7516835" y="2375434"/>
                    </a:cubicBezTo>
                    <a:cubicBezTo>
                      <a:pt x="7561042" y="2463461"/>
                      <a:pt x="7626317" y="2535800"/>
                      <a:pt x="7703388" y="2596731"/>
                    </a:cubicBezTo>
                    <a:cubicBezTo>
                      <a:pt x="7746428" y="2630697"/>
                      <a:pt x="7792192" y="2661098"/>
                      <a:pt x="7838797" y="2690008"/>
                    </a:cubicBezTo>
                    <a:cubicBezTo>
                      <a:pt x="7898886" y="2727279"/>
                      <a:pt x="7961633" y="2759819"/>
                      <a:pt x="8021202" y="2797999"/>
                    </a:cubicBezTo>
                    <a:cubicBezTo>
                      <a:pt x="8191227" y="2906832"/>
                      <a:pt x="8344656" y="3029537"/>
                      <a:pt x="8454721" y="3201830"/>
                    </a:cubicBezTo>
                    <a:cubicBezTo>
                      <a:pt x="8461981" y="3213238"/>
                      <a:pt x="8460879" y="3211553"/>
                      <a:pt x="8477278" y="3237157"/>
                    </a:cubicBezTo>
                    <a:cubicBezTo>
                      <a:pt x="8491539" y="3211617"/>
                      <a:pt x="8536978" y="3140574"/>
                      <a:pt x="8546766" y="3128712"/>
                    </a:cubicBezTo>
                    <a:cubicBezTo>
                      <a:pt x="8578658" y="3089755"/>
                      <a:pt x="8612948" y="3052743"/>
                      <a:pt x="8648923" y="3017416"/>
                    </a:cubicBezTo>
                    <a:cubicBezTo>
                      <a:pt x="8721262" y="2946567"/>
                      <a:pt x="8800539" y="2883108"/>
                      <a:pt x="8883443" y="2824899"/>
                    </a:cubicBezTo>
                    <a:cubicBezTo>
                      <a:pt x="8979183" y="2757616"/>
                      <a:pt x="9080887" y="2699796"/>
                      <a:pt x="9178376" y="2635170"/>
                    </a:cubicBezTo>
                    <a:cubicBezTo>
                      <a:pt x="9271718" y="2573266"/>
                      <a:pt x="9360846" y="2499112"/>
                      <a:pt x="9414712" y="2400844"/>
                    </a:cubicBezTo>
                    <a:cubicBezTo>
                      <a:pt x="9466439" y="2305882"/>
                      <a:pt x="9481412" y="2198280"/>
                      <a:pt x="9471300" y="2091910"/>
                    </a:cubicBezTo>
                    <a:close/>
                    <a:moveTo>
                      <a:pt x="659094" y="910169"/>
                    </a:moveTo>
                    <a:cubicBezTo>
                      <a:pt x="659483" y="909196"/>
                      <a:pt x="659677" y="908224"/>
                      <a:pt x="660002" y="907317"/>
                    </a:cubicBezTo>
                    <a:cubicBezTo>
                      <a:pt x="660455" y="907641"/>
                      <a:pt x="660974" y="907900"/>
                      <a:pt x="661557" y="908159"/>
                    </a:cubicBezTo>
                    <a:cubicBezTo>
                      <a:pt x="660714" y="908872"/>
                      <a:pt x="659937" y="909456"/>
                      <a:pt x="659094" y="910169"/>
                    </a:cubicBezTo>
                    <a:close/>
                    <a:moveTo>
                      <a:pt x="3842489" y="887871"/>
                    </a:moveTo>
                    <a:cubicBezTo>
                      <a:pt x="3843786" y="887158"/>
                      <a:pt x="3845082" y="886574"/>
                      <a:pt x="3846379" y="885926"/>
                    </a:cubicBezTo>
                    <a:cubicBezTo>
                      <a:pt x="3847481" y="886639"/>
                      <a:pt x="3848453" y="887287"/>
                      <a:pt x="3849490" y="887871"/>
                    </a:cubicBezTo>
                    <a:cubicBezTo>
                      <a:pt x="3847157" y="887871"/>
                      <a:pt x="3844823" y="887871"/>
                      <a:pt x="3842489" y="887871"/>
                    </a:cubicBezTo>
                    <a:close/>
                    <a:moveTo>
                      <a:pt x="7915610" y="2723390"/>
                    </a:moveTo>
                    <a:cubicBezTo>
                      <a:pt x="7915999" y="2723649"/>
                      <a:pt x="7916388" y="2723844"/>
                      <a:pt x="7916777" y="2724103"/>
                    </a:cubicBezTo>
                    <a:cubicBezTo>
                      <a:pt x="7916777" y="2724168"/>
                      <a:pt x="7916777" y="2724233"/>
                      <a:pt x="7916777" y="2724428"/>
                    </a:cubicBezTo>
                    <a:cubicBezTo>
                      <a:pt x="7917101" y="2727798"/>
                      <a:pt x="7915610" y="2725400"/>
                      <a:pt x="7915610" y="2723390"/>
                    </a:cubicBezTo>
                    <a:close/>
                    <a:moveTo>
                      <a:pt x="8141833" y="2860161"/>
                    </a:moveTo>
                    <a:cubicBezTo>
                      <a:pt x="8142287" y="2860810"/>
                      <a:pt x="8142805" y="2861393"/>
                      <a:pt x="8143260" y="2861976"/>
                    </a:cubicBezTo>
                    <a:cubicBezTo>
                      <a:pt x="8142935" y="2861911"/>
                      <a:pt x="8142352" y="2861069"/>
                      <a:pt x="8141833" y="2860161"/>
                    </a:cubicBezTo>
                    <a:close/>
                    <a:moveTo>
                      <a:pt x="9354882" y="2214096"/>
                    </a:moveTo>
                    <a:cubicBezTo>
                      <a:pt x="9347492" y="2264267"/>
                      <a:pt x="9330899" y="2313271"/>
                      <a:pt x="9301276" y="2360915"/>
                    </a:cubicBezTo>
                    <a:cubicBezTo>
                      <a:pt x="9249549" y="2444144"/>
                      <a:pt x="9172867" y="2509224"/>
                      <a:pt x="9089961" y="2561469"/>
                    </a:cubicBezTo>
                    <a:cubicBezTo>
                      <a:pt x="9056060" y="2582795"/>
                      <a:pt x="8786602" y="2754699"/>
                      <a:pt x="8716142" y="2803768"/>
                    </a:cubicBezTo>
                    <a:cubicBezTo>
                      <a:pt x="8636996" y="2858930"/>
                      <a:pt x="8506837" y="2996738"/>
                      <a:pt x="8506577" y="2996932"/>
                    </a:cubicBezTo>
                    <a:cubicBezTo>
                      <a:pt x="8468204" y="3035306"/>
                      <a:pt x="8479029" y="3033102"/>
                      <a:pt x="8443119" y="2995701"/>
                    </a:cubicBezTo>
                    <a:cubicBezTo>
                      <a:pt x="8410902" y="2962124"/>
                      <a:pt x="8379141" y="2926538"/>
                      <a:pt x="8344851" y="2894387"/>
                    </a:cubicBezTo>
                    <a:cubicBezTo>
                      <a:pt x="8269270" y="2823473"/>
                      <a:pt x="8183059" y="2764875"/>
                      <a:pt x="8095227" y="2710232"/>
                    </a:cubicBezTo>
                    <a:cubicBezTo>
                      <a:pt x="7915026" y="2598352"/>
                      <a:pt x="7668839" y="2496649"/>
                      <a:pt x="7605509" y="2273666"/>
                    </a:cubicBezTo>
                    <a:cubicBezTo>
                      <a:pt x="7583406" y="2195752"/>
                      <a:pt x="7579581" y="2112523"/>
                      <a:pt x="7595527" y="2033053"/>
                    </a:cubicBezTo>
                    <a:cubicBezTo>
                      <a:pt x="7612705" y="1947684"/>
                      <a:pt x="7652698" y="1867242"/>
                      <a:pt x="7709286" y="1801190"/>
                    </a:cubicBezTo>
                    <a:cubicBezTo>
                      <a:pt x="7775727" y="1723730"/>
                      <a:pt x="7872828" y="1679069"/>
                      <a:pt x="7975180" y="1679328"/>
                    </a:cubicBezTo>
                    <a:cubicBezTo>
                      <a:pt x="8071114" y="1679652"/>
                      <a:pt x="8163159" y="1721980"/>
                      <a:pt x="8234462" y="1784531"/>
                    </a:cubicBezTo>
                    <a:cubicBezTo>
                      <a:pt x="8291504" y="1834638"/>
                      <a:pt x="8338628" y="1896217"/>
                      <a:pt x="8372075" y="1964408"/>
                    </a:cubicBezTo>
                    <a:cubicBezTo>
                      <a:pt x="8406819" y="2035451"/>
                      <a:pt x="8452129" y="2112199"/>
                      <a:pt x="8474232" y="2188039"/>
                    </a:cubicBezTo>
                    <a:cubicBezTo>
                      <a:pt x="8491215" y="2137803"/>
                      <a:pt x="8499447" y="2138645"/>
                      <a:pt x="8508198" y="2113041"/>
                    </a:cubicBezTo>
                    <a:cubicBezTo>
                      <a:pt x="8576259" y="1981974"/>
                      <a:pt x="8630190" y="1838267"/>
                      <a:pt x="8758081" y="1752056"/>
                    </a:cubicBezTo>
                    <a:cubicBezTo>
                      <a:pt x="8838393" y="1697931"/>
                      <a:pt x="8939643" y="1675828"/>
                      <a:pt x="9035188" y="1691644"/>
                    </a:cubicBezTo>
                    <a:cubicBezTo>
                      <a:pt x="9192313" y="1717572"/>
                      <a:pt x="9302767" y="1833082"/>
                      <a:pt x="9338094" y="1985475"/>
                    </a:cubicBezTo>
                    <a:cubicBezTo>
                      <a:pt x="9356309" y="2063259"/>
                      <a:pt x="9365772" y="2139812"/>
                      <a:pt x="9354882" y="221409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4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" name="자유형: 도형 4">
                <a:extLst>
                  <a:ext uri="{FF2B5EF4-FFF2-40B4-BE49-F238E27FC236}">
                    <a16:creationId xmlns:a16="http://schemas.microsoft.com/office/drawing/2014/main" id="{F2BA5C1C-E50A-47C5-BFD3-D552893D4CE4}"/>
                  </a:ext>
                </a:extLst>
              </p:cNvPr>
              <p:cNvSpPr/>
              <p:nvPr/>
            </p:nvSpPr>
            <p:spPr>
              <a:xfrm>
                <a:off x="5768138" y="4509232"/>
                <a:ext cx="7065" cy="1944"/>
              </a:xfrm>
              <a:custGeom>
                <a:avLst/>
                <a:gdLst>
                  <a:gd name="connsiteX0" fmla="*/ 0 w 7065"/>
                  <a:gd name="connsiteY0" fmla="*/ 1945 h 1944"/>
                  <a:gd name="connsiteX1" fmla="*/ 7066 w 7065"/>
                  <a:gd name="connsiteY1" fmla="*/ 1945 h 1944"/>
                  <a:gd name="connsiteX2" fmla="*/ 3954 w 7065"/>
                  <a:gd name="connsiteY2" fmla="*/ 0 h 1944"/>
                  <a:gd name="connsiteX3" fmla="*/ 0 w 7065"/>
                  <a:gd name="connsiteY3" fmla="*/ 1945 h 19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65" h="1944">
                    <a:moveTo>
                      <a:pt x="0" y="1945"/>
                    </a:moveTo>
                    <a:cubicBezTo>
                      <a:pt x="2398" y="1945"/>
                      <a:pt x="4667" y="1945"/>
                      <a:pt x="7066" y="1945"/>
                    </a:cubicBezTo>
                    <a:cubicBezTo>
                      <a:pt x="5964" y="1426"/>
                      <a:pt x="4991" y="713"/>
                      <a:pt x="3954" y="0"/>
                    </a:cubicBezTo>
                    <a:cubicBezTo>
                      <a:pt x="2593" y="648"/>
                      <a:pt x="1296" y="1232"/>
                      <a:pt x="0" y="1945"/>
                    </a:cubicBezTo>
                    <a:close/>
                  </a:path>
                </a:pathLst>
              </a:custGeom>
              <a:noFill/>
              <a:ln w="64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" name="자유형: 도형 5">
                <a:extLst>
                  <a:ext uri="{FF2B5EF4-FFF2-40B4-BE49-F238E27FC236}">
                    <a16:creationId xmlns:a16="http://schemas.microsoft.com/office/drawing/2014/main" id="{BE4C3A12-677D-48CB-9908-B766AF48CAF5}"/>
                  </a:ext>
                </a:extLst>
              </p:cNvPr>
              <p:cNvSpPr/>
              <p:nvPr/>
            </p:nvSpPr>
            <p:spPr>
              <a:xfrm>
                <a:off x="10067546" y="6483467"/>
                <a:ext cx="1426" cy="1815"/>
              </a:xfrm>
              <a:custGeom>
                <a:avLst/>
                <a:gdLst>
                  <a:gd name="connsiteX0" fmla="*/ 1427 w 1426"/>
                  <a:gd name="connsiteY0" fmla="*/ 1815 h 1815"/>
                  <a:gd name="connsiteX1" fmla="*/ 0 w 1426"/>
                  <a:gd name="connsiteY1" fmla="*/ 0 h 1815"/>
                  <a:gd name="connsiteX2" fmla="*/ 1427 w 1426"/>
                  <a:gd name="connsiteY2" fmla="*/ 1815 h 1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26" h="1815">
                    <a:moveTo>
                      <a:pt x="1427" y="1815"/>
                    </a:moveTo>
                    <a:cubicBezTo>
                      <a:pt x="972" y="1167"/>
                      <a:pt x="454" y="584"/>
                      <a:pt x="0" y="0"/>
                    </a:cubicBezTo>
                    <a:cubicBezTo>
                      <a:pt x="454" y="908"/>
                      <a:pt x="1037" y="1750"/>
                      <a:pt x="1427" y="1815"/>
                    </a:cubicBezTo>
                    <a:close/>
                  </a:path>
                </a:pathLst>
              </a:custGeom>
              <a:noFill/>
              <a:ln w="64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" name="자유형: 도형 6">
                <a:extLst>
                  <a:ext uri="{FF2B5EF4-FFF2-40B4-BE49-F238E27FC236}">
                    <a16:creationId xmlns:a16="http://schemas.microsoft.com/office/drawing/2014/main" id="{22050E84-20C3-4417-8ED2-54DB06A87546}"/>
                  </a:ext>
                </a:extLst>
              </p:cNvPr>
              <p:cNvSpPr/>
              <p:nvPr/>
            </p:nvSpPr>
            <p:spPr>
              <a:xfrm>
                <a:off x="2584742" y="4530623"/>
                <a:ext cx="2463" cy="2852"/>
              </a:xfrm>
              <a:custGeom>
                <a:avLst/>
                <a:gdLst>
                  <a:gd name="connsiteX0" fmla="*/ 0 w 2463"/>
                  <a:gd name="connsiteY0" fmla="*/ 2852 h 2852"/>
                  <a:gd name="connsiteX1" fmla="*/ 2463 w 2463"/>
                  <a:gd name="connsiteY1" fmla="*/ 843 h 2852"/>
                  <a:gd name="connsiteX2" fmla="*/ 908 w 2463"/>
                  <a:gd name="connsiteY2" fmla="*/ 0 h 2852"/>
                  <a:gd name="connsiteX3" fmla="*/ 0 w 2463"/>
                  <a:gd name="connsiteY3" fmla="*/ 2852 h 2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63" h="2852">
                    <a:moveTo>
                      <a:pt x="0" y="2852"/>
                    </a:moveTo>
                    <a:cubicBezTo>
                      <a:pt x="843" y="2139"/>
                      <a:pt x="1621" y="1556"/>
                      <a:pt x="2463" y="843"/>
                    </a:cubicBezTo>
                    <a:cubicBezTo>
                      <a:pt x="1945" y="583"/>
                      <a:pt x="1361" y="324"/>
                      <a:pt x="908" y="0"/>
                    </a:cubicBezTo>
                    <a:cubicBezTo>
                      <a:pt x="648" y="908"/>
                      <a:pt x="389" y="1880"/>
                      <a:pt x="0" y="2852"/>
                    </a:cubicBezTo>
                    <a:close/>
                  </a:path>
                </a:pathLst>
              </a:custGeom>
              <a:noFill/>
              <a:ln w="64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" name="자유형: 도형 7">
                <a:extLst>
                  <a:ext uri="{FF2B5EF4-FFF2-40B4-BE49-F238E27FC236}">
                    <a16:creationId xmlns:a16="http://schemas.microsoft.com/office/drawing/2014/main" id="{B2D53B57-B999-4E48-B267-DCAF9A56AD62}"/>
                  </a:ext>
                </a:extLst>
              </p:cNvPr>
              <p:cNvSpPr/>
              <p:nvPr/>
            </p:nvSpPr>
            <p:spPr>
              <a:xfrm>
                <a:off x="9841259" y="6346696"/>
                <a:ext cx="1197" cy="2676"/>
              </a:xfrm>
              <a:custGeom>
                <a:avLst/>
                <a:gdLst>
                  <a:gd name="connsiteX0" fmla="*/ 1166 w 1197"/>
                  <a:gd name="connsiteY0" fmla="*/ 713 h 2676"/>
                  <a:gd name="connsiteX1" fmla="*/ 0 w 1197"/>
                  <a:gd name="connsiteY1" fmla="*/ 0 h 2676"/>
                  <a:gd name="connsiteX2" fmla="*/ 1166 w 1197"/>
                  <a:gd name="connsiteY2" fmla="*/ 972 h 2676"/>
                  <a:gd name="connsiteX3" fmla="*/ 1166 w 1197"/>
                  <a:gd name="connsiteY3" fmla="*/ 713 h 26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97" h="2676">
                    <a:moveTo>
                      <a:pt x="1166" y="713"/>
                    </a:moveTo>
                    <a:cubicBezTo>
                      <a:pt x="778" y="454"/>
                      <a:pt x="389" y="259"/>
                      <a:pt x="0" y="0"/>
                    </a:cubicBezTo>
                    <a:cubicBezTo>
                      <a:pt x="0" y="2009"/>
                      <a:pt x="1426" y="4343"/>
                      <a:pt x="1166" y="972"/>
                    </a:cubicBezTo>
                    <a:cubicBezTo>
                      <a:pt x="1166" y="843"/>
                      <a:pt x="1166" y="778"/>
                      <a:pt x="1166" y="713"/>
                    </a:cubicBezTo>
                    <a:close/>
                  </a:path>
                </a:pathLst>
              </a:custGeom>
              <a:noFill/>
              <a:ln w="64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DA739ED8-6171-4524-932F-68FFDF922AA2}"/>
                  </a:ext>
                </a:extLst>
              </p:cNvPr>
              <p:cNvSpPr/>
              <p:nvPr/>
            </p:nvSpPr>
            <p:spPr>
              <a:xfrm>
                <a:off x="9511559" y="5302632"/>
                <a:ext cx="1773738" cy="1345420"/>
              </a:xfrm>
              <a:custGeom>
                <a:avLst/>
                <a:gdLst>
                  <a:gd name="connsiteX0" fmla="*/ 1449408 w 1773738"/>
                  <a:gd name="connsiteY0" fmla="*/ 12317 h 1345420"/>
                  <a:gd name="connsiteX1" fmla="*/ 1172300 w 1773738"/>
                  <a:gd name="connsiteY1" fmla="*/ 72730 h 1345420"/>
                  <a:gd name="connsiteX2" fmla="*/ 922417 w 1773738"/>
                  <a:gd name="connsiteY2" fmla="*/ 433715 h 1345420"/>
                  <a:gd name="connsiteX3" fmla="*/ 888451 w 1773738"/>
                  <a:gd name="connsiteY3" fmla="*/ 508712 h 1345420"/>
                  <a:gd name="connsiteX4" fmla="*/ 786294 w 1773738"/>
                  <a:gd name="connsiteY4" fmla="*/ 285082 h 1345420"/>
                  <a:gd name="connsiteX5" fmla="*/ 648681 w 1773738"/>
                  <a:gd name="connsiteY5" fmla="*/ 105205 h 1345420"/>
                  <a:gd name="connsiteX6" fmla="*/ 389399 w 1773738"/>
                  <a:gd name="connsiteY6" fmla="*/ 1 h 1345420"/>
                  <a:gd name="connsiteX7" fmla="*/ 123506 w 1773738"/>
                  <a:gd name="connsiteY7" fmla="*/ 121863 h 1345420"/>
                  <a:gd name="connsiteX8" fmla="*/ 9746 w 1773738"/>
                  <a:gd name="connsiteY8" fmla="*/ 353726 h 1345420"/>
                  <a:gd name="connsiteX9" fmla="*/ 19728 w 1773738"/>
                  <a:gd name="connsiteY9" fmla="*/ 594340 h 1345420"/>
                  <a:gd name="connsiteX10" fmla="*/ 509447 w 1773738"/>
                  <a:gd name="connsiteY10" fmla="*/ 1030905 h 1345420"/>
                  <a:gd name="connsiteX11" fmla="*/ 759070 w 1773738"/>
                  <a:gd name="connsiteY11" fmla="*/ 1215060 h 1345420"/>
                  <a:gd name="connsiteX12" fmla="*/ 857337 w 1773738"/>
                  <a:gd name="connsiteY12" fmla="*/ 1316374 h 1345420"/>
                  <a:gd name="connsiteX13" fmla="*/ 920797 w 1773738"/>
                  <a:gd name="connsiteY13" fmla="*/ 1317606 h 1345420"/>
                  <a:gd name="connsiteX14" fmla="*/ 1130362 w 1773738"/>
                  <a:gd name="connsiteY14" fmla="*/ 1124441 h 1345420"/>
                  <a:gd name="connsiteX15" fmla="*/ 1504181 w 1773738"/>
                  <a:gd name="connsiteY15" fmla="*/ 882142 h 1345420"/>
                  <a:gd name="connsiteX16" fmla="*/ 1715495 w 1773738"/>
                  <a:gd name="connsiteY16" fmla="*/ 681588 h 1345420"/>
                  <a:gd name="connsiteX17" fmla="*/ 1769102 w 1773738"/>
                  <a:gd name="connsiteY17" fmla="*/ 534770 h 1345420"/>
                  <a:gd name="connsiteX18" fmla="*/ 1752443 w 1773738"/>
                  <a:gd name="connsiteY18" fmla="*/ 306148 h 1345420"/>
                  <a:gd name="connsiteX19" fmla="*/ 1449408 w 1773738"/>
                  <a:gd name="connsiteY19" fmla="*/ 12317 h 1345420"/>
                  <a:gd name="connsiteX20" fmla="*/ 886248 w 1773738"/>
                  <a:gd name="connsiteY20" fmla="*/ 565041 h 1345420"/>
                  <a:gd name="connsiteX21" fmla="*/ 915547 w 1773738"/>
                  <a:gd name="connsiteY21" fmla="*/ 666161 h 1345420"/>
                  <a:gd name="connsiteX22" fmla="*/ 860643 w 1773738"/>
                  <a:gd name="connsiteY22" fmla="*/ 667068 h 1345420"/>
                  <a:gd name="connsiteX23" fmla="*/ 886248 w 1773738"/>
                  <a:gd name="connsiteY23" fmla="*/ 565041 h 1345420"/>
                  <a:gd name="connsiteX24" fmla="*/ 1490698 w 1773738"/>
                  <a:gd name="connsiteY24" fmla="*/ 818554 h 1345420"/>
                  <a:gd name="connsiteX25" fmla="*/ 1366307 w 1773738"/>
                  <a:gd name="connsiteY25" fmla="*/ 936008 h 1345420"/>
                  <a:gd name="connsiteX26" fmla="*/ 1364622 w 1773738"/>
                  <a:gd name="connsiteY26" fmla="*/ 937240 h 1345420"/>
                  <a:gd name="connsiteX27" fmla="*/ 1241982 w 1773738"/>
                  <a:gd name="connsiteY27" fmla="*/ 1016061 h 1345420"/>
                  <a:gd name="connsiteX28" fmla="*/ 1182477 w 1773738"/>
                  <a:gd name="connsiteY28" fmla="*/ 1048860 h 1345420"/>
                  <a:gd name="connsiteX29" fmla="*/ 1120184 w 1773738"/>
                  <a:gd name="connsiteY29" fmla="*/ 1086910 h 1345420"/>
                  <a:gd name="connsiteX30" fmla="*/ 965070 w 1773738"/>
                  <a:gd name="connsiteY30" fmla="*/ 1215773 h 1345420"/>
                  <a:gd name="connsiteX31" fmla="*/ 893378 w 1773738"/>
                  <a:gd name="connsiteY31" fmla="*/ 1301466 h 1345420"/>
                  <a:gd name="connsiteX32" fmla="*/ 859801 w 1773738"/>
                  <a:gd name="connsiteY32" fmla="*/ 1255702 h 1345420"/>
                  <a:gd name="connsiteX33" fmla="*/ 812093 w 1773738"/>
                  <a:gd name="connsiteY33" fmla="*/ 1202809 h 1345420"/>
                  <a:gd name="connsiteX34" fmla="*/ 578739 w 1773738"/>
                  <a:gd name="connsiteY34" fmla="*/ 1037193 h 1345420"/>
                  <a:gd name="connsiteX35" fmla="*/ 523124 w 1773738"/>
                  <a:gd name="connsiteY35" fmla="*/ 1007829 h 1345420"/>
                  <a:gd name="connsiteX36" fmla="*/ 404308 w 1773738"/>
                  <a:gd name="connsiteY36" fmla="*/ 936202 h 1345420"/>
                  <a:gd name="connsiteX37" fmla="*/ 306558 w 1773738"/>
                  <a:gd name="connsiteY37" fmla="*/ 840074 h 1345420"/>
                  <a:gd name="connsiteX38" fmla="*/ 450071 w 1773738"/>
                  <a:gd name="connsiteY38" fmla="*/ 840527 h 1345420"/>
                  <a:gd name="connsiteX39" fmla="*/ 489806 w 1773738"/>
                  <a:gd name="connsiteY39" fmla="*/ 818424 h 1345420"/>
                  <a:gd name="connsiteX40" fmla="*/ 568498 w 1773738"/>
                  <a:gd name="connsiteY40" fmla="*/ 688718 h 1345420"/>
                  <a:gd name="connsiteX41" fmla="*/ 679600 w 1773738"/>
                  <a:gd name="connsiteY41" fmla="*/ 909302 h 1345420"/>
                  <a:gd name="connsiteX42" fmla="*/ 691462 w 1773738"/>
                  <a:gd name="connsiteY42" fmla="*/ 881105 h 1345420"/>
                  <a:gd name="connsiteX43" fmla="*/ 787980 w 1773738"/>
                  <a:gd name="connsiteY43" fmla="*/ 817127 h 1345420"/>
                  <a:gd name="connsiteX44" fmla="*/ 910491 w 1773738"/>
                  <a:gd name="connsiteY44" fmla="*/ 814535 h 1345420"/>
                  <a:gd name="connsiteX45" fmla="*/ 958652 w 1773738"/>
                  <a:gd name="connsiteY45" fmla="*/ 779337 h 1345420"/>
                  <a:gd name="connsiteX46" fmla="*/ 983024 w 1773738"/>
                  <a:gd name="connsiteY46" fmla="*/ 720091 h 1345420"/>
                  <a:gd name="connsiteX47" fmla="*/ 1106118 w 1773738"/>
                  <a:gd name="connsiteY47" fmla="*/ 811488 h 1345420"/>
                  <a:gd name="connsiteX48" fmla="*/ 1217415 w 1773738"/>
                  <a:gd name="connsiteY48" fmla="*/ 845130 h 1345420"/>
                  <a:gd name="connsiteX49" fmla="*/ 1242371 w 1773738"/>
                  <a:gd name="connsiteY49" fmla="*/ 696367 h 1345420"/>
                  <a:gd name="connsiteX50" fmla="*/ 1356714 w 1773738"/>
                  <a:gd name="connsiteY50" fmla="*/ 786338 h 1345420"/>
                  <a:gd name="connsiteX51" fmla="*/ 1471641 w 1773738"/>
                  <a:gd name="connsiteY51" fmla="*/ 784782 h 1345420"/>
                  <a:gd name="connsiteX52" fmla="*/ 1490698 w 1773738"/>
                  <a:gd name="connsiteY52" fmla="*/ 818554 h 134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773738" h="1345420">
                    <a:moveTo>
                      <a:pt x="1449408" y="12317"/>
                    </a:moveTo>
                    <a:cubicBezTo>
                      <a:pt x="1353862" y="-3499"/>
                      <a:pt x="1252613" y="18605"/>
                      <a:pt x="1172300" y="72730"/>
                    </a:cubicBezTo>
                    <a:cubicBezTo>
                      <a:pt x="1044345" y="158941"/>
                      <a:pt x="990414" y="302648"/>
                      <a:pt x="922417" y="433715"/>
                    </a:cubicBezTo>
                    <a:cubicBezTo>
                      <a:pt x="913667" y="459319"/>
                      <a:pt x="905369" y="458476"/>
                      <a:pt x="888451" y="508712"/>
                    </a:cubicBezTo>
                    <a:cubicBezTo>
                      <a:pt x="866347" y="432872"/>
                      <a:pt x="821038" y="356060"/>
                      <a:pt x="786294" y="285082"/>
                    </a:cubicBezTo>
                    <a:cubicBezTo>
                      <a:pt x="752847" y="216890"/>
                      <a:pt x="705723" y="155311"/>
                      <a:pt x="648681" y="105205"/>
                    </a:cubicBezTo>
                    <a:cubicBezTo>
                      <a:pt x="577443" y="42653"/>
                      <a:pt x="485399" y="261"/>
                      <a:pt x="389399" y="1"/>
                    </a:cubicBezTo>
                    <a:cubicBezTo>
                      <a:pt x="287047" y="-258"/>
                      <a:pt x="189947" y="44403"/>
                      <a:pt x="123506" y="121863"/>
                    </a:cubicBezTo>
                    <a:cubicBezTo>
                      <a:pt x="66918" y="187915"/>
                      <a:pt x="26923" y="268358"/>
                      <a:pt x="9746" y="353726"/>
                    </a:cubicBezTo>
                    <a:cubicBezTo>
                      <a:pt x="-6200" y="433196"/>
                      <a:pt x="-2375" y="516425"/>
                      <a:pt x="19728" y="594340"/>
                    </a:cubicBezTo>
                    <a:cubicBezTo>
                      <a:pt x="82993" y="817322"/>
                      <a:pt x="329246" y="918960"/>
                      <a:pt x="509447" y="1030905"/>
                    </a:cubicBezTo>
                    <a:cubicBezTo>
                      <a:pt x="597278" y="1085484"/>
                      <a:pt x="683489" y="1144082"/>
                      <a:pt x="759070" y="1215060"/>
                    </a:cubicBezTo>
                    <a:cubicBezTo>
                      <a:pt x="793360" y="1247211"/>
                      <a:pt x="825122" y="1282797"/>
                      <a:pt x="857337" y="1316374"/>
                    </a:cubicBezTo>
                    <a:cubicBezTo>
                      <a:pt x="893248" y="1353776"/>
                      <a:pt x="882424" y="1355979"/>
                      <a:pt x="920797" y="1317606"/>
                    </a:cubicBezTo>
                    <a:cubicBezTo>
                      <a:pt x="921056" y="1317347"/>
                      <a:pt x="1051215" y="1179538"/>
                      <a:pt x="1130362" y="1124441"/>
                    </a:cubicBezTo>
                    <a:cubicBezTo>
                      <a:pt x="1200757" y="1075372"/>
                      <a:pt x="1470215" y="903468"/>
                      <a:pt x="1504181" y="882142"/>
                    </a:cubicBezTo>
                    <a:cubicBezTo>
                      <a:pt x="1587086" y="829897"/>
                      <a:pt x="1663833" y="764817"/>
                      <a:pt x="1715495" y="681588"/>
                    </a:cubicBezTo>
                    <a:cubicBezTo>
                      <a:pt x="1745118" y="633945"/>
                      <a:pt x="1761777" y="584941"/>
                      <a:pt x="1769102" y="534770"/>
                    </a:cubicBezTo>
                    <a:cubicBezTo>
                      <a:pt x="1779992" y="460550"/>
                      <a:pt x="1770592" y="383997"/>
                      <a:pt x="1752443" y="306148"/>
                    </a:cubicBezTo>
                    <a:cubicBezTo>
                      <a:pt x="1716922" y="153690"/>
                      <a:pt x="1606467" y="38245"/>
                      <a:pt x="1449408" y="12317"/>
                    </a:cubicBezTo>
                    <a:close/>
                    <a:moveTo>
                      <a:pt x="886248" y="565041"/>
                    </a:moveTo>
                    <a:cubicBezTo>
                      <a:pt x="931557" y="621305"/>
                      <a:pt x="939077" y="646455"/>
                      <a:pt x="915547" y="666161"/>
                    </a:cubicBezTo>
                    <a:cubicBezTo>
                      <a:pt x="898239" y="680745"/>
                      <a:pt x="878663" y="681847"/>
                      <a:pt x="860643" y="667068"/>
                    </a:cubicBezTo>
                    <a:cubicBezTo>
                      <a:pt x="835364" y="646391"/>
                      <a:pt x="840354" y="626361"/>
                      <a:pt x="886248" y="565041"/>
                    </a:cubicBezTo>
                    <a:close/>
                    <a:moveTo>
                      <a:pt x="1490698" y="818554"/>
                    </a:moveTo>
                    <a:cubicBezTo>
                      <a:pt x="1465223" y="869761"/>
                      <a:pt x="1411682" y="903663"/>
                      <a:pt x="1366307" y="936008"/>
                    </a:cubicBezTo>
                    <a:cubicBezTo>
                      <a:pt x="1365789" y="936397"/>
                      <a:pt x="1365141" y="936851"/>
                      <a:pt x="1364622" y="937240"/>
                    </a:cubicBezTo>
                    <a:cubicBezTo>
                      <a:pt x="1325147" y="965566"/>
                      <a:pt x="1284180" y="991818"/>
                      <a:pt x="1241982" y="1016061"/>
                    </a:cubicBezTo>
                    <a:cubicBezTo>
                      <a:pt x="1222341" y="1027340"/>
                      <a:pt x="1202182" y="1037776"/>
                      <a:pt x="1182477" y="1048860"/>
                    </a:cubicBezTo>
                    <a:cubicBezTo>
                      <a:pt x="1162901" y="1059815"/>
                      <a:pt x="1136130" y="1070964"/>
                      <a:pt x="1120184" y="1086910"/>
                    </a:cubicBezTo>
                    <a:cubicBezTo>
                      <a:pt x="1064439" y="1124959"/>
                      <a:pt x="1011870" y="1167093"/>
                      <a:pt x="965070" y="1215773"/>
                    </a:cubicBezTo>
                    <a:cubicBezTo>
                      <a:pt x="939206" y="1242674"/>
                      <a:pt x="915222" y="1271259"/>
                      <a:pt x="893378" y="1301466"/>
                    </a:cubicBezTo>
                    <a:cubicBezTo>
                      <a:pt x="896749" y="1296734"/>
                      <a:pt x="863625" y="1260369"/>
                      <a:pt x="859801" y="1255702"/>
                    </a:cubicBezTo>
                    <a:cubicBezTo>
                      <a:pt x="844698" y="1237358"/>
                      <a:pt x="828817" y="1219662"/>
                      <a:pt x="812093" y="1202809"/>
                    </a:cubicBezTo>
                    <a:cubicBezTo>
                      <a:pt x="744226" y="1134229"/>
                      <a:pt x="663655" y="1082178"/>
                      <a:pt x="578739" y="1037193"/>
                    </a:cubicBezTo>
                    <a:cubicBezTo>
                      <a:pt x="560266" y="1027405"/>
                      <a:pt x="541597" y="1017747"/>
                      <a:pt x="523124" y="1007829"/>
                    </a:cubicBezTo>
                    <a:cubicBezTo>
                      <a:pt x="482286" y="986049"/>
                      <a:pt x="441903" y="963297"/>
                      <a:pt x="404308" y="936202"/>
                    </a:cubicBezTo>
                    <a:cubicBezTo>
                      <a:pt x="368397" y="910339"/>
                      <a:pt x="328079" y="879355"/>
                      <a:pt x="306558" y="840074"/>
                    </a:cubicBezTo>
                    <a:cubicBezTo>
                      <a:pt x="356794" y="840074"/>
                      <a:pt x="403465" y="839231"/>
                      <a:pt x="450071" y="840527"/>
                    </a:cubicBezTo>
                    <a:cubicBezTo>
                      <a:pt x="468999" y="841046"/>
                      <a:pt x="480277" y="835018"/>
                      <a:pt x="489806" y="818424"/>
                    </a:cubicBezTo>
                    <a:cubicBezTo>
                      <a:pt x="513725" y="776615"/>
                      <a:pt x="539653" y="735908"/>
                      <a:pt x="568498" y="688718"/>
                    </a:cubicBezTo>
                    <a:cubicBezTo>
                      <a:pt x="606677" y="764558"/>
                      <a:pt x="642393" y="835407"/>
                      <a:pt x="679600" y="909302"/>
                    </a:cubicBezTo>
                    <a:cubicBezTo>
                      <a:pt x="683684" y="901394"/>
                      <a:pt x="689712" y="886420"/>
                      <a:pt x="691462" y="881105"/>
                    </a:cubicBezTo>
                    <a:cubicBezTo>
                      <a:pt x="715381" y="808053"/>
                      <a:pt x="712658" y="818294"/>
                      <a:pt x="787980" y="817127"/>
                    </a:cubicBezTo>
                    <a:cubicBezTo>
                      <a:pt x="828817" y="816544"/>
                      <a:pt x="869653" y="813044"/>
                      <a:pt x="910491" y="814535"/>
                    </a:cubicBezTo>
                    <a:cubicBezTo>
                      <a:pt x="938104" y="815507"/>
                      <a:pt x="947568" y="805201"/>
                      <a:pt x="958652" y="779337"/>
                    </a:cubicBezTo>
                    <a:cubicBezTo>
                      <a:pt x="967727" y="758400"/>
                      <a:pt x="967079" y="757168"/>
                      <a:pt x="983024" y="720091"/>
                    </a:cubicBezTo>
                    <a:cubicBezTo>
                      <a:pt x="1005517" y="810905"/>
                      <a:pt x="1044150" y="810969"/>
                      <a:pt x="1106118" y="811488"/>
                    </a:cubicBezTo>
                    <a:cubicBezTo>
                      <a:pt x="1182412" y="812072"/>
                      <a:pt x="1190126" y="789125"/>
                      <a:pt x="1217415" y="845130"/>
                    </a:cubicBezTo>
                    <a:cubicBezTo>
                      <a:pt x="1228434" y="789060"/>
                      <a:pt x="1241982" y="694811"/>
                      <a:pt x="1242371" y="696367"/>
                    </a:cubicBezTo>
                    <a:cubicBezTo>
                      <a:pt x="1264799" y="787504"/>
                      <a:pt x="1264799" y="787440"/>
                      <a:pt x="1356714" y="786338"/>
                    </a:cubicBezTo>
                    <a:cubicBezTo>
                      <a:pt x="1394958" y="785884"/>
                      <a:pt x="1433397" y="787310"/>
                      <a:pt x="1471641" y="784782"/>
                    </a:cubicBezTo>
                    <a:cubicBezTo>
                      <a:pt x="1505736" y="782578"/>
                      <a:pt x="1502495" y="794764"/>
                      <a:pt x="1490698" y="818554"/>
                    </a:cubicBezTo>
                    <a:close/>
                  </a:path>
                </a:pathLst>
              </a:custGeom>
              <a:noFill/>
              <a:ln w="64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C26F39AC-845A-4D02-8460-349ED1D69DCC}"/>
                  </a:ext>
                </a:extLst>
              </p:cNvPr>
              <p:cNvSpPr/>
              <p:nvPr/>
            </p:nvSpPr>
            <p:spPr>
              <a:xfrm>
                <a:off x="790469" y="-9"/>
                <a:ext cx="2421672" cy="3666901"/>
              </a:xfrm>
              <a:custGeom>
                <a:avLst/>
                <a:gdLst>
                  <a:gd name="connsiteX0" fmla="*/ 1258598 w 2421671"/>
                  <a:gd name="connsiteY0" fmla="*/ 3653548 h 3667548"/>
                  <a:gd name="connsiteX1" fmla="*/ 1258533 w 2421671"/>
                  <a:gd name="connsiteY1" fmla="*/ 3667549 h 3667548"/>
                  <a:gd name="connsiteX2" fmla="*/ 1335928 w 2421671"/>
                  <a:gd name="connsiteY2" fmla="*/ 3666641 h 3667548"/>
                  <a:gd name="connsiteX3" fmla="*/ 1434909 w 2421671"/>
                  <a:gd name="connsiteY3" fmla="*/ 3562410 h 3667548"/>
                  <a:gd name="connsiteX4" fmla="*/ 1434909 w 2421671"/>
                  <a:gd name="connsiteY4" fmla="*/ 3454355 h 3667548"/>
                  <a:gd name="connsiteX5" fmla="*/ 1476394 w 2421671"/>
                  <a:gd name="connsiteY5" fmla="*/ 3447548 h 3667548"/>
                  <a:gd name="connsiteX6" fmla="*/ 2381287 w 2421671"/>
                  <a:gd name="connsiteY6" fmla="*/ 3148208 h 3667548"/>
                  <a:gd name="connsiteX7" fmla="*/ 2421670 w 2421671"/>
                  <a:gd name="connsiteY7" fmla="*/ 3073924 h 3667548"/>
                  <a:gd name="connsiteX8" fmla="*/ 2421217 w 2421671"/>
                  <a:gd name="connsiteY8" fmla="*/ 2078282 h 3667548"/>
                  <a:gd name="connsiteX9" fmla="*/ 2420893 w 2421671"/>
                  <a:gd name="connsiteY9" fmla="*/ 397035 h 3667548"/>
                  <a:gd name="connsiteX10" fmla="*/ 2408188 w 2421671"/>
                  <a:gd name="connsiteY10" fmla="*/ 339345 h 3667548"/>
                  <a:gd name="connsiteX11" fmla="*/ 2399243 w 2421671"/>
                  <a:gd name="connsiteY11" fmla="*/ 327612 h 3667548"/>
                  <a:gd name="connsiteX12" fmla="*/ 132019 w 2421671"/>
                  <a:gd name="connsiteY12" fmla="*/ 260782 h 3667548"/>
                  <a:gd name="connsiteX13" fmla="*/ 31806 w 2421671"/>
                  <a:gd name="connsiteY13" fmla="*/ 320547 h 3667548"/>
                  <a:gd name="connsiteX14" fmla="*/ 693 w 2421671"/>
                  <a:gd name="connsiteY14" fmla="*/ 385626 h 3667548"/>
                  <a:gd name="connsiteX15" fmla="*/ 1017 w 2421671"/>
                  <a:gd name="connsiteY15" fmla="*/ 3092073 h 3667548"/>
                  <a:gd name="connsiteX16" fmla="*/ 7693 w 2421671"/>
                  <a:gd name="connsiteY16" fmla="*/ 3132262 h 3667548"/>
                  <a:gd name="connsiteX17" fmla="*/ 441925 w 2421671"/>
                  <a:gd name="connsiteY17" fmla="*/ 3340336 h 3667548"/>
                  <a:gd name="connsiteX18" fmla="*/ 967295 w 2421671"/>
                  <a:gd name="connsiteY18" fmla="*/ 3455197 h 3667548"/>
                  <a:gd name="connsiteX19" fmla="*/ 967295 w 2421671"/>
                  <a:gd name="connsiteY19" fmla="*/ 3562410 h 3667548"/>
                  <a:gd name="connsiteX20" fmla="*/ 1071720 w 2421671"/>
                  <a:gd name="connsiteY20" fmla="*/ 3666901 h 3667548"/>
                  <a:gd name="connsiteX21" fmla="*/ 1135244 w 2421671"/>
                  <a:gd name="connsiteY21" fmla="*/ 3667225 h 3667548"/>
                  <a:gd name="connsiteX22" fmla="*/ 1135180 w 2421671"/>
                  <a:gd name="connsiteY22" fmla="*/ 3653288 h 3667548"/>
                  <a:gd name="connsiteX23" fmla="*/ 1258598 w 2421671"/>
                  <a:gd name="connsiteY23" fmla="*/ 3653548 h 3667548"/>
                  <a:gd name="connsiteX24" fmla="*/ 620311 w 2421671"/>
                  <a:gd name="connsiteY24" fmla="*/ 3324325 h 3667548"/>
                  <a:gd name="connsiteX25" fmla="*/ 92349 w 2421671"/>
                  <a:gd name="connsiteY25" fmla="*/ 3113983 h 3667548"/>
                  <a:gd name="connsiteX26" fmla="*/ 53521 w 2421671"/>
                  <a:gd name="connsiteY26" fmla="*/ 3049551 h 3667548"/>
                  <a:gd name="connsiteX27" fmla="*/ 53716 w 2421671"/>
                  <a:gd name="connsiteY27" fmla="*/ 401054 h 3667548"/>
                  <a:gd name="connsiteX28" fmla="*/ 88459 w 2421671"/>
                  <a:gd name="connsiteY28" fmla="*/ 340771 h 3667548"/>
                  <a:gd name="connsiteX29" fmla="*/ 1738658 w 2421671"/>
                  <a:gd name="connsiteY29" fmla="*/ 131012 h 3667548"/>
                  <a:gd name="connsiteX30" fmla="*/ 2099837 w 2421671"/>
                  <a:gd name="connsiteY30" fmla="*/ 251837 h 3667548"/>
                  <a:gd name="connsiteX31" fmla="*/ 2269343 w 2421671"/>
                  <a:gd name="connsiteY31" fmla="*/ 328714 h 3667548"/>
                  <a:gd name="connsiteX32" fmla="*/ 2356526 w 2421671"/>
                  <a:gd name="connsiteY32" fmla="*/ 408703 h 3667548"/>
                  <a:gd name="connsiteX33" fmla="*/ 2368064 w 2421671"/>
                  <a:gd name="connsiteY33" fmla="*/ 487330 h 3667548"/>
                  <a:gd name="connsiteX34" fmla="*/ 2356202 w 2421671"/>
                  <a:gd name="connsiteY34" fmla="*/ 3032633 h 3667548"/>
                  <a:gd name="connsiteX35" fmla="*/ 2309855 w 2421671"/>
                  <a:gd name="connsiteY35" fmla="*/ 3108408 h 3667548"/>
                  <a:gd name="connsiteX36" fmla="*/ 1994245 w 2421671"/>
                  <a:gd name="connsiteY36" fmla="*/ 3251467 h 3667548"/>
                  <a:gd name="connsiteX37" fmla="*/ 1191703 w 2421671"/>
                  <a:gd name="connsiteY37" fmla="*/ 3398090 h 3667548"/>
                  <a:gd name="connsiteX38" fmla="*/ 620311 w 2421671"/>
                  <a:gd name="connsiteY38" fmla="*/ 3324325 h 3667548"/>
                  <a:gd name="connsiteX39" fmla="*/ 1063748 w 2421671"/>
                  <a:gd name="connsiteY39" fmla="*/ 3614007 h 3667548"/>
                  <a:gd name="connsiteX40" fmla="*/ 1020642 w 2421671"/>
                  <a:gd name="connsiteY40" fmla="*/ 3570902 h 3667548"/>
                  <a:gd name="connsiteX41" fmla="*/ 1020642 w 2421671"/>
                  <a:gd name="connsiteY41" fmla="*/ 3460837 h 3667548"/>
                  <a:gd name="connsiteX42" fmla="*/ 1387979 w 2421671"/>
                  <a:gd name="connsiteY42" fmla="*/ 3460837 h 3667548"/>
                  <a:gd name="connsiteX43" fmla="*/ 1387979 w 2421671"/>
                  <a:gd name="connsiteY43" fmla="*/ 3570967 h 3667548"/>
                  <a:gd name="connsiteX44" fmla="*/ 1345003 w 2421671"/>
                  <a:gd name="connsiteY44" fmla="*/ 3614007 h 3667548"/>
                  <a:gd name="connsiteX45" fmla="*/ 1063748 w 2421671"/>
                  <a:gd name="connsiteY45" fmla="*/ 3614007 h 3667548"/>
                  <a:gd name="connsiteX0" fmla="*/ 1135180 w 2421671"/>
                  <a:gd name="connsiteY0" fmla="*/ 3653288 h 3667549"/>
                  <a:gd name="connsiteX1" fmla="*/ 1258533 w 2421671"/>
                  <a:gd name="connsiteY1" fmla="*/ 3667549 h 3667549"/>
                  <a:gd name="connsiteX2" fmla="*/ 1335928 w 2421671"/>
                  <a:gd name="connsiteY2" fmla="*/ 3666641 h 3667549"/>
                  <a:gd name="connsiteX3" fmla="*/ 1434909 w 2421671"/>
                  <a:gd name="connsiteY3" fmla="*/ 3562410 h 3667549"/>
                  <a:gd name="connsiteX4" fmla="*/ 1434909 w 2421671"/>
                  <a:gd name="connsiteY4" fmla="*/ 3454355 h 3667549"/>
                  <a:gd name="connsiteX5" fmla="*/ 1476394 w 2421671"/>
                  <a:gd name="connsiteY5" fmla="*/ 3447548 h 3667549"/>
                  <a:gd name="connsiteX6" fmla="*/ 2381287 w 2421671"/>
                  <a:gd name="connsiteY6" fmla="*/ 3148208 h 3667549"/>
                  <a:gd name="connsiteX7" fmla="*/ 2421670 w 2421671"/>
                  <a:gd name="connsiteY7" fmla="*/ 3073924 h 3667549"/>
                  <a:gd name="connsiteX8" fmla="*/ 2421217 w 2421671"/>
                  <a:gd name="connsiteY8" fmla="*/ 2078282 h 3667549"/>
                  <a:gd name="connsiteX9" fmla="*/ 2420893 w 2421671"/>
                  <a:gd name="connsiteY9" fmla="*/ 397035 h 3667549"/>
                  <a:gd name="connsiteX10" fmla="*/ 2408188 w 2421671"/>
                  <a:gd name="connsiteY10" fmla="*/ 339345 h 3667549"/>
                  <a:gd name="connsiteX11" fmla="*/ 2399243 w 2421671"/>
                  <a:gd name="connsiteY11" fmla="*/ 327612 h 3667549"/>
                  <a:gd name="connsiteX12" fmla="*/ 132019 w 2421671"/>
                  <a:gd name="connsiteY12" fmla="*/ 260782 h 3667549"/>
                  <a:gd name="connsiteX13" fmla="*/ 31806 w 2421671"/>
                  <a:gd name="connsiteY13" fmla="*/ 320547 h 3667549"/>
                  <a:gd name="connsiteX14" fmla="*/ 693 w 2421671"/>
                  <a:gd name="connsiteY14" fmla="*/ 385626 h 3667549"/>
                  <a:gd name="connsiteX15" fmla="*/ 1017 w 2421671"/>
                  <a:gd name="connsiteY15" fmla="*/ 3092073 h 3667549"/>
                  <a:gd name="connsiteX16" fmla="*/ 7693 w 2421671"/>
                  <a:gd name="connsiteY16" fmla="*/ 3132262 h 3667549"/>
                  <a:gd name="connsiteX17" fmla="*/ 441925 w 2421671"/>
                  <a:gd name="connsiteY17" fmla="*/ 3340336 h 3667549"/>
                  <a:gd name="connsiteX18" fmla="*/ 967295 w 2421671"/>
                  <a:gd name="connsiteY18" fmla="*/ 3455197 h 3667549"/>
                  <a:gd name="connsiteX19" fmla="*/ 967295 w 2421671"/>
                  <a:gd name="connsiteY19" fmla="*/ 3562410 h 3667549"/>
                  <a:gd name="connsiteX20" fmla="*/ 1071720 w 2421671"/>
                  <a:gd name="connsiteY20" fmla="*/ 3666901 h 3667549"/>
                  <a:gd name="connsiteX21" fmla="*/ 1135244 w 2421671"/>
                  <a:gd name="connsiteY21" fmla="*/ 3667225 h 3667549"/>
                  <a:gd name="connsiteX22" fmla="*/ 1135180 w 2421671"/>
                  <a:gd name="connsiteY22" fmla="*/ 3653288 h 3667549"/>
                  <a:gd name="connsiteX23" fmla="*/ 620311 w 2421671"/>
                  <a:gd name="connsiteY23" fmla="*/ 3324325 h 3667549"/>
                  <a:gd name="connsiteX24" fmla="*/ 92349 w 2421671"/>
                  <a:gd name="connsiteY24" fmla="*/ 3113983 h 3667549"/>
                  <a:gd name="connsiteX25" fmla="*/ 53521 w 2421671"/>
                  <a:gd name="connsiteY25" fmla="*/ 3049551 h 3667549"/>
                  <a:gd name="connsiteX26" fmla="*/ 53716 w 2421671"/>
                  <a:gd name="connsiteY26" fmla="*/ 401054 h 3667549"/>
                  <a:gd name="connsiteX27" fmla="*/ 88459 w 2421671"/>
                  <a:gd name="connsiteY27" fmla="*/ 340771 h 3667549"/>
                  <a:gd name="connsiteX28" fmla="*/ 1738658 w 2421671"/>
                  <a:gd name="connsiteY28" fmla="*/ 131012 h 3667549"/>
                  <a:gd name="connsiteX29" fmla="*/ 2099837 w 2421671"/>
                  <a:gd name="connsiteY29" fmla="*/ 251837 h 3667549"/>
                  <a:gd name="connsiteX30" fmla="*/ 2269343 w 2421671"/>
                  <a:gd name="connsiteY30" fmla="*/ 328714 h 3667549"/>
                  <a:gd name="connsiteX31" fmla="*/ 2356526 w 2421671"/>
                  <a:gd name="connsiteY31" fmla="*/ 408703 h 3667549"/>
                  <a:gd name="connsiteX32" fmla="*/ 2368064 w 2421671"/>
                  <a:gd name="connsiteY32" fmla="*/ 487330 h 3667549"/>
                  <a:gd name="connsiteX33" fmla="*/ 2356202 w 2421671"/>
                  <a:gd name="connsiteY33" fmla="*/ 3032633 h 3667549"/>
                  <a:gd name="connsiteX34" fmla="*/ 2309855 w 2421671"/>
                  <a:gd name="connsiteY34" fmla="*/ 3108408 h 3667549"/>
                  <a:gd name="connsiteX35" fmla="*/ 1994245 w 2421671"/>
                  <a:gd name="connsiteY35" fmla="*/ 3251467 h 3667549"/>
                  <a:gd name="connsiteX36" fmla="*/ 1191703 w 2421671"/>
                  <a:gd name="connsiteY36" fmla="*/ 3398090 h 3667549"/>
                  <a:gd name="connsiteX37" fmla="*/ 620311 w 2421671"/>
                  <a:gd name="connsiteY37" fmla="*/ 3324325 h 3667549"/>
                  <a:gd name="connsiteX38" fmla="*/ 1063748 w 2421671"/>
                  <a:gd name="connsiteY38" fmla="*/ 3614007 h 3667549"/>
                  <a:gd name="connsiteX39" fmla="*/ 1020642 w 2421671"/>
                  <a:gd name="connsiteY39" fmla="*/ 3570902 h 3667549"/>
                  <a:gd name="connsiteX40" fmla="*/ 1020642 w 2421671"/>
                  <a:gd name="connsiteY40" fmla="*/ 3460837 h 3667549"/>
                  <a:gd name="connsiteX41" fmla="*/ 1387979 w 2421671"/>
                  <a:gd name="connsiteY41" fmla="*/ 3460837 h 3667549"/>
                  <a:gd name="connsiteX42" fmla="*/ 1387979 w 2421671"/>
                  <a:gd name="connsiteY42" fmla="*/ 3570967 h 3667549"/>
                  <a:gd name="connsiteX43" fmla="*/ 1345003 w 2421671"/>
                  <a:gd name="connsiteY43" fmla="*/ 3614007 h 3667549"/>
                  <a:gd name="connsiteX44" fmla="*/ 1063748 w 2421671"/>
                  <a:gd name="connsiteY44" fmla="*/ 3614007 h 3667549"/>
                  <a:gd name="connsiteX0" fmla="*/ 1135244 w 2421671"/>
                  <a:gd name="connsiteY0" fmla="*/ 3667225 h 3667549"/>
                  <a:gd name="connsiteX1" fmla="*/ 1258533 w 2421671"/>
                  <a:gd name="connsiteY1" fmla="*/ 3667549 h 3667549"/>
                  <a:gd name="connsiteX2" fmla="*/ 1335928 w 2421671"/>
                  <a:gd name="connsiteY2" fmla="*/ 3666641 h 3667549"/>
                  <a:gd name="connsiteX3" fmla="*/ 1434909 w 2421671"/>
                  <a:gd name="connsiteY3" fmla="*/ 3562410 h 3667549"/>
                  <a:gd name="connsiteX4" fmla="*/ 1434909 w 2421671"/>
                  <a:gd name="connsiteY4" fmla="*/ 3454355 h 3667549"/>
                  <a:gd name="connsiteX5" fmla="*/ 1476394 w 2421671"/>
                  <a:gd name="connsiteY5" fmla="*/ 3447548 h 3667549"/>
                  <a:gd name="connsiteX6" fmla="*/ 2381287 w 2421671"/>
                  <a:gd name="connsiteY6" fmla="*/ 3148208 h 3667549"/>
                  <a:gd name="connsiteX7" fmla="*/ 2421670 w 2421671"/>
                  <a:gd name="connsiteY7" fmla="*/ 3073924 h 3667549"/>
                  <a:gd name="connsiteX8" fmla="*/ 2421217 w 2421671"/>
                  <a:gd name="connsiteY8" fmla="*/ 2078282 h 3667549"/>
                  <a:gd name="connsiteX9" fmla="*/ 2420893 w 2421671"/>
                  <a:gd name="connsiteY9" fmla="*/ 397035 h 3667549"/>
                  <a:gd name="connsiteX10" fmla="*/ 2408188 w 2421671"/>
                  <a:gd name="connsiteY10" fmla="*/ 339345 h 3667549"/>
                  <a:gd name="connsiteX11" fmla="*/ 2399243 w 2421671"/>
                  <a:gd name="connsiteY11" fmla="*/ 327612 h 3667549"/>
                  <a:gd name="connsiteX12" fmla="*/ 132019 w 2421671"/>
                  <a:gd name="connsiteY12" fmla="*/ 260782 h 3667549"/>
                  <a:gd name="connsiteX13" fmla="*/ 31806 w 2421671"/>
                  <a:gd name="connsiteY13" fmla="*/ 320547 h 3667549"/>
                  <a:gd name="connsiteX14" fmla="*/ 693 w 2421671"/>
                  <a:gd name="connsiteY14" fmla="*/ 385626 h 3667549"/>
                  <a:gd name="connsiteX15" fmla="*/ 1017 w 2421671"/>
                  <a:gd name="connsiteY15" fmla="*/ 3092073 h 3667549"/>
                  <a:gd name="connsiteX16" fmla="*/ 7693 w 2421671"/>
                  <a:gd name="connsiteY16" fmla="*/ 3132262 h 3667549"/>
                  <a:gd name="connsiteX17" fmla="*/ 441925 w 2421671"/>
                  <a:gd name="connsiteY17" fmla="*/ 3340336 h 3667549"/>
                  <a:gd name="connsiteX18" fmla="*/ 967295 w 2421671"/>
                  <a:gd name="connsiteY18" fmla="*/ 3455197 h 3667549"/>
                  <a:gd name="connsiteX19" fmla="*/ 967295 w 2421671"/>
                  <a:gd name="connsiteY19" fmla="*/ 3562410 h 3667549"/>
                  <a:gd name="connsiteX20" fmla="*/ 1071720 w 2421671"/>
                  <a:gd name="connsiteY20" fmla="*/ 3666901 h 3667549"/>
                  <a:gd name="connsiteX21" fmla="*/ 1135244 w 2421671"/>
                  <a:gd name="connsiteY21" fmla="*/ 3667225 h 3667549"/>
                  <a:gd name="connsiteX22" fmla="*/ 620311 w 2421671"/>
                  <a:gd name="connsiteY22" fmla="*/ 3324325 h 3667549"/>
                  <a:gd name="connsiteX23" fmla="*/ 92349 w 2421671"/>
                  <a:gd name="connsiteY23" fmla="*/ 3113983 h 3667549"/>
                  <a:gd name="connsiteX24" fmla="*/ 53521 w 2421671"/>
                  <a:gd name="connsiteY24" fmla="*/ 3049551 h 3667549"/>
                  <a:gd name="connsiteX25" fmla="*/ 53716 w 2421671"/>
                  <a:gd name="connsiteY25" fmla="*/ 401054 h 3667549"/>
                  <a:gd name="connsiteX26" fmla="*/ 88459 w 2421671"/>
                  <a:gd name="connsiteY26" fmla="*/ 340771 h 3667549"/>
                  <a:gd name="connsiteX27" fmla="*/ 1738658 w 2421671"/>
                  <a:gd name="connsiteY27" fmla="*/ 131012 h 3667549"/>
                  <a:gd name="connsiteX28" fmla="*/ 2099837 w 2421671"/>
                  <a:gd name="connsiteY28" fmla="*/ 251837 h 3667549"/>
                  <a:gd name="connsiteX29" fmla="*/ 2269343 w 2421671"/>
                  <a:gd name="connsiteY29" fmla="*/ 328714 h 3667549"/>
                  <a:gd name="connsiteX30" fmla="*/ 2356526 w 2421671"/>
                  <a:gd name="connsiteY30" fmla="*/ 408703 h 3667549"/>
                  <a:gd name="connsiteX31" fmla="*/ 2368064 w 2421671"/>
                  <a:gd name="connsiteY31" fmla="*/ 487330 h 3667549"/>
                  <a:gd name="connsiteX32" fmla="*/ 2356202 w 2421671"/>
                  <a:gd name="connsiteY32" fmla="*/ 3032633 h 3667549"/>
                  <a:gd name="connsiteX33" fmla="*/ 2309855 w 2421671"/>
                  <a:gd name="connsiteY33" fmla="*/ 3108408 h 3667549"/>
                  <a:gd name="connsiteX34" fmla="*/ 1994245 w 2421671"/>
                  <a:gd name="connsiteY34" fmla="*/ 3251467 h 3667549"/>
                  <a:gd name="connsiteX35" fmla="*/ 1191703 w 2421671"/>
                  <a:gd name="connsiteY35" fmla="*/ 3398090 h 3667549"/>
                  <a:gd name="connsiteX36" fmla="*/ 620311 w 2421671"/>
                  <a:gd name="connsiteY36" fmla="*/ 3324325 h 3667549"/>
                  <a:gd name="connsiteX37" fmla="*/ 1063748 w 2421671"/>
                  <a:gd name="connsiteY37" fmla="*/ 3614007 h 3667549"/>
                  <a:gd name="connsiteX38" fmla="*/ 1020642 w 2421671"/>
                  <a:gd name="connsiteY38" fmla="*/ 3570902 h 3667549"/>
                  <a:gd name="connsiteX39" fmla="*/ 1020642 w 2421671"/>
                  <a:gd name="connsiteY39" fmla="*/ 3460837 h 3667549"/>
                  <a:gd name="connsiteX40" fmla="*/ 1387979 w 2421671"/>
                  <a:gd name="connsiteY40" fmla="*/ 3460837 h 3667549"/>
                  <a:gd name="connsiteX41" fmla="*/ 1387979 w 2421671"/>
                  <a:gd name="connsiteY41" fmla="*/ 3570967 h 3667549"/>
                  <a:gd name="connsiteX42" fmla="*/ 1345003 w 2421671"/>
                  <a:gd name="connsiteY42" fmla="*/ 3614007 h 3667549"/>
                  <a:gd name="connsiteX43" fmla="*/ 1063748 w 2421671"/>
                  <a:gd name="connsiteY43" fmla="*/ 3614007 h 3667549"/>
                  <a:gd name="connsiteX0" fmla="*/ 1071720 w 2421671"/>
                  <a:gd name="connsiteY0" fmla="*/ 3666901 h 3667549"/>
                  <a:gd name="connsiteX1" fmla="*/ 1258533 w 2421671"/>
                  <a:gd name="connsiteY1" fmla="*/ 3667549 h 3667549"/>
                  <a:gd name="connsiteX2" fmla="*/ 1335928 w 2421671"/>
                  <a:gd name="connsiteY2" fmla="*/ 3666641 h 3667549"/>
                  <a:gd name="connsiteX3" fmla="*/ 1434909 w 2421671"/>
                  <a:gd name="connsiteY3" fmla="*/ 3562410 h 3667549"/>
                  <a:gd name="connsiteX4" fmla="*/ 1434909 w 2421671"/>
                  <a:gd name="connsiteY4" fmla="*/ 3454355 h 3667549"/>
                  <a:gd name="connsiteX5" fmla="*/ 1476394 w 2421671"/>
                  <a:gd name="connsiteY5" fmla="*/ 3447548 h 3667549"/>
                  <a:gd name="connsiteX6" fmla="*/ 2381287 w 2421671"/>
                  <a:gd name="connsiteY6" fmla="*/ 3148208 h 3667549"/>
                  <a:gd name="connsiteX7" fmla="*/ 2421670 w 2421671"/>
                  <a:gd name="connsiteY7" fmla="*/ 3073924 h 3667549"/>
                  <a:gd name="connsiteX8" fmla="*/ 2421217 w 2421671"/>
                  <a:gd name="connsiteY8" fmla="*/ 2078282 h 3667549"/>
                  <a:gd name="connsiteX9" fmla="*/ 2420893 w 2421671"/>
                  <a:gd name="connsiteY9" fmla="*/ 397035 h 3667549"/>
                  <a:gd name="connsiteX10" fmla="*/ 2408188 w 2421671"/>
                  <a:gd name="connsiteY10" fmla="*/ 339345 h 3667549"/>
                  <a:gd name="connsiteX11" fmla="*/ 2399243 w 2421671"/>
                  <a:gd name="connsiteY11" fmla="*/ 327612 h 3667549"/>
                  <a:gd name="connsiteX12" fmla="*/ 132019 w 2421671"/>
                  <a:gd name="connsiteY12" fmla="*/ 260782 h 3667549"/>
                  <a:gd name="connsiteX13" fmla="*/ 31806 w 2421671"/>
                  <a:gd name="connsiteY13" fmla="*/ 320547 h 3667549"/>
                  <a:gd name="connsiteX14" fmla="*/ 693 w 2421671"/>
                  <a:gd name="connsiteY14" fmla="*/ 385626 h 3667549"/>
                  <a:gd name="connsiteX15" fmla="*/ 1017 w 2421671"/>
                  <a:gd name="connsiteY15" fmla="*/ 3092073 h 3667549"/>
                  <a:gd name="connsiteX16" fmla="*/ 7693 w 2421671"/>
                  <a:gd name="connsiteY16" fmla="*/ 3132262 h 3667549"/>
                  <a:gd name="connsiteX17" fmla="*/ 441925 w 2421671"/>
                  <a:gd name="connsiteY17" fmla="*/ 3340336 h 3667549"/>
                  <a:gd name="connsiteX18" fmla="*/ 967295 w 2421671"/>
                  <a:gd name="connsiteY18" fmla="*/ 3455197 h 3667549"/>
                  <a:gd name="connsiteX19" fmla="*/ 967295 w 2421671"/>
                  <a:gd name="connsiteY19" fmla="*/ 3562410 h 3667549"/>
                  <a:gd name="connsiteX20" fmla="*/ 1071720 w 2421671"/>
                  <a:gd name="connsiteY20" fmla="*/ 3666901 h 3667549"/>
                  <a:gd name="connsiteX21" fmla="*/ 620311 w 2421671"/>
                  <a:gd name="connsiteY21" fmla="*/ 3324325 h 3667549"/>
                  <a:gd name="connsiteX22" fmla="*/ 92349 w 2421671"/>
                  <a:gd name="connsiteY22" fmla="*/ 3113983 h 3667549"/>
                  <a:gd name="connsiteX23" fmla="*/ 53521 w 2421671"/>
                  <a:gd name="connsiteY23" fmla="*/ 3049551 h 3667549"/>
                  <a:gd name="connsiteX24" fmla="*/ 53716 w 2421671"/>
                  <a:gd name="connsiteY24" fmla="*/ 401054 h 3667549"/>
                  <a:gd name="connsiteX25" fmla="*/ 88459 w 2421671"/>
                  <a:gd name="connsiteY25" fmla="*/ 340771 h 3667549"/>
                  <a:gd name="connsiteX26" fmla="*/ 1738658 w 2421671"/>
                  <a:gd name="connsiteY26" fmla="*/ 131012 h 3667549"/>
                  <a:gd name="connsiteX27" fmla="*/ 2099837 w 2421671"/>
                  <a:gd name="connsiteY27" fmla="*/ 251837 h 3667549"/>
                  <a:gd name="connsiteX28" fmla="*/ 2269343 w 2421671"/>
                  <a:gd name="connsiteY28" fmla="*/ 328714 h 3667549"/>
                  <a:gd name="connsiteX29" fmla="*/ 2356526 w 2421671"/>
                  <a:gd name="connsiteY29" fmla="*/ 408703 h 3667549"/>
                  <a:gd name="connsiteX30" fmla="*/ 2368064 w 2421671"/>
                  <a:gd name="connsiteY30" fmla="*/ 487330 h 3667549"/>
                  <a:gd name="connsiteX31" fmla="*/ 2356202 w 2421671"/>
                  <a:gd name="connsiteY31" fmla="*/ 3032633 h 3667549"/>
                  <a:gd name="connsiteX32" fmla="*/ 2309855 w 2421671"/>
                  <a:gd name="connsiteY32" fmla="*/ 3108408 h 3667549"/>
                  <a:gd name="connsiteX33" fmla="*/ 1994245 w 2421671"/>
                  <a:gd name="connsiteY33" fmla="*/ 3251467 h 3667549"/>
                  <a:gd name="connsiteX34" fmla="*/ 1191703 w 2421671"/>
                  <a:gd name="connsiteY34" fmla="*/ 3398090 h 3667549"/>
                  <a:gd name="connsiteX35" fmla="*/ 620311 w 2421671"/>
                  <a:gd name="connsiteY35" fmla="*/ 3324325 h 3667549"/>
                  <a:gd name="connsiteX36" fmla="*/ 1063748 w 2421671"/>
                  <a:gd name="connsiteY36" fmla="*/ 3614007 h 3667549"/>
                  <a:gd name="connsiteX37" fmla="*/ 1020642 w 2421671"/>
                  <a:gd name="connsiteY37" fmla="*/ 3570902 h 3667549"/>
                  <a:gd name="connsiteX38" fmla="*/ 1020642 w 2421671"/>
                  <a:gd name="connsiteY38" fmla="*/ 3460837 h 3667549"/>
                  <a:gd name="connsiteX39" fmla="*/ 1387979 w 2421671"/>
                  <a:gd name="connsiteY39" fmla="*/ 3460837 h 3667549"/>
                  <a:gd name="connsiteX40" fmla="*/ 1387979 w 2421671"/>
                  <a:gd name="connsiteY40" fmla="*/ 3570967 h 3667549"/>
                  <a:gd name="connsiteX41" fmla="*/ 1345003 w 2421671"/>
                  <a:gd name="connsiteY41" fmla="*/ 3614007 h 3667549"/>
                  <a:gd name="connsiteX42" fmla="*/ 1063748 w 2421671"/>
                  <a:gd name="connsiteY42" fmla="*/ 3614007 h 3667549"/>
                  <a:gd name="connsiteX0" fmla="*/ 1071720 w 2421671"/>
                  <a:gd name="connsiteY0" fmla="*/ 3666901 h 3666901"/>
                  <a:gd name="connsiteX1" fmla="*/ 1335928 w 2421671"/>
                  <a:gd name="connsiteY1" fmla="*/ 3666641 h 3666901"/>
                  <a:gd name="connsiteX2" fmla="*/ 1434909 w 2421671"/>
                  <a:gd name="connsiteY2" fmla="*/ 3562410 h 3666901"/>
                  <a:gd name="connsiteX3" fmla="*/ 1434909 w 2421671"/>
                  <a:gd name="connsiteY3" fmla="*/ 3454355 h 3666901"/>
                  <a:gd name="connsiteX4" fmla="*/ 1476394 w 2421671"/>
                  <a:gd name="connsiteY4" fmla="*/ 3447548 h 3666901"/>
                  <a:gd name="connsiteX5" fmla="*/ 2381287 w 2421671"/>
                  <a:gd name="connsiteY5" fmla="*/ 3148208 h 3666901"/>
                  <a:gd name="connsiteX6" fmla="*/ 2421670 w 2421671"/>
                  <a:gd name="connsiteY6" fmla="*/ 3073924 h 3666901"/>
                  <a:gd name="connsiteX7" fmla="*/ 2421217 w 2421671"/>
                  <a:gd name="connsiteY7" fmla="*/ 2078282 h 3666901"/>
                  <a:gd name="connsiteX8" fmla="*/ 2420893 w 2421671"/>
                  <a:gd name="connsiteY8" fmla="*/ 397035 h 3666901"/>
                  <a:gd name="connsiteX9" fmla="*/ 2408188 w 2421671"/>
                  <a:gd name="connsiteY9" fmla="*/ 339345 h 3666901"/>
                  <a:gd name="connsiteX10" fmla="*/ 2399243 w 2421671"/>
                  <a:gd name="connsiteY10" fmla="*/ 327612 h 3666901"/>
                  <a:gd name="connsiteX11" fmla="*/ 132019 w 2421671"/>
                  <a:gd name="connsiteY11" fmla="*/ 260782 h 3666901"/>
                  <a:gd name="connsiteX12" fmla="*/ 31806 w 2421671"/>
                  <a:gd name="connsiteY12" fmla="*/ 320547 h 3666901"/>
                  <a:gd name="connsiteX13" fmla="*/ 693 w 2421671"/>
                  <a:gd name="connsiteY13" fmla="*/ 385626 h 3666901"/>
                  <a:gd name="connsiteX14" fmla="*/ 1017 w 2421671"/>
                  <a:gd name="connsiteY14" fmla="*/ 3092073 h 3666901"/>
                  <a:gd name="connsiteX15" fmla="*/ 7693 w 2421671"/>
                  <a:gd name="connsiteY15" fmla="*/ 3132262 h 3666901"/>
                  <a:gd name="connsiteX16" fmla="*/ 441925 w 2421671"/>
                  <a:gd name="connsiteY16" fmla="*/ 3340336 h 3666901"/>
                  <a:gd name="connsiteX17" fmla="*/ 967295 w 2421671"/>
                  <a:gd name="connsiteY17" fmla="*/ 3455197 h 3666901"/>
                  <a:gd name="connsiteX18" fmla="*/ 967295 w 2421671"/>
                  <a:gd name="connsiteY18" fmla="*/ 3562410 h 3666901"/>
                  <a:gd name="connsiteX19" fmla="*/ 1071720 w 2421671"/>
                  <a:gd name="connsiteY19" fmla="*/ 3666901 h 3666901"/>
                  <a:gd name="connsiteX20" fmla="*/ 620311 w 2421671"/>
                  <a:gd name="connsiteY20" fmla="*/ 3324325 h 3666901"/>
                  <a:gd name="connsiteX21" fmla="*/ 92349 w 2421671"/>
                  <a:gd name="connsiteY21" fmla="*/ 3113983 h 3666901"/>
                  <a:gd name="connsiteX22" fmla="*/ 53521 w 2421671"/>
                  <a:gd name="connsiteY22" fmla="*/ 3049551 h 3666901"/>
                  <a:gd name="connsiteX23" fmla="*/ 53716 w 2421671"/>
                  <a:gd name="connsiteY23" fmla="*/ 401054 h 3666901"/>
                  <a:gd name="connsiteX24" fmla="*/ 88459 w 2421671"/>
                  <a:gd name="connsiteY24" fmla="*/ 340771 h 3666901"/>
                  <a:gd name="connsiteX25" fmla="*/ 1738658 w 2421671"/>
                  <a:gd name="connsiteY25" fmla="*/ 131012 h 3666901"/>
                  <a:gd name="connsiteX26" fmla="*/ 2099837 w 2421671"/>
                  <a:gd name="connsiteY26" fmla="*/ 251837 h 3666901"/>
                  <a:gd name="connsiteX27" fmla="*/ 2269343 w 2421671"/>
                  <a:gd name="connsiteY27" fmla="*/ 328714 h 3666901"/>
                  <a:gd name="connsiteX28" fmla="*/ 2356526 w 2421671"/>
                  <a:gd name="connsiteY28" fmla="*/ 408703 h 3666901"/>
                  <a:gd name="connsiteX29" fmla="*/ 2368064 w 2421671"/>
                  <a:gd name="connsiteY29" fmla="*/ 487330 h 3666901"/>
                  <a:gd name="connsiteX30" fmla="*/ 2356202 w 2421671"/>
                  <a:gd name="connsiteY30" fmla="*/ 3032633 h 3666901"/>
                  <a:gd name="connsiteX31" fmla="*/ 2309855 w 2421671"/>
                  <a:gd name="connsiteY31" fmla="*/ 3108408 h 3666901"/>
                  <a:gd name="connsiteX32" fmla="*/ 1994245 w 2421671"/>
                  <a:gd name="connsiteY32" fmla="*/ 3251467 h 3666901"/>
                  <a:gd name="connsiteX33" fmla="*/ 1191703 w 2421671"/>
                  <a:gd name="connsiteY33" fmla="*/ 3398090 h 3666901"/>
                  <a:gd name="connsiteX34" fmla="*/ 620311 w 2421671"/>
                  <a:gd name="connsiteY34" fmla="*/ 3324325 h 3666901"/>
                  <a:gd name="connsiteX35" fmla="*/ 1063748 w 2421671"/>
                  <a:gd name="connsiteY35" fmla="*/ 3614007 h 3666901"/>
                  <a:gd name="connsiteX36" fmla="*/ 1020642 w 2421671"/>
                  <a:gd name="connsiteY36" fmla="*/ 3570902 h 3666901"/>
                  <a:gd name="connsiteX37" fmla="*/ 1020642 w 2421671"/>
                  <a:gd name="connsiteY37" fmla="*/ 3460837 h 3666901"/>
                  <a:gd name="connsiteX38" fmla="*/ 1387979 w 2421671"/>
                  <a:gd name="connsiteY38" fmla="*/ 3460837 h 3666901"/>
                  <a:gd name="connsiteX39" fmla="*/ 1387979 w 2421671"/>
                  <a:gd name="connsiteY39" fmla="*/ 3570967 h 3666901"/>
                  <a:gd name="connsiteX40" fmla="*/ 1345003 w 2421671"/>
                  <a:gd name="connsiteY40" fmla="*/ 3614007 h 3666901"/>
                  <a:gd name="connsiteX41" fmla="*/ 1063748 w 2421671"/>
                  <a:gd name="connsiteY41" fmla="*/ 3614007 h 3666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421671" h="3666901">
                    <a:moveTo>
                      <a:pt x="1071720" y="3666901"/>
                    </a:moveTo>
                    <a:lnTo>
                      <a:pt x="1335928" y="3666641"/>
                    </a:lnTo>
                    <a:cubicBezTo>
                      <a:pt x="1391026" y="3663789"/>
                      <a:pt x="1434909" y="3618350"/>
                      <a:pt x="1434909" y="3562410"/>
                    </a:cubicBezTo>
                    <a:lnTo>
                      <a:pt x="1434909" y="3454355"/>
                    </a:lnTo>
                    <a:cubicBezTo>
                      <a:pt x="1448716" y="3451956"/>
                      <a:pt x="1462523" y="3449493"/>
                      <a:pt x="1476394" y="3447548"/>
                    </a:cubicBezTo>
                    <a:cubicBezTo>
                      <a:pt x="1792653" y="3403276"/>
                      <a:pt x="2103013" y="3306046"/>
                      <a:pt x="2381287" y="3148208"/>
                    </a:cubicBezTo>
                    <a:cubicBezTo>
                      <a:pt x="2411818" y="3130901"/>
                      <a:pt x="2421800" y="3108862"/>
                      <a:pt x="2421670" y="3073924"/>
                    </a:cubicBezTo>
                    <a:cubicBezTo>
                      <a:pt x="2420504" y="2742108"/>
                      <a:pt x="2421217" y="2410227"/>
                      <a:pt x="2421217" y="2078282"/>
                    </a:cubicBezTo>
                    <a:cubicBezTo>
                      <a:pt x="2421217" y="1517910"/>
                      <a:pt x="2421152" y="957407"/>
                      <a:pt x="2420893" y="397035"/>
                    </a:cubicBezTo>
                    <a:cubicBezTo>
                      <a:pt x="2420893" y="377070"/>
                      <a:pt x="2425430" y="355679"/>
                      <a:pt x="2408188" y="339345"/>
                    </a:cubicBezTo>
                    <a:cubicBezTo>
                      <a:pt x="2405206" y="335326"/>
                      <a:pt x="2403132" y="329881"/>
                      <a:pt x="2399243" y="327612"/>
                    </a:cubicBezTo>
                    <a:cubicBezTo>
                      <a:pt x="1713248" y="-67792"/>
                      <a:pt x="838821" y="-123538"/>
                      <a:pt x="132019" y="260782"/>
                    </a:cubicBezTo>
                    <a:cubicBezTo>
                      <a:pt x="97794" y="279321"/>
                      <a:pt x="64606" y="299739"/>
                      <a:pt x="31806" y="320547"/>
                    </a:cubicBezTo>
                    <a:cubicBezTo>
                      <a:pt x="7628" y="335780"/>
                      <a:pt x="628" y="357559"/>
                      <a:pt x="693" y="385626"/>
                    </a:cubicBezTo>
                    <a:cubicBezTo>
                      <a:pt x="1082" y="1287797"/>
                      <a:pt x="822" y="2189903"/>
                      <a:pt x="1017" y="3092073"/>
                    </a:cubicBezTo>
                    <a:cubicBezTo>
                      <a:pt x="1017" y="3105556"/>
                      <a:pt x="-3845" y="3120465"/>
                      <a:pt x="7693" y="3132262"/>
                    </a:cubicBezTo>
                    <a:cubicBezTo>
                      <a:pt x="126444" y="3240642"/>
                      <a:pt x="292773" y="3290164"/>
                      <a:pt x="441925" y="3340336"/>
                    </a:cubicBezTo>
                    <a:cubicBezTo>
                      <a:pt x="485679" y="3355050"/>
                      <a:pt x="915957" y="3448456"/>
                      <a:pt x="967295" y="3455197"/>
                    </a:cubicBezTo>
                    <a:lnTo>
                      <a:pt x="967295" y="3562410"/>
                    </a:lnTo>
                    <a:cubicBezTo>
                      <a:pt x="967295" y="3620100"/>
                      <a:pt x="1014095" y="3666901"/>
                      <a:pt x="1071720" y="3666901"/>
                    </a:cubicBezTo>
                    <a:close/>
                    <a:moveTo>
                      <a:pt x="620311" y="3324325"/>
                    </a:moveTo>
                    <a:cubicBezTo>
                      <a:pt x="433110" y="3275515"/>
                      <a:pt x="266197" y="3195851"/>
                      <a:pt x="92349" y="3113983"/>
                    </a:cubicBezTo>
                    <a:cubicBezTo>
                      <a:pt x="63180" y="3100241"/>
                      <a:pt x="53456" y="3082545"/>
                      <a:pt x="53521" y="3049551"/>
                    </a:cubicBezTo>
                    <a:cubicBezTo>
                      <a:pt x="54688" y="2463056"/>
                      <a:pt x="56503" y="446817"/>
                      <a:pt x="53716" y="401054"/>
                    </a:cubicBezTo>
                    <a:cubicBezTo>
                      <a:pt x="51901" y="370847"/>
                      <a:pt x="63050" y="354059"/>
                      <a:pt x="88459" y="340771"/>
                    </a:cubicBezTo>
                    <a:cubicBezTo>
                      <a:pt x="591855" y="78313"/>
                      <a:pt x="1181656" y="-13408"/>
                      <a:pt x="1738658" y="131012"/>
                    </a:cubicBezTo>
                    <a:cubicBezTo>
                      <a:pt x="1861687" y="162903"/>
                      <a:pt x="1982447" y="203287"/>
                      <a:pt x="2099837" y="251837"/>
                    </a:cubicBezTo>
                    <a:cubicBezTo>
                      <a:pt x="2157074" y="275497"/>
                      <a:pt x="2214245" y="300388"/>
                      <a:pt x="2269343" y="328714"/>
                    </a:cubicBezTo>
                    <a:cubicBezTo>
                      <a:pt x="2323727" y="356652"/>
                      <a:pt x="2336496" y="356263"/>
                      <a:pt x="2356526" y="408703"/>
                    </a:cubicBezTo>
                    <a:cubicBezTo>
                      <a:pt x="2366184" y="434112"/>
                      <a:pt x="2367869" y="460429"/>
                      <a:pt x="2368064" y="487330"/>
                    </a:cubicBezTo>
                    <a:cubicBezTo>
                      <a:pt x="2369360" y="675568"/>
                      <a:pt x="2353868" y="2840311"/>
                      <a:pt x="2356202" y="3032633"/>
                    </a:cubicBezTo>
                    <a:cubicBezTo>
                      <a:pt x="2356656" y="3072498"/>
                      <a:pt x="2342265" y="3090907"/>
                      <a:pt x="2309855" y="3108408"/>
                    </a:cubicBezTo>
                    <a:cubicBezTo>
                      <a:pt x="2208282" y="3163311"/>
                      <a:pt x="2102689" y="3211278"/>
                      <a:pt x="1994245" y="3251467"/>
                    </a:cubicBezTo>
                    <a:cubicBezTo>
                      <a:pt x="1737880" y="3346429"/>
                      <a:pt x="1465699" y="3398155"/>
                      <a:pt x="1191703" y="3398090"/>
                    </a:cubicBezTo>
                    <a:cubicBezTo>
                      <a:pt x="999057" y="3397961"/>
                      <a:pt x="806605" y="3372940"/>
                      <a:pt x="620311" y="3324325"/>
                    </a:cubicBezTo>
                    <a:close/>
                    <a:moveTo>
                      <a:pt x="1063748" y="3614007"/>
                    </a:moveTo>
                    <a:cubicBezTo>
                      <a:pt x="1039958" y="3614007"/>
                      <a:pt x="1020642" y="3594691"/>
                      <a:pt x="1020642" y="3570902"/>
                    </a:cubicBezTo>
                    <a:lnTo>
                      <a:pt x="1020642" y="3460837"/>
                    </a:lnTo>
                    <a:lnTo>
                      <a:pt x="1387979" y="3460837"/>
                    </a:lnTo>
                    <a:lnTo>
                      <a:pt x="1387979" y="3570967"/>
                    </a:lnTo>
                    <a:cubicBezTo>
                      <a:pt x="1388044" y="3594691"/>
                      <a:pt x="1368792" y="3614007"/>
                      <a:pt x="1345003" y="3614007"/>
                    </a:cubicBezTo>
                    <a:lnTo>
                      <a:pt x="1063748" y="3614007"/>
                    </a:lnTo>
                    <a:close/>
                  </a:path>
                </a:pathLst>
              </a:custGeom>
              <a:solidFill>
                <a:schemeClr val="accent1"/>
              </a:solidFill>
              <a:ln w="64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F66A7791-3D94-4173-88FE-9BB86A307E1D}"/>
                  </a:ext>
                </a:extLst>
              </p:cNvPr>
              <p:cNvSpPr/>
              <p:nvPr/>
            </p:nvSpPr>
            <p:spPr>
              <a:xfrm>
                <a:off x="843990" y="62758"/>
                <a:ext cx="2314562" cy="3335257"/>
              </a:xfrm>
              <a:custGeom>
                <a:avLst/>
                <a:gdLst>
                  <a:gd name="connsiteX0" fmla="*/ 1940659 w 2314562"/>
                  <a:gd name="connsiteY0" fmla="*/ 3188699 h 3335257"/>
                  <a:gd name="connsiteX1" fmla="*/ 2256269 w 2314562"/>
                  <a:gd name="connsiteY1" fmla="*/ 3045640 h 3335257"/>
                  <a:gd name="connsiteX2" fmla="*/ 2302616 w 2314562"/>
                  <a:gd name="connsiteY2" fmla="*/ 2969865 h 3335257"/>
                  <a:gd name="connsiteX3" fmla="*/ 2314478 w 2314562"/>
                  <a:gd name="connsiteY3" fmla="*/ 424562 h 3335257"/>
                  <a:gd name="connsiteX4" fmla="*/ 2302940 w 2314562"/>
                  <a:gd name="connsiteY4" fmla="*/ 345934 h 3335257"/>
                  <a:gd name="connsiteX5" fmla="*/ 2215757 w 2314562"/>
                  <a:gd name="connsiteY5" fmla="*/ 265946 h 3335257"/>
                  <a:gd name="connsiteX6" fmla="*/ 2046251 w 2314562"/>
                  <a:gd name="connsiteY6" fmla="*/ 189069 h 3335257"/>
                  <a:gd name="connsiteX7" fmla="*/ 1685072 w 2314562"/>
                  <a:gd name="connsiteY7" fmla="*/ 68244 h 3335257"/>
                  <a:gd name="connsiteX8" fmla="*/ 35003 w 2314562"/>
                  <a:gd name="connsiteY8" fmla="*/ 278003 h 3335257"/>
                  <a:gd name="connsiteX9" fmla="*/ 260 w 2314562"/>
                  <a:gd name="connsiteY9" fmla="*/ 338286 h 3335257"/>
                  <a:gd name="connsiteX10" fmla="*/ 0 w 2314562"/>
                  <a:gd name="connsiteY10" fmla="*/ 2986783 h 3335257"/>
                  <a:gd name="connsiteX11" fmla="*/ 38828 w 2314562"/>
                  <a:gd name="connsiteY11" fmla="*/ 3051215 h 3335257"/>
                  <a:gd name="connsiteX12" fmla="*/ 566790 w 2314562"/>
                  <a:gd name="connsiteY12" fmla="*/ 3261557 h 3335257"/>
                  <a:gd name="connsiteX13" fmla="*/ 1138117 w 2314562"/>
                  <a:gd name="connsiteY13" fmla="*/ 3335258 h 3335257"/>
                  <a:gd name="connsiteX14" fmla="*/ 1940659 w 2314562"/>
                  <a:gd name="connsiteY14" fmla="*/ 3188699 h 3335257"/>
                  <a:gd name="connsiteX15" fmla="*/ 739148 w 2314562"/>
                  <a:gd name="connsiteY15" fmla="*/ 315663 h 3335257"/>
                  <a:gd name="connsiteX16" fmla="*/ 901717 w 2314562"/>
                  <a:gd name="connsiteY16" fmla="*/ 315663 h 3335257"/>
                  <a:gd name="connsiteX17" fmla="*/ 901652 w 2314562"/>
                  <a:gd name="connsiteY17" fmla="*/ 313589 h 3335257"/>
                  <a:gd name="connsiteX18" fmla="*/ 1093326 w 2314562"/>
                  <a:gd name="connsiteY18" fmla="*/ 121850 h 3335257"/>
                  <a:gd name="connsiteX19" fmla="*/ 1285000 w 2314562"/>
                  <a:gd name="connsiteY19" fmla="*/ 313589 h 3335257"/>
                  <a:gd name="connsiteX20" fmla="*/ 1284936 w 2314562"/>
                  <a:gd name="connsiteY20" fmla="*/ 315663 h 3335257"/>
                  <a:gd name="connsiteX21" fmla="*/ 1444394 w 2314562"/>
                  <a:gd name="connsiteY21" fmla="*/ 315663 h 3335257"/>
                  <a:gd name="connsiteX22" fmla="*/ 1567099 w 2314562"/>
                  <a:gd name="connsiteY22" fmla="*/ 438368 h 3335257"/>
                  <a:gd name="connsiteX23" fmla="*/ 1444459 w 2314562"/>
                  <a:gd name="connsiteY23" fmla="*/ 561073 h 3335257"/>
                  <a:gd name="connsiteX24" fmla="*/ 739212 w 2314562"/>
                  <a:gd name="connsiteY24" fmla="*/ 561073 h 3335257"/>
                  <a:gd name="connsiteX25" fmla="*/ 616572 w 2314562"/>
                  <a:gd name="connsiteY25" fmla="*/ 438368 h 3335257"/>
                  <a:gd name="connsiteX26" fmla="*/ 739148 w 2314562"/>
                  <a:gd name="connsiteY26" fmla="*/ 315663 h 3335257"/>
                  <a:gd name="connsiteX27" fmla="*/ 947545 w 2314562"/>
                  <a:gd name="connsiteY27" fmla="*/ 3242694 h 3335257"/>
                  <a:gd name="connsiteX28" fmla="*/ 489070 w 2314562"/>
                  <a:gd name="connsiteY28" fmla="*/ 3138463 h 3335257"/>
                  <a:gd name="connsiteX29" fmla="*/ 110065 w 2314562"/>
                  <a:gd name="connsiteY29" fmla="*/ 2949706 h 3335257"/>
                  <a:gd name="connsiteX30" fmla="*/ 104232 w 2314562"/>
                  <a:gd name="connsiteY30" fmla="*/ 2913277 h 3335257"/>
                  <a:gd name="connsiteX31" fmla="*/ 104167 w 2314562"/>
                  <a:gd name="connsiteY31" fmla="*/ 1411388 h 3335257"/>
                  <a:gd name="connsiteX32" fmla="*/ 699283 w 2314562"/>
                  <a:gd name="connsiteY32" fmla="*/ 1708071 h 3335257"/>
                  <a:gd name="connsiteX33" fmla="*/ 1826251 w 2314562"/>
                  <a:gd name="connsiteY33" fmla="*/ 1232548 h 3335257"/>
                  <a:gd name="connsiteX34" fmla="*/ 2216081 w 2314562"/>
                  <a:gd name="connsiteY34" fmla="*/ 1109389 h 3335257"/>
                  <a:gd name="connsiteX35" fmla="*/ 2216210 w 2314562"/>
                  <a:gd name="connsiteY35" fmla="*/ 1993540 h 3335257"/>
                  <a:gd name="connsiteX36" fmla="*/ 2216729 w 2314562"/>
                  <a:gd name="connsiteY36" fmla="*/ 2896877 h 3335257"/>
                  <a:gd name="connsiteX37" fmla="*/ 2181467 w 2314562"/>
                  <a:gd name="connsiteY37" fmla="*/ 2964290 h 3335257"/>
                  <a:gd name="connsiteX38" fmla="*/ 1391824 w 2314562"/>
                  <a:gd name="connsiteY38" fmla="*/ 3235888 h 3335257"/>
                  <a:gd name="connsiteX39" fmla="*/ 947545 w 2314562"/>
                  <a:gd name="connsiteY39" fmla="*/ 3242694 h 3335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314562" h="3335257">
                    <a:moveTo>
                      <a:pt x="1940659" y="3188699"/>
                    </a:moveTo>
                    <a:cubicBezTo>
                      <a:pt x="2049103" y="3148510"/>
                      <a:pt x="2154631" y="3100543"/>
                      <a:pt x="2256269" y="3045640"/>
                    </a:cubicBezTo>
                    <a:cubicBezTo>
                      <a:pt x="2288680" y="3028139"/>
                      <a:pt x="2303070" y="3009730"/>
                      <a:pt x="2302616" y="2969865"/>
                    </a:cubicBezTo>
                    <a:cubicBezTo>
                      <a:pt x="2300283" y="2777543"/>
                      <a:pt x="2315839" y="612800"/>
                      <a:pt x="2314478" y="424562"/>
                    </a:cubicBezTo>
                    <a:cubicBezTo>
                      <a:pt x="2314348" y="397661"/>
                      <a:pt x="2312663" y="371344"/>
                      <a:pt x="2302940" y="345934"/>
                    </a:cubicBezTo>
                    <a:cubicBezTo>
                      <a:pt x="2282911" y="293495"/>
                      <a:pt x="2270206" y="293819"/>
                      <a:pt x="2215757" y="265946"/>
                    </a:cubicBezTo>
                    <a:cubicBezTo>
                      <a:pt x="2160659" y="237620"/>
                      <a:pt x="2103488" y="212729"/>
                      <a:pt x="2046251" y="189069"/>
                    </a:cubicBezTo>
                    <a:cubicBezTo>
                      <a:pt x="1928861" y="140519"/>
                      <a:pt x="1808101" y="100135"/>
                      <a:pt x="1685072" y="68244"/>
                    </a:cubicBezTo>
                    <a:cubicBezTo>
                      <a:pt x="1128135" y="-76176"/>
                      <a:pt x="538334" y="15545"/>
                      <a:pt x="35003" y="278003"/>
                    </a:cubicBezTo>
                    <a:cubicBezTo>
                      <a:pt x="9594" y="291291"/>
                      <a:pt x="-1620" y="308079"/>
                      <a:pt x="260" y="338286"/>
                    </a:cubicBezTo>
                    <a:cubicBezTo>
                      <a:pt x="3047" y="383984"/>
                      <a:pt x="1167" y="2400223"/>
                      <a:pt x="0" y="2986783"/>
                    </a:cubicBezTo>
                    <a:cubicBezTo>
                      <a:pt x="-65" y="3019777"/>
                      <a:pt x="9659" y="3037473"/>
                      <a:pt x="38828" y="3051215"/>
                    </a:cubicBezTo>
                    <a:cubicBezTo>
                      <a:pt x="212676" y="3133083"/>
                      <a:pt x="379589" y="3212747"/>
                      <a:pt x="566790" y="3261557"/>
                    </a:cubicBezTo>
                    <a:cubicBezTo>
                      <a:pt x="753084" y="3310108"/>
                      <a:pt x="945536" y="3335193"/>
                      <a:pt x="1138117" y="3335258"/>
                    </a:cubicBezTo>
                    <a:cubicBezTo>
                      <a:pt x="1412113" y="3335387"/>
                      <a:pt x="1684294" y="3283661"/>
                      <a:pt x="1940659" y="3188699"/>
                    </a:cubicBezTo>
                    <a:close/>
                    <a:moveTo>
                      <a:pt x="739148" y="315663"/>
                    </a:moveTo>
                    <a:lnTo>
                      <a:pt x="901717" y="315663"/>
                    </a:lnTo>
                    <a:cubicBezTo>
                      <a:pt x="901717" y="314950"/>
                      <a:pt x="901652" y="314302"/>
                      <a:pt x="901652" y="313589"/>
                    </a:cubicBezTo>
                    <a:cubicBezTo>
                      <a:pt x="901652" y="207673"/>
                      <a:pt x="987410" y="121850"/>
                      <a:pt x="1093326" y="121850"/>
                    </a:cubicBezTo>
                    <a:cubicBezTo>
                      <a:pt x="1199178" y="121850"/>
                      <a:pt x="1285000" y="207673"/>
                      <a:pt x="1285000" y="313589"/>
                    </a:cubicBezTo>
                    <a:cubicBezTo>
                      <a:pt x="1285000" y="314302"/>
                      <a:pt x="1284936" y="314950"/>
                      <a:pt x="1284936" y="315663"/>
                    </a:cubicBezTo>
                    <a:lnTo>
                      <a:pt x="1444394" y="315663"/>
                    </a:lnTo>
                    <a:cubicBezTo>
                      <a:pt x="1512066" y="315663"/>
                      <a:pt x="1567034" y="370631"/>
                      <a:pt x="1567099" y="438368"/>
                    </a:cubicBezTo>
                    <a:cubicBezTo>
                      <a:pt x="1567099" y="506171"/>
                      <a:pt x="1512196" y="561073"/>
                      <a:pt x="1444459" y="561073"/>
                    </a:cubicBezTo>
                    <a:lnTo>
                      <a:pt x="739212" y="561073"/>
                    </a:lnTo>
                    <a:cubicBezTo>
                      <a:pt x="671475" y="561073"/>
                      <a:pt x="616572" y="506171"/>
                      <a:pt x="616572" y="438368"/>
                    </a:cubicBezTo>
                    <a:cubicBezTo>
                      <a:pt x="616443" y="370566"/>
                      <a:pt x="671345" y="315663"/>
                      <a:pt x="739148" y="315663"/>
                    </a:cubicBezTo>
                    <a:close/>
                    <a:moveTo>
                      <a:pt x="947545" y="3242694"/>
                    </a:moveTo>
                    <a:cubicBezTo>
                      <a:pt x="902754" y="3236536"/>
                      <a:pt x="527250" y="3151816"/>
                      <a:pt x="489070" y="3138463"/>
                    </a:cubicBezTo>
                    <a:cubicBezTo>
                      <a:pt x="358846" y="3092959"/>
                      <a:pt x="213713" y="3048038"/>
                      <a:pt x="110065" y="2949706"/>
                    </a:cubicBezTo>
                    <a:cubicBezTo>
                      <a:pt x="100018" y="2938946"/>
                      <a:pt x="104232" y="2925528"/>
                      <a:pt x="104232" y="2913277"/>
                    </a:cubicBezTo>
                    <a:cubicBezTo>
                      <a:pt x="104167" y="2412669"/>
                      <a:pt x="104167" y="1911996"/>
                      <a:pt x="104167" y="1411388"/>
                    </a:cubicBezTo>
                    <a:cubicBezTo>
                      <a:pt x="249105" y="1545890"/>
                      <a:pt x="464568" y="1699579"/>
                      <a:pt x="699283" y="1708071"/>
                    </a:cubicBezTo>
                    <a:cubicBezTo>
                      <a:pt x="1120940" y="1723433"/>
                      <a:pt x="1550245" y="1462661"/>
                      <a:pt x="1826251" y="1232548"/>
                    </a:cubicBezTo>
                    <a:cubicBezTo>
                      <a:pt x="1931325" y="1144911"/>
                      <a:pt x="2076587" y="1114056"/>
                      <a:pt x="2216081" y="1109389"/>
                    </a:cubicBezTo>
                    <a:cubicBezTo>
                      <a:pt x="2216146" y="1404128"/>
                      <a:pt x="2216210" y="1698866"/>
                      <a:pt x="2216210" y="1993540"/>
                    </a:cubicBezTo>
                    <a:cubicBezTo>
                      <a:pt x="2216210" y="2294566"/>
                      <a:pt x="2215692" y="2595722"/>
                      <a:pt x="2216729" y="2896877"/>
                    </a:cubicBezTo>
                    <a:cubicBezTo>
                      <a:pt x="2216794" y="2928574"/>
                      <a:pt x="2208043" y="2948604"/>
                      <a:pt x="2181467" y="2964290"/>
                    </a:cubicBezTo>
                    <a:cubicBezTo>
                      <a:pt x="1938649" y="3107544"/>
                      <a:pt x="1667830" y="3195764"/>
                      <a:pt x="1391824" y="3235888"/>
                    </a:cubicBezTo>
                    <a:cubicBezTo>
                      <a:pt x="1272425" y="3252093"/>
                      <a:pt x="1034016" y="3255269"/>
                      <a:pt x="947545" y="3242694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64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5DFF5E28-D6D6-4D9D-910E-30C3B5FC7EE6}"/>
                  </a:ext>
                </a:extLst>
              </p:cNvPr>
              <p:cNvSpPr/>
              <p:nvPr/>
            </p:nvSpPr>
            <p:spPr>
              <a:xfrm>
                <a:off x="9818117" y="5991350"/>
                <a:ext cx="1192351" cy="612747"/>
              </a:xfrm>
              <a:custGeom>
                <a:avLst/>
                <a:gdLst>
                  <a:gd name="connsiteX0" fmla="*/ 1165082 w 1192351"/>
                  <a:gd name="connsiteY0" fmla="*/ 96064 h 612747"/>
                  <a:gd name="connsiteX1" fmla="*/ 1050156 w 1192351"/>
                  <a:gd name="connsiteY1" fmla="*/ 97620 h 612747"/>
                  <a:gd name="connsiteX2" fmla="*/ 935812 w 1192351"/>
                  <a:gd name="connsiteY2" fmla="*/ 7649 h 612747"/>
                  <a:gd name="connsiteX3" fmla="*/ 910857 w 1192351"/>
                  <a:gd name="connsiteY3" fmla="*/ 156412 h 612747"/>
                  <a:gd name="connsiteX4" fmla="*/ 799560 w 1192351"/>
                  <a:gd name="connsiteY4" fmla="*/ 122770 h 612747"/>
                  <a:gd name="connsiteX5" fmla="*/ 676466 w 1192351"/>
                  <a:gd name="connsiteY5" fmla="*/ 31373 h 612747"/>
                  <a:gd name="connsiteX6" fmla="*/ 652093 w 1192351"/>
                  <a:gd name="connsiteY6" fmla="*/ 90619 h 612747"/>
                  <a:gd name="connsiteX7" fmla="*/ 603932 w 1192351"/>
                  <a:gd name="connsiteY7" fmla="*/ 125817 h 612747"/>
                  <a:gd name="connsiteX8" fmla="*/ 481421 w 1192351"/>
                  <a:gd name="connsiteY8" fmla="*/ 128409 h 612747"/>
                  <a:gd name="connsiteX9" fmla="*/ 384904 w 1192351"/>
                  <a:gd name="connsiteY9" fmla="*/ 192387 h 612747"/>
                  <a:gd name="connsiteX10" fmla="*/ 373042 w 1192351"/>
                  <a:gd name="connsiteY10" fmla="*/ 220584 h 612747"/>
                  <a:gd name="connsiteX11" fmla="*/ 261940 w 1192351"/>
                  <a:gd name="connsiteY11" fmla="*/ 0 h 612747"/>
                  <a:gd name="connsiteX12" fmla="*/ 183247 w 1192351"/>
                  <a:gd name="connsiteY12" fmla="*/ 129706 h 612747"/>
                  <a:gd name="connsiteX13" fmla="*/ 143513 w 1192351"/>
                  <a:gd name="connsiteY13" fmla="*/ 151809 h 612747"/>
                  <a:gd name="connsiteX14" fmla="*/ 0 w 1192351"/>
                  <a:gd name="connsiteY14" fmla="*/ 151356 h 612747"/>
                  <a:gd name="connsiteX15" fmla="*/ 97750 w 1192351"/>
                  <a:gd name="connsiteY15" fmla="*/ 247484 h 612747"/>
                  <a:gd name="connsiteX16" fmla="*/ 216565 w 1192351"/>
                  <a:gd name="connsiteY16" fmla="*/ 319111 h 612747"/>
                  <a:gd name="connsiteX17" fmla="*/ 272181 w 1192351"/>
                  <a:gd name="connsiteY17" fmla="*/ 348475 h 612747"/>
                  <a:gd name="connsiteX18" fmla="*/ 505534 w 1192351"/>
                  <a:gd name="connsiteY18" fmla="*/ 514091 h 612747"/>
                  <a:gd name="connsiteX19" fmla="*/ 553242 w 1192351"/>
                  <a:gd name="connsiteY19" fmla="*/ 566984 h 612747"/>
                  <a:gd name="connsiteX20" fmla="*/ 586819 w 1192351"/>
                  <a:gd name="connsiteY20" fmla="*/ 612748 h 612747"/>
                  <a:gd name="connsiteX21" fmla="*/ 658511 w 1192351"/>
                  <a:gd name="connsiteY21" fmla="*/ 527055 h 612747"/>
                  <a:gd name="connsiteX22" fmla="*/ 813626 w 1192351"/>
                  <a:gd name="connsiteY22" fmla="*/ 398192 h 612747"/>
                  <a:gd name="connsiteX23" fmla="*/ 875918 w 1192351"/>
                  <a:gd name="connsiteY23" fmla="*/ 360142 h 612747"/>
                  <a:gd name="connsiteX24" fmla="*/ 935424 w 1192351"/>
                  <a:gd name="connsiteY24" fmla="*/ 327343 h 612747"/>
                  <a:gd name="connsiteX25" fmla="*/ 1058064 w 1192351"/>
                  <a:gd name="connsiteY25" fmla="*/ 248522 h 612747"/>
                  <a:gd name="connsiteX26" fmla="*/ 1059749 w 1192351"/>
                  <a:gd name="connsiteY26" fmla="*/ 247290 h 612747"/>
                  <a:gd name="connsiteX27" fmla="*/ 1184140 w 1192351"/>
                  <a:gd name="connsiteY27" fmla="*/ 129835 h 612747"/>
                  <a:gd name="connsiteX28" fmla="*/ 1165082 w 1192351"/>
                  <a:gd name="connsiteY28" fmla="*/ 96064 h 6127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192351" h="612747">
                    <a:moveTo>
                      <a:pt x="1165082" y="96064"/>
                    </a:moveTo>
                    <a:cubicBezTo>
                      <a:pt x="1126903" y="98592"/>
                      <a:pt x="1088465" y="97166"/>
                      <a:pt x="1050156" y="97620"/>
                    </a:cubicBezTo>
                    <a:cubicBezTo>
                      <a:pt x="958176" y="98786"/>
                      <a:pt x="958176" y="98851"/>
                      <a:pt x="935812" y="7649"/>
                    </a:cubicBezTo>
                    <a:cubicBezTo>
                      <a:pt x="935424" y="6093"/>
                      <a:pt x="921941" y="100342"/>
                      <a:pt x="910857" y="156412"/>
                    </a:cubicBezTo>
                    <a:cubicBezTo>
                      <a:pt x="883567" y="100342"/>
                      <a:pt x="875853" y="123353"/>
                      <a:pt x="799560" y="122770"/>
                    </a:cubicBezTo>
                    <a:cubicBezTo>
                      <a:pt x="737592" y="122251"/>
                      <a:pt x="698894" y="122187"/>
                      <a:pt x="676466" y="31373"/>
                    </a:cubicBezTo>
                    <a:cubicBezTo>
                      <a:pt x="660520" y="68515"/>
                      <a:pt x="661103" y="69682"/>
                      <a:pt x="652093" y="90619"/>
                    </a:cubicBezTo>
                    <a:cubicBezTo>
                      <a:pt x="640944" y="116482"/>
                      <a:pt x="631546" y="126789"/>
                      <a:pt x="603932" y="125817"/>
                    </a:cubicBezTo>
                    <a:cubicBezTo>
                      <a:pt x="563095" y="124390"/>
                      <a:pt x="522259" y="127826"/>
                      <a:pt x="481421" y="128409"/>
                    </a:cubicBezTo>
                    <a:cubicBezTo>
                      <a:pt x="406100" y="129576"/>
                      <a:pt x="408888" y="119270"/>
                      <a:pt x="384904" y="192387"/>
                    </a:cubicBezTo>
                    <a:cubicBezTo>
                      <a:pt x="383153" y="197767"/>
                      <a:pt x="377061" y="212676"/>
                      <a:pt x="373042" y="220584"/>
                    </a:cubicBezTo>
                    <a:cubicBezTo>
                      <a:pt x="335835" y="146689"/>
                      <a:pt x="300184" y="75840"/>
                      <a:pt x="261940" y="0"/>
                    </a:cubicBezTo>
                    <a:cubicBezTo>
                      <a:pt x="233095" y="47254"/>
                      <a:pt x="207167" y="87961"/>
                      <a:pt x="183247" y="129706"/>
                    </a:cubicBezTo>
                    <a:cubicBezTo>
                      <a:pt x="173719" y="146300"/>
                      <a:pt x="162440" y="152328"/>
                      <a:pt x="143513" y="151809"/>
                    </a:cubicBezTo>
                    <a:cubicBezTo>
                      <a:pt x="96907" y="150513"/>
                      <a:pt x="50236" y="151356"/>
                      <a:pt x="0" y="151356"/>
                    </a:cubicBezTo>
                    <a:cubicBezTo>
                      <a:pt x="21456" y="190702"/>
                      <a:pt x="61839" y="221686"/>
                      <a:pt x="97750" y="247484"/>
                    </a:cubicBezTo>
                    <a:cubicBezTo>
                      <a:pt x="135345" y="274579"/>
                      <a:pt x="175728" y="297331"/>
                      <a:pt x="216565" y="319111"/>
                    </a:cubicBezTo>
                    <a:cubicBezTo>
                      <a:pt x="235039" y="329029"/>
                      <a:pt x="253707" y="338687"/>
                      <a:pt x="272181" y="348475"/>
                    </a:cubicBezTo>
                    <a:cubicBezTo>
                      <a:pt x="357096" y="393460"/>
                      <a:pt x="437668" y="445575"/>
                      <a:pt x="505534" y="514091"/>
                    </a:cubicBezTo>
                    <a:cubicBezTo>
                      <a:pt x="522259" y="530944"/>
                      <a:pt x="538139" y="548705"/>
                      <a:pt x="553242" y="566984"/>
                    </a:cubicBezTo>
                    <a:cubicBezTo>
                      <a:pt x="557067" y="571651"/>
                      <a:pt x="590190" y="608015"/>
                      <a:pt x="586819" y="612748"/>
                    </a:cubicBezTo>
                    <a:cubicBezTo>
                      <a:pt x="608664" y="582541"/>
                      <a:pt x="632712" y="553955"/>
                      <a:pt x="658511" y="527055"/>
                    </a:cubicBezTo>
                    <a:cubicBezTo>
                      <a:pt x="705311" y="478375"/>
                      <a:pt x="757816" y="436177"/>
                      <a:pt x="813626" y="398192"/>
                    </a:cubicBezTo>
                    <a:cubicBezTo>
                      <a:pt x="829572" y="382246"/>
                      <a:pt x="856342" y="371097"/>
                      <a:pt x="875918" y="360142"/>
                    </a:cubicBezTo>
                    <a:cubicBezTo>
                      <a:pt x="895624" y="348993"/>
                      <a:pt x="915783" y="338622"/>
                      <a:pt x="935424" y="327343"/>
                    </a:cubicBezTo>
                    <a:cubicBezTo>
                      <a:pt x="977622" y="303100"/>
                      <a:pt x="1018588" y="276783"/>
                      <a:pt x="1058064" y="248522"/>
                    </a:cubicBezTo>
                    <a:cubicBezTo>
                      <a:pt x="1058583" y="248133"/>
                      <a:pt x="1059231" y="247679"/>
                      <a:pt x="1059749" y="247290"/>
                    </a:cubicBezTo>
                    <a:cubicBezTo>
                      <a:pt x="1105188" y="214945"/>
                      <a:pt x="1158730" y="181043"/>
                      <a:pt x="1184140" y="129835"/>
                    </a:cubicBezTo>
                    <a:cubicBezTo>
                      <a:pt x="1195937" y="106046"/>
                      <a:pt x="1199178" y="93860"/>
                      <a:pt x="1165082" y="9606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4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B8F7F14C-58B0-4B5D-B0F7-C4811F29449E}"/>
                  </a:ext>
                </a:extLst>
              </p:cNvPr>
              <p:cNvSpPr/>
              <p:nvPr/>
            </p:nvSpPr>
            <p:spPr>
              <a:xfrm>
                <a:off x="10357068" y="5867673"/>
                <a:ext cx="83065" cy="112598"/>
              </a:xfrm>
              <a:custGeom>
                <a:avLst/>
                <a:gdLst>
                  <a:gd name="connsiteX0" fmla="*/ 15134 w 83065"/>
                  <a:gd name="connsiteY0" fmla="*/ 102028 h 112598"/>
                  <a:gd name="connsiteX1" fmla="*/ 70038 w 83065"/>
                  <a:gd name="connsiteY1" fmla="*/ 101120 h 112598"/>
                  <a:gd name="connsiteX2" fmla="*/ 40739 w 83065"/>
                  <a:gd name="connsiteY2" fmla="*/ 0 h 112598"/>
                  <a:gd name="connsiteX3" fmla="*/ 15134 w 83065"/>
                  <a:gd name="connsiteY3" fmla="*/ 102028 h 112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3065" h="112598">
                    <a:moveTo>
                      <a:pt x="15134" y="102028"/>
                    </a:moveTo>
                    <a:cubicBezTo>
                      <a:pt x="33219" y="116807"/>
                      <a:pt x="52730" y="115705"/>
                      <a:pt x="70038" y="101120"/>
                    </a:cubicBezTo>
                    <a:cubicBezTo>
                      <a:pt x="93567" y="81415"/>
                      <a:pt x="86048" y="56264"/>
                      <a:pt x="40739" y="0"/>
                    </a:cubicBezTo>
                    <a:cubicBezTo>
                      <a:pt x="-5155" y="61320"/>
                      <a:pt x="-10145" y="81350"/>
                      <a:pt x="15134" y="1020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4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688EA4B4-4A0B-4D39-A5FD-A4B90E4508D5}"/>
                  </a:ext>
                </a:extLst>
              </p:cNvPr>
              <p:cNvSpPr/>
              <p:nvPr/>
            </p:nvSpPr>
            <p:spPr>
              <a:xfrm>
                <a:off x="947345" y="1172017"/>
                <a:ext cx="2113374" cy="2141032"/>
              </a:xfrm>
              <a:custGeom>
                <a:avLst/>
                <a:gdLst>
                  <a:gd name="connsiteX0" fmla="*/ 2078112 w 2113374"/>
                  <a:gd name="connsiteY0" fmla="*/ 1854901 h 2141032"/>
                  <a:gd name="connsiteX1" fmla="*/ 2113374 w 2113374"/>
                  <a:gd name="connsiteY1" fmla="*/ 1787488 h 2141032"/>
                  <a:gd name="connsiteX2" fmla="*/ 2112856 w 2113374"/>
                  <a:gd name="connsiteY2" fmla="*/ 884150 h 2141032"/>
                  <a:gd name="connsiteX3" fmla="*/ 2112726 w 2113374"/>
                  <a:gd name="connsiteY3" fmla="*/ 0 h 2141032"/>
                  <a:gd name="connsiteX4" fmla="*/ 1722896 w 2113374"/>
                  <a:gd name="connsiteY4" fmla="*/ 123159 h 2141032"/>
                  <a:gd name="connsiteX5" fmla="*/ 595928 w 2113374"/>
                  <a:gd name="connsiteY5" fmla="*/ 598681 h 2141032"/>
                  <a:gd name="connsiteX6" fmla="*/ 812 w 2113374"/>
                  <a:gd name="connsiteY6" fmla="*/ 301998 h 2141032"/>
                  <a:gd name="connsiteX7" fmla="*/ 877 w 2113374"/>
                  <a:gd name="connsiteY7" fmla="*/ 1803887 h 2141032"/>
                  <a:gd name="connsiteX8" fmla="*/ 6710 w 2113374"/>
                  <a:gd name="connsiteY8" fmla="*/ 1840317 h 2141032"/>
                  <a:gd name="connsiteX9" fmla="*/ 385715 w 2113374"/>
                  <a:gd name="connsiteY9" fmla="*/ 2029074 h 2141032"/>
                  <a:gd name="connsiteX10" fmla="*/ 844190 w 2113374"/>
                  <a:gd name="connsiteY10" fmla="*/ 2133305 h 2141032"/>
                  <a:gd name="connsiteX11" fmla="*/ 1288534 w 2113374"/>
                  <a:gd name="connsiteY11" fmla="*/ 2126434 h 2141032"/>
                  <a:gd name="connsiteX12" fmla="*/ 2078112 w 2113374"/>
                  <a:gd name="connsiteY12" fmla="*/ 1854901 h 2141032"/>
                  <a:gd name="connsiteX13" fmla="*/ 542192 w 2113374"/>
                  <a:gd name="connsiteY13" fmla="*/ 2013452 h 2141032"/>
                  <a:gd name="connsiteX14" fmla="*/ 81837 w 2113374"/>
                  <a:gd name="connsiteY14" fmla="*/ 1822815 h 2141032"/>
                  <a:gd name="connsiteX15" fmla="*/ 47936 w 2113374"/>
                  <a:gd name="connsiteY15" fmla="*/ 1764412 h 2141032"/>
                  <a:gd name="connsiteX16" fmla="*/ 49297 w 2113374"/>
                  <a:gd name="connsiteY16" fmla="*/ 430861 h 2141032"/>
                  <a:gd name="connsiteX17" fmla="*/ 588150 w 2113374"/>
                  <a:gd name="connsiteY17" fmla="*/ 677438 h 2141032"/>
                  <a:gd name="connsiteX18" fmla="*/ 1715053 w 2113374"/>
                  <a:gd name="connsiteY18" fmla="*/ 202175 h 2141032"/>
                  <a:gd name="connsiteX19" fmla="*/ 2063462 w 2113374"/>
                  <a:gd name="connsiteY19" fmla="*/ 81220 h 2141032"/>
                  <a:gd name="connsiteX20" fmla="*/ 2055749 w 2113374"/>
                  <a:gd name="connsiteY20" fmla="*/ 1748985 h 2141032"/>
                  <a:gd name="connsiteX21" fmla="*/ 2015366 w 2113374"/>
                  <a:gd name="connsiteY21" fmla="*/ 1817694 h 2141032"/>
                  <a:gd name="connsiteX22" fmla="*/ 1740138 w 2113374"/>
                  <a:gd name="connsiteY22" fmla="*/ 1947400 h 2141032"/>
                  <a:gd name="connsiteX23" fmla="*/ 1040402 w 2113374"/>
                  <a:gd name="connsiteY23" fmla="*/ 2080217 h 2141032"/>
                  <a:gd name="connsiteX24" fmla="*/ 542192 w 2113374"/>
                  <a:gd name="connsiteY24" fmla="*/ 2013452 h 2141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13374" h="2141032">
                    <a:moveTo>
                      <a:pt x="2078112" y="1854901"/>
                    </a:moveTo>
                    <a:cubicBezTo>
                      <a:pt x="2104688" y="1839150"/>
                      <a:pt x="2113439" y="1819185"/>
                      <a:pt x="2113374" y="1787488"/>
                    </a:cubicBezTo>
                    <a:cubicBezTo>
                      <a:pt x="2112272" y="1486332"/>
                      <a:pt x="2112856" y="1185241"/>
                      <a:pt x="2112856" y="884150"/>
                    </a:cubicBezTo>
                    <a:cubicBezTo>
                      <a:pt x="2112856" y="589477"/>
                      <a:pt x="2112791" y="294803"/>
                      <a:pt x="2112726" y="0"/>
                    </a:cubicBezTo>
                    <a:cubicBezTo>
                      <a:pt x="1973167" y="4667"/>
                      <a:pt x="1827970" y="35522"/>
                      <a:pt x="1722896" y="123159"/>
                    </a:cubicBezTo>
                    <a:cubicBezTo>
                      <a:pt x="1446891" y="353271"/>
                      <a:pt x="1017585" y="614044"/>
                      <a:pt x="595928" y="598681"/>
                    </a:cubicBezTo>
                    <a:cubicBezTo>
                      <a:pt x="361213" y="590190"/>
                      <a:pt x="145750" y="436566"/>
                      <a:pt x="812" y="301998"/>
                    </a:cubicBezTo>
                    <a:cubicBezTo>
                      <a:pt x="812" y="802606"/>
                      <a:pt x="812" y="1303279"/>
                      <a:pt x="877" y="1803887"/>
                    </a:cubicBezTo>
                    <a:cubicBezTo>
                      <a:pt x="877" y="1816138"/>
                      <a:pt x="-3337" y="1829556"/>
                      <a:pt x="6710" y="1840317"/>
                    </a:cubicBezTo>
                    <a:cubicBezTo>
                      <a:pt x="110358" y="1938649"/>
                      <a:pt x="255491" y="1983570"/>
                      <a:pt x="385715" y="2029074"/>
                    </a:cubicBezTo>
                    <a:cubicBezTo>
                      <a:pt x="423895" y="2042427"/>
                      <a:pt x="799399" y="2127147"/>
                      <a:pt x="844190" y="2133305"/>
                    </a:cubicBezTo>
                    <a:cubicBezTo>
                      <a:pt x="930661" y="2145880"/>
                      <a:pt x="1169070" y="2142769"/>
                      <a:pt x="1288534" y="2126434"/>
                    </a:cubicBezTo>
                    <a:cubicBezTo>
                      <a:pt x="1564475" y="2086375"/>
                      <a:pt x="1835359" y="1998219"/>
                      <a:pt x="2078112" y="1854901"/>
                    </a:cubicBezTo>
                    <a:close/>
                    <a:moveTo>
                      <a:pt x="542192" y="2013452"/>
                    </a:moveTo>
                    <a:cubicBezTo>
                      <a:pt x="378909" y="1969244"/>
                      <a:pt x="233387" y="1897034"/>
                      <a:pt x="81837" y="1822815"/>
                    </a:cubicBezTo>
                    <a:cubicBezTo>
                      <a:pt x="56493" y="1810370"/>
                      <a:pt x="47871" y="1794294"/>
                      <a:pt x="47936" y="1764412"/>
                    </a:cubicBezTo>
                    <a:cubicBezTo>
                      <a:pt x="48455" y="1507075"/>
                      <a:pt x="49103" y="945924"/>
                      <a:pt x="49297" y="430861"/>
                    </a:cubicBezTo>
                    <a:cubicBezTo>
                      <a:pt x="190995" y="550844"/>
                      <a:pt x="382150" y="669919"/>
                      <a:pt x="588150" y="677438"/>
                    </a:cubicBezTo>
                    <a:cubicBezTo>
                      <a:pt x="1009806" y="692736"/>
                      <a:pt x="1439112" y="432158"/>
                      <a:pt x="1715053" y="202175"/>
                    </a:cubicBezTo>
                    <a:cubicBezTo>
                      <a:pt x="1809820" y="123224"/>
                      <a:pt x="1937127" y="90360"/>
                      <a:pt x="2063462" y="81220"/>
                    </a:cubicBezTo>
                    <a:cubicBezTo>
                      <a:pt x="2059962" y="725665"/>
                      <a:pt x="2054388" y="1633021"/>
                      <a:pt x="2055749" y="1748985"/>
                    </a:cubicBezTo>
                    <a:cubicBezTo>
                      <a:pt x="2056138" y="1785154"/>
                      <a:pt x="2043562" y="1801813"/>
                      <a:pt x="2015366" y="1817694"/>
                    </a:cubicBezTo>
                    <a:cubicBezTo>
                      <a:pt x="1926756" y="1867541"/>
                      <a:pt x="1834646" y="1910971"/>
                      <a:pt x="1740138" y="1947400"/>
                    </a:cubicBezTo>
                    <a:cubicBezTo>
                      <a:pt x="1516573" y="2033481"/>
                      <a:pt x="1279330" y="2080282"/>
                      <a:pt x="1040402" y="2080217"/>
                    </a:cubicBezTo>
                    <a:cubicBezTo>
                      <a:pt x="872452" y="2080217"/>
                      <a:pt x="704697" y="2057465"/>
                      <a:pt x="542192" y="201345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4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3FE7CAEF-43F1-485E-B887-3E7D9E2FF434}"/>
                  </a:ext>
                </a:extLst>
              </p:cNvPr>
              <p:cNvSpPr/>
              <p:nvPr/>
            </p:nvSpPr>
            <p:spPr>
              <a:xfrm>
                <a:off x="994847" y="1241652"/>
                <a:ext cx="2027942" cy="2010582"/>
              </a:xfrm>
              <a:custGeom>
                <a:avLst/>
                <a:gdLst>
                  <a:gd name="connsiteX0" fmla="*/ 1967430 w 2015526"/>
                  <a:gd name="connsiteY0" fmla="*/ 1736474 h 1998996"/>
                  <a:gd name="connsiteX1" fmla="*/ 2007813 w 2015526"/>
                  <a:gd name="connsiteY1" fmla="*/ 1667765 h 1998996"/>
                  <a:gd name="connsiteX2" fmla="*/ 2015526 w 2015526"/>
                  <a:gd name="connsiteY2" fmla="*/ 0 h 1998996"/>
                  <a:gd name="connsiteX3" fmla="*/ 1667117 w 2015526"/>
                  <a:gd name="connsiteY3" fmla="*/ 120955 h 1998996"/>
                  <a:gd name="connsiteX4" fmla="*/ 540214 w 2015526"/>
                  <a:gd name="connsiteY4" fmla="*/ 596218 h 1998996"/>
                  <a:gd name="connsiteX5" fmla="*/ 1362 w 2015526"/>
                  <a:gd name="connsiteY5" fmla="*/ 349641 h 1998996"/>
                  <a:gd name="connsiteX6" fmla="*/ 0 w 2015526"/>
                  <a:gd name="connsiteY6" fmla="*/ 1683192 h 1998996"/>
                  <a:gd name="connsiteX7" fmla="*/ 33901 w 2015526"/>
                  <a:gd name="connsiteY7" fmla="*/ 1741595 h 1998996"/>
                  <a:gd name="connsiteX8" fmla="*/ 494256 w 2015526"/>
                  <a:gd name="connsiteY8" fmla="*/ 1932232 h 1998996"/>
                  <a:gd name="connsiteX9" fmla="*/ 992466 w 2015526"/>
                  <a:gd name="connsiteY9" fmla="*/ 1998997 h 1998996"/>
                  <a:gd name="connsiteX10" fmla="*/ 1692202 w 2015526"/>
                  <a:gd name="connsiteY10" fmla="*/ 1866180 h 1998996"/>
                  <a:gd name="connsiteX11" fmla="*/ 1967430 w 2015526"/>
                  <a:gd name="connsiteY11" fmla="*/ 1736474 h 1998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015526" h="1998996">
                    <a:moveTo>
                      <a:pt x="1967430" y="1736474"/>
                    </a:moveTo>
                    <a:cubicBezTo>
                      <a:pt x="1995627" y="1720593"/>
                      <a:pt x="2008202" y="1703999"/>
                      <a:pt x="2007813" y="1667765"/>
                    </a:cubicBezTo>
                    <a:cubicBezTo>
                      <a:pt x="2006516" y="1551801"/>
                      <a:pt x="2012026" y="644509"/>
                      <a:pt x="2015526" y="0"/>
                    </a:cubicBezTo>
                    <a:cubicBezTo>
                      <a:pt x="1889191" y="9140"/>
                      <a:pt x="1761884" y="42004"/>
                      <a:pt x="1667117" y="120955"/>
                    </a:cubicBezTo>
                    <a:cubicBezTo>
                      <a:pt x="1391111" y="350938"/>
                      <a:pt x="961806" y="611516"/>
                      <a:pt x="540214" y="596218"/>
                    </a:cubicBezTo>
                    <a:cubicBezTo>
                      <a:pt x="334214" y="588699"/>
                      <a:pt x="143059" y="469624"/>
                      <a:pt x="1362" y="349641"/>
                    </a:cubicBezTo>
                    <a:cubicBezTo>
                      <a:pt x="1102" y="864704"/>
                      <a:pt x="519" y="1425920"/>
                      <a:pt x="0" y="1683192"/>
                    </a:cubicBezTo>
                    <a:cubicBezTo>
                      <a:pt x="-64" y="1713074"/>
                      <a:pt x="8492" y="1729214"/>
                      <a:pt x="33901" y="1741595"/>
                    </a:cubicBezTo>
                    <a:cubicBezTo>
                      <a:pt x="185452" y="1815814"/>
                      <a:pt x="330973" y="1888024"/>
                      <a:pt x="494256" y="1932232"/>
                    </a:cubicBezTo>
                    <a:cubicBezTo>
                      <a:pt x="656696" y="1976245"/>
                      <a:pt x="824516" y="1998997"/>
                      <a:pt x="992466" y="1998997"/>
                    </a:cubicBezTo>
                    <a:cubicBezTo>
                      <a:pt x="1231394" y="1999062"/>
                      <a:pt x="1468701" y="1952261"/>
                      <a:pt x="1692202" y="1866180"/>
                    </a:cubicBezTo>
                    <a:cubicBezTo>
                      <a:pt x="1786710" y="1829751"/>
                      <a:pt x="1878820" y="1786321"/>
                      <a:pt x="1967430" y="173647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18900000" scaled="1"/>
              </a:gradFill>
              <a:ln w="64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C1FE45EE-C9A0-4352-926E-C7E0BC59474A}"/>
                  </a:ext>
                </a:extLst>
              </p:cNvPr>
              <p:cNvSpPr/>
              <p:nvPr/>
            </p:nvSpPr>
            <p:spPr>
              <a:xfrm>
                <a:off x="1811111" y="3460826"/>
                <a:ext cx="367337" cy="153170"/>
              </a:xfrm>
              <a:custGeom>
                <a:avLst/>
                <a:gdLst>
                  <a:gd name="connsiteX0" fmla="*/ 367337 w 367337"/>
                  <a:gd name="connsiteY0" fmla="*/ 110130 h 153170"/>
                  <a:gd name="connsiteX1" fmla="*/ 367337 w 367337"/>
                  <a:gd name="connsiteY1" fmla="*/ 0 h 153170"/>
                  <a:gd name="connsiteX2" fmla="*/ 0 w 367337"/>
                  <a:gd name="connsiteY2" fmla="*/ 0 h 153170"/>
                  <a:gd name="connsiteX3" fmla="*/ 0 w 367337"/>
                  <a:gd name="connsiteY3" fmla="*/ 110065 h 153170"/>
                  <a:gd name="connsiteX4" fmla="*/ 43106 w 367337"/>
                  <a:gd name="connsiteY4" fmla="*/ 153171 h 153170"/>
                  <a:gd name="connsiteX5" fmla="*/ 324297 w 367337"/>
                  <a:gd name="connsiteY5" fmla="*/ 153171 h 153170"/>
                  <a:gd name="connsiteX6" fmla="*/ 367337 w 367337"/>
                  <a:gd name="connsiteY6" fmla="*/ 110130 h 153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7337" h="153170">
                    <a:moveTo>
                      <a:pt x="367337" y="110130"/>
                    </a:moveTo>
                    <a:lnTo>
                      <a:pt x="367337" y="0"/>
                    </a:lnTo>
                    <a:lnTo>
                      <a:pt x="0" y="0"/>
                    </a:lnTo>
                    <a:lnTo>
                      <a:pt x="0" y="110065"/>
                    </a:lnTo>
                    <a:cubicBezTo>
                      <a:pt x="0" y="133919"/>
                      <a:pt x="19252" y="153171"/>
                      <a:pt x="43106" y="153171"/>
                    </a:cubicBezTo>
                    <a:lnTo>
                      <a:pt x="324297" y="153171"/>
                    </a:lnTo>
                    <a:cubicBezTo>
                      <a:pt x="348150" y="153171"/>
                      <a:pt x="367402" y="133854"/>
                      <a:pt x="367337" y="110130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64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1F985E27-12B2-426F-9F25-5CC1924EAA52}"/>
                  </a:ext>
                </a:extLst>
              </p:cNvPr>
              <p:cNvSpPr/>
              <p:nvPr/>
            </p:nvSpPr>
            <p:spPr>
              <a:xfrm>
                <a:off x="1460432" y="184673"/>
                <a:ext cx="950591" cy="439223"/>
              </a:xfrm>
              <a:custGeom>
                <a:avLst/>
                <a:gdLst>
                  <a:gd name="connsiteX0" fmla="*/ 122705 w 950591"/>
                  <a:gd name="connsiteY0" fmla="*/ 439223 h 439223"/>
                  <a:gd name="connsiteX1" fmla="*/ 827951 w 950591"/>
                  <a:gd name="connsiteY1" fmla="*/ 439223 h 439223"/>
                  <a:gd name="connsiteX2" fmla="*/ 950591 w 950591"/>
                  <a:gd name="connsiteY2" fmla="*/ 316518 h 439223"/>
                  <a:gd name="connsiteX3" fmla="*/ 827886 w 950591"/>
                  <a:gd name="connsiteY3" fmla="*/ 193813 h 439223"/>
                  <a:gd name="connsiteX4" fmla="*/ 668428 w 950591"/>
                  <a:gd name="connsiteY4" fmla="*/ 193813 h 439223"/>
                  <a:gd name="connsiteX5" fmla="*/ 668493 w 950591"/>
                  <a:gd name="connsiteY5" fmla="*/ 191739 h 439223"/>
                  <a:gd name="connsiteX6" fmla="*/ 476819 w 950591"/>
                  <a:gd name="connsiteY6" fmla="*/ 0 h 439223"/>
                  <a:gd name="connsiteX7" fmla="*/ 285145 w 950591"/>
                  <a:gd name="connsiteY7" fmla="*/ 191739 h 439223"/>
                  <a:gd name="connsiteX8" fmla="*/ 285210 w 950591"/>
                  <a:gd name="connsiteY8" fmla="*/ 193813 h 439223"/>
                  <a:gd name="connsiteX9" fmla="*/ 122640 w 950591"/>
                  <a:gd name="connsiteY9" fmla="*/ 193813 h 439223"/>
                  <a:gd name="connsiteX10" fmla="*/ 0 w 950591"/>
                  <a:gd name="connsiteY10" fmla="*/ 316518 h 439223"/>
                  <a:gd name="connsiteX11" fmla="*/ 122705 w 950591"/>
                  <a:gd name="connsiteY11" fmla="*/ 439223 h 439223"/>
                  <a:gd name="connsiteX12" fmla="*/ 121538 w 950591"/>
                  <a:gd name="connsiteY12" fmla="*/ 236400 h 439223"/>
                  <a:gd name="connsiteX13" fmla="*/ 331686 w 950591"/>
                  <a:gd name="connsiteY13" fmla="*/ 236400 h 439223"/>
                  <a:gd name="connsiteX14" fmla="*/ 324621 w 950591"/>
                  <a:gd name="connsiteY14" fmla="*/ 190572 h 439223"/>
                  <a:gd name="connsiteX15" fmla="*/ 476236 w 950591"/>
                  <a:gd name="connsiteY15" fmla="*/ 38633 h 439223"/>
                  <a:gd name="connsiteX16" fmla="*/ 627851 w 950591"/>
                  <a:gd name="connsiteY16" fmla="*/ 190572 h 439223"/>
                  <a:gd name="connsiteX17" fmla="*/ 620785 w 950591"/>
                  <a:gd name="connsiteY17" fmla="*/ 236400 h 439223"/>
                  <a:gd name="connsiteX18" fmla="*/ 830933 w 950591"/>
                  <a:gd name="connsiteY18" fmla="*/ 236400 h 439223"/>
                  <a:gd name="connsiteX19" fmla="*/ 910014 w 950591"/>
                  <a:gd name="connsiteY19" fmla="*/ 315611 h 439223"/>
                  <a:gd name="connsiteX20" fmla="*/ 830933 w 950591"/>
                  <a:gd name="connsiteY20" fmla="*/ 394821 h 439223"/>
                  <a:gd name="connsiteX21" fmla="*/ 121538 w 950591"/>
                  <a:gd name="connsiteY21" fmla="*/ 394821 h 439223"/>
                  <a:gd name="connsiteX22" fmla="*/ 42457 w 950591"/>
                  <a:gd name="connsiteY22" fmla="*/ 315611 h 439223"/>
                  <a:gd name="connsiteX23" fmla="*/ 121538 w 950591"/>
                  <a:gd name="connsiteY23" fmla="*/ 236400 h 439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50591" h="439223">
                    <a:moveTo>
                      <a:pt x="122705" y="439223"/>
                    </a:moveTo>
                    <a:lnTo>
                      <a:pt x="827951" y="439223"/>
                    </a:lnTo>
                    <a:cubicBezTo>
                      <a:pt x="895688" y="439223"/>
                      <a:pt x="950591" y="384320"/>
                      <a:pt x="950591" y="316518"/>
                    </a:cubicBezTo>
                    <a:cubicBezTo>
                      <a:pt x="950527" y="248781"/>
                      <a:pt x="895559" y="193813"/>
                      <a:pt x="827886" y="193813"/>
                    </a:cubicBezTo>
                    <a:lnTo>
                      <a:pt x="668428" y="193813"/>
                    </a:lnTo>
                    <a:cubicBezTo>
                      <a:pt x="668428" y="193100"/>
                      <a:pt x="668493" y="192452"/>
                      <a:pt x="668493" y="191739"/>
                    </a:cubicBezTo>
                    <a:cubicBezTo>
                      <a:pt x="668493" y="85822"/>
                      <a:pt x="582736" y="0"/>
                      <a:pt x="476819" y="0"/>
                    </a:cubicBezTo>
                    <a:cubicBezTo>
                      <a:pt x="370967" y="0"/>
                      <a:pt x="285145" y="85822"/>
                      <a:pt x="285145" y="191739"/>
                    </a:cubicBezTo>
                    <a:cubicBezTo>
                      <a:pt x="285145" y="192452"/>
                      <a:pt x="285210" y="193100"/>
                      <a:pt x="285210" y="193813"/>
                    </a:cubicBezTo>
                    <a:lnTo>
                      <a:pt x="122640" y="193813"/>
                    </a:lnTo>
                    <a:cubicBezTo>
                      <a:pt x="54903" y="193813"/>
                      <a:pt x="0" y="248716"/>
                      <a:pt x="0" y="316518"/>
                    </a:cubicBezTo>
                    <a:cubicBezTo>
                      <a:pt x="0" y="384255"/>
                      <a:pt x="54903" y="439223"/>
                      <a:pt x="122705" y="439223"/>
                    </a:cubicBezTo>
                    <a:close/>
                    <a:moveTo>
                      <a:pt x="121538" y="236400"/>
                    </a:moveTo>
                    <a:lnTo>
                      <a:pt x="331686" y="236400"/>
                    </a:lnTo>
                    <a:cubicBezTo>
                      <a:pt x="327084" y="221945"/>
                      <a:pt x="324621" y="206583"/>
                      <a:pt x="324621" y="190572"/>
                    </a:cubicBezTo>
                    <a:cubicBezTo>
                      <a:pt x="324621" y="106630"/>
                      <a:pt x="392488" y="38633"/>
                      <a:pt x="476236" y="38633"/>
                    </a:cubicBezTo>
                    <a:cubicBezTo>
                      <a:pt x="559984" y="38633"/>
                      <a:pt x="627851" y="106630"/>
                      <a:pt x="627851" y="190572"/>
                    </a:cubicBezTo>
                    <a:cubicBezTo>
                      <a:pt x="627851" y="206583"/>
                      <a:pt x="625323" y="221945"/>
                      <a:pt x="620785" y="236400"/>
                    </a:cubicBezTo>
                    <a:lnTo>
                      <a:pt x="830933" y="236400"/>
                    </a:lnTo>
                    <a:cubicBezTo>
                      <a:pt x="874622" y="236400"/>
                      <a:pt x="910014" y="271922"/>
                      <a:pt x="910014" y="315611"/>
                    </a:cubicBezTo>
                    <a:cubicBezTo>
                      <a:pt x="910014" y="359364"/>
                      <a:pt x="874687" y="394821"/>
                      <a:pt x="830933" y="394821"/>
                    </a:cubicBezTo>
                    <a:lnTo>
                      <a:pt x="121538" y="394821"/>
                    </a:lnTo>
                    <a:cubicBezTo>
                      <a:pt x="77914" y="394821"/>
                      <a:pt x="42457" y="359300"/>
                      <a:pt x="42457" y="315611"/>
                    </a:cubicBezTo>
                    <a:cubicBezTo>
                      <a:pt x="42457" y="271922"/>
                      <a:pt x="77849" y="236400"/>
                      <a:pt x="121538" y="23640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4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DE5730AE-B0B8-4463-AF24-63B1B5614C89}"/>
                  </a:ext>
                </a:extLst>
              </p:cNvPr>
              <p:cNvSpPr/>
              <p:nvPr/>
            </p:nvSpPr>
            <p:spPr>
              <a:xfrm>
                <a:off x="1502890" y="223371"/>
                <a:ext cx="867556" cy="356188"/>
              </a:xfrm>
              <a:custGeom>
                <a:avLst/>
                <a:gdLst>
                  <a:gd name="connsiteX0" fmla="*/ 79081 w 867556"/>
                  <a:gd name="connsiteY0" fmla="*/ 356188 h 356188"/>
                  <a:gd name="connsiteX1" fmla="*/ 788476 w 867556"/>
                  <a:gd name="connsiteY1" fmla="*/ 356188 h 356188"/>
                  <a:gd name="connsiteX2" fmla="*/ 867556 w 867556"/>
                  <a:gd name="connsiteY2" fmla="*/ 276978 h 356188"/>
                  <a:gd name="connsiteX3" fmla="*/ 788476 w 867556"/>
                  <a:gd name="connsiteY3" fmla="*/ 197767 h 356188"/>
                  <a:gd name="connsiteX4" fmla="*/ 578328 w 867556"/>
                  <a:gd name="connsiteY4" fmla="*/ 197767 h 356188"/>
                  <a:gd name="connsiteX5" fmla="*/ 585393 w 867556"/>
                  <a:gd name="connsiteY5" fmla="*/ 151939 h 356188"/>
                  <a:gd name="connsiteX6" fmla="*/ 433778 w 867556"/>
                  <a:gd name="connsiteY6" fmla="*/ 0 h 356188"/>
                  <a:gd name="connsiteX7" fmla="*/ 282163 w 867556"/>
                  <a:gd name="connsiteY7" fmla="*/ 151939 h 356188"/>
                  <a:gd name="connsiteX8" fmla="*/ 289229 w 867556"/>
                  <a:gd name="connsiteY8" fmla="*/ 197767 h 356188"/>
                  <a:gd name="connsiteX9" fmla="*/ 79081 w 867556"/>
                  <a:gd name="connsiteY9" fmla="*/ 197767 h 356188"/>
                  <a:gd name="connsiteX10" fmla="*/ 0 w 867556"/>
                  <a:gd name="connsiteY10" fmla="*/ 276978 h 356188"/>
                  <a:gd name="connsiteX11" fmla="*/ 79081 w 867556"/>
                  <a:gd name="connsiteY11" fmla="*/ 356188 h 356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67556" h="356188">
                    <a:moveTo>
                      <a:pt x="79081" y="356188"/>
                    </a:moveTo>
                    <a:lnTo>
                      <a:pt x="788476" y="356188"/>
                    </a:lnTo>
                    <a:cubicBezTo>
                      <a:pt x="832164" y="356188"/>
                      <a:pt x="867556" y="320667"/>
                      <a:pt x="867556" y="276978"/>
                    </a:cubicBezTo>
                    <a:cubicBezTo>
                      <a:pt x="867556" y="233224"/>
                      <a:pt x="832229" y="197767"/>
                      <a:pt x="788476" y="197767"/>
                    </a:cubicBezTo>
                    <a:lnTo>
                      <a:pt x="578328" y="197767"/>
                    </a:lnTo>
                    <a:cubicBezTo>
                      <a:pt x="582865" y="183312"/>
                      <a:pt x="585393" y="167950"/>
                      <a:pt x="585393" y="151939"/>
                    </a:cubicBezTo>
                    <a:cubicBezTo>
                      <a:pt x="585393" y="67997"/>
                      <a:pt x="517526" y="0"/>
                      <a:pt x="433778" y="0"/>
                    </a:cubicBezTo>
                    <a:cubicBezTo>
                      <a:pt x="350030" y="0"/>
                      <a:pt x="282163" y="67997"/>
                      <a:pt x="282163" y="151939"/>
                    </a:cubicBezTo>
                    <a:cubicBezTo>
                      <a:pt x="282163" y="167950"/>
                      <a:pt x="284626" y="183312"/>
                      <a:pt x="289229" y="197767"/>
                    </a:cubicBezTo>
                    <a:lnTo>
                      <a:pt x="79081" y="197767"/>
                    </a:lnTo>
                    <a:cubicBezTo>
                      <a:pt x="35392" y="197767"/>
                      <a:pt x="0" y="233289"/>
                      <a:pt x="0" y="276978"/>
                    </a:cubicBezTo>
                    <a:cubicBezTo>
                      <a:pt x="0" y="320667"/>
                      <a:pt x="35457" y="356188"/>
                      <a:pt x="79081" y="356188"/>
                    </a:cubicBezTo>
                    <a:close/>
                  </a:path>
                </a:pathLst>
              </a:custGeom>
              <a:solidFill>
                <a:srgbClr val="FFFFFF"/>
              </a:solidFill>
              <a:ln w="64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4E433FD3-6FE7-409B-8E0E-8128F1EADDF3}"/>
                </a:ext>
              </a:extLst>
            </p:cNvPr>
            <p:cNvSpPr/>
            <p:nvPr/>
          </p:nvSpPr>
          <p:spPr>
            <a:xfrm>
              <a:off x="1396251" y="2992655"/>
              <a:ext cx="701107" cy="216401"/>
            </a:xfrm>
            <a:custGeom>
              <a:avLst/>
              <a:gdLst/>
              <a:ahLst/>
              <a:cxnLst/>
              <a:rect l="l" t="t" r="r" b="b"/>
              <a:pathLst>
                <a:path w="1062484" h="327942">
                  <a:moveTo>
                    <a:pt x="721742" y="148456"/>
                  </a:moveTo>
                  <a:cubicBezTo>
                    <a:pt x="709538" y="148456"/>
                    <a:pt x="700050" y="152028"/>
                    <a:pt x="693279" y="159171"/>
                  </a:cubicBezTo>
                  <a:cubicBezTo>
                    <a:pt x="686507" y="166315"/>
                    <a:pt x="683121" y="176361"/>
                    <a:pt x="683121" y="189309"/>
                  </a:cubicBezTo>
                  <a:lnTo>
                    <a:pt x="683121" y="227707"/>
                  </a:lnTo>
                  <a:cubicBezTo>
                    <a:pt x="683121" y="240803"/>
                    <a:pt x="686470" y="250961"/>
                    <a:pt x="693167" y="258179"/>
                  </a:cubicBezTo>
                  <a:cubicBezTo>
                    <a:pt x="699864" y="265397"/>
                    <a:pt x="709389" y="269006"/>
                    <a:pt x="721742" y="269006"/>
                  </a:cubicBezTo>
                  <a:cubicBezTo>
                    <a:pt x="734095" y="269006"/>
                    <a:pt x="743694" y="265397"/>
                    <a:pt x="750540" y="258179"/>
                  </a:cubicBezTo>
                  <a:cubicBezTo>
                    <a:pt x="757386" y="250961"/>
                    <a:pt x="760809" y="240803"/>
                    <a:pt x="760809" y="227707"/>
                  </a:cubicBezTo>
                  <a:lnTo>
                    <a:pt x="760809" y="189309"/>
                  </a:lnTo>
                  <a:cubicBezTo>
                    <a:pt x="760809" y="176361"/>
                    <a:pt x="757386" y="166315"/>
                    <a:pt x="750540" y="159171"/>
                  </a:cubicBezTo>
                  <a:cubicBezTo>
                    <a:pt x="743694" y="152028"/>
                    <a:pt x="734095" y="148456"/>
                    <a:pt x="721742" y="148456"/>
                  </a:cubicBezTo>
                  <a:close/>
                  <a:moveTo>
                    <a:pt x="474092" y="148456"/>
                  </a:moveTo>
                  <a:cubicBezTo>
                    <a:pt x="461888" y="148456"/>
                    <a:pt x="452400" y="152028"/>
                    <a:pt x="445629" y="159171"/>
                  </a:cubicBezTo>
                  <a:cubicBezTo>
                    <a:pt x="438857" y="166315"/>
                    <a:pt x="435471" y="176361"/>
                    <a:pt x="435471" y="189309"/>
                  </a:cubicBezTo>
                  <a:lnTo>
                    <a:pt x="435471" y="227707"/>
                  </a:lnTo>
                  <a:cubicBezTo>
                    <a:pt x="435471" y="240803"/>
                    <a:pt x="438820" y="250961"/>
                    <a:pt x="445517" y="258179"/>
                  </a:cubicBezTo>
                  <a:cubicBezTo>
                    <a:pt x="452214" y="265397"/>
                    <a:pt x="461739" y="269006"/>
                    <a:pt x="474092" y="269006"/>
                  </a:cubicBezTo>
                  <a:cubicBezTo>
                    <a:pt x="486445" y="269006"/>
                    <a:pt x="496044" y="265397"/>
                    <a:pt x="502890" y="258179"/>
                  </a:cubicBezTo>
                  <a:cubicBezTo>
                    <a:pt x="509736" y="250961"/>
                    <a:pt x="513159" y="240803"/>
                    <a:pt x="513159" y="227707"/>
                  </a:cubicBezTo>
                  <a:lnTo>
                    <a:pt x="513159" y="189309"/>
                  </a:lnTo>
                  <a:cubicBezTo>
                    <a:pt x="513159" y="176361"/>
                    <a:pt x="509736" y="166315"/>
                    <a:pt x="502890" y="159171"/>
                  </a:cubicBezTo>
                  <a:cubicBezTo>
                    <a:pt x="496044" y="152028"/>
                    <a:pt x="486445" y="148456"/>
                    <a:pt x="474092" y="148456"/>
                  </a:cubicBezTo>
                  <a:close/>
                  <a:moveTo>
                    <a:pt x="966936" y="146223"/>
                  </a:moveTo>
                  <a:cubicBezTo>
                    <a:pt x="955477" y="146223"/>
                    <a:pt x="946584" y="150130"/>
                    <a:pt x="940259" y="157943"/>
                  </a:cubicBezTo>
                  <a:cubicBezTo>
                    <a:pt x="933934" y="165757"/>
                    <a:pt x="930771" y="176733"/>
                    <a:pt x="930771" y="190872"/>
                  </a:cubicBezTo>
                  <a:lnTo>
                    <a:pt x="930771" y="227707"/>
                  </a:lnTo>
                  <a:cubicBezTo>
                    <a:pt x="930771" y="241548"/>
                    <a:pt x="933934" y="252263"/>
                    <a:pt x="940259" y="259853"/>
                  </a:cubicBezTo>
                  <a:cubicBezTo>
                    <a:pt x="946584" y="267444"/>
                    <a:pt x="955477" y="271239"/>
                    <a:pt x="966936" y="271239"/>
                  </a:cubicBezTo>
                  <a:cubicBezTo>
                    <a:pt x="974229" y="271239"/>
                    <a:pt x="980443" y="269825"/>
                    <a:pt x="985577" y="266997"/>
                  </a:cubicBezTo>
                  <a:cubicBezTo>
                    <a:pt x="990712" y="264170"/>
                    <a:pt x="994618" y="260077"/>
                    <a:pt x="997297" y="254719"/>
                  </a:cubicBezTo>
                  <a:cubicBezTo>
                    <a:pt x="999976" y="249361"/>
                    <a:pt x="1001316" y="242887"/>
                    <a:pt x="1001316" y="235297"/>
                  </a:cubicBezTo>
                  <a:lnTo>
                    <a:pt x="1001316" y="183281"/>
                  </a:lnTo>
                  <a:cubicBezTo>
                    <a:pt x="1001316" y="175394"/>
                    <a:pt x="999976" y="168696"/>
                    <a:pt x="997297" y="163190"/>
                  </a:cubicBezTo>
                  <a:cubicBezTo>
                    <a:pt x="994618" y="157683"/>
                    <a:pt x="990712" y="153479"/>
                    <a:pt x="985577" y="150576"/>
                  </a:cubicBezTo>
                  <a:cubicBezTo>
                    <a:pt x="980443" y="147674"/>
                    <a:pt x="974229" y="146223"/>
                    <a:pt x="966936" y="146223"/>
                  </a:cubicBezTo>
                  <a:close/>
                  <a:moveTo>
                    <a:pt x="95548" y="146223"/>
                  </a:moveTo>
                  <a:cubicBezTo>
                    <a:pt x="88255" y="146223"/>
                    <a:pt x="82042" y="147674"/>
                    <a:pt x="76907" y="150576"/>
                  </a:cubicBezTo>
                  <a:cubicBezTo>
                    <a:pt x="71772" y="153479"/>
                    <a:pt x="67866" y="157683"/>
                    <a:pt x="65187" y="163190"/>
                  </a:cubicBezTo>
                  <a:cubicBezTo>
                    <a:pt x="62508" y="168696"/>
                    <a:pt x="61168" y="175394"/>
                    <a:pt x="61168" y="183281"/>
                  </a:cubicBezTo>
                  <a:lnTo>
                    <a:pt x="61168" y="235297"/>
                  </a:lnTo>
                  <a:cubicBezTo>
                    <a:pt x="61168" y="242887"/>
                    <a:pt x="62508" y="249361"/>
                    <a:pt x="65187" y="254719"/>
                  </a:cubicBezTo>
                  <a:cubicBezTo>
                    <a:pt x="67866" y="260077"/>
                    <a:pt x="71772" y="264170"/>
                    <a:pt x="76907" y="266997"/>
                  </a:cubicBezTo>
                  <a:cubicBezTo>
                    <a:pt x="82042" y="269825"/>
                    <a:pt x="88255" y="271239"/>
                    <a:pt x="95548" y="271239"/>
                  </a:cubicBezTo>
                  <a:cubicBezTo>
                    <a:pt x="107007" y="271239"/>
                    <a:pt x="115900" y="267444"/>
                    <a:pt x="122225" y="259853"/>
                  </a:cubicBezTo>
                  <a:cubicBezTo>
                    <a:pt x="128550" y="252263"/>
                    <a:pt x="131713" y="241548"/>
                    <a:pt x="131713" y="227707"/>
                  </a:cubicBezTo>
                  <a:lnTo>
                    <a:pt x="131713" y="190872"/>
                  </a:lnTo>
                  <a:cubicBezTo>
                    <a:pt x="131713" y="176733"/>
                    <a:pt x="128550" y="165757"/>
                    <a:pt x="122225" y="157943"/>
                  </a:cubicBezTo>
                  <a:cubicBezTo>
                    <a:pt x="115900" y="150130"/>
                    <a:pt x="107007" y="146223"/>
                    <a:pt x="95548" y="146223"/>
                  </a:cubicBezTo>
                  <a:close/>
                  <a:moveTo>
                    <a:pt x="721965" y="89520"/>
                  </a:moveTo>
                  <a:cubicBezTo>
                    <a:pt x="743099" y="89520"/>
                    <a:pt x="761144" y="93426"/>
                    <a:pt x="776102" y="101240"/>
                  </a:cubicBezTo>
                  <a:cubicBezTo>
                    <a:pt x="791059" y="109053"/>
                    <a:pt x="802444" y="120439"/>
                    <a:pt x="810258" y="135396"/>
                  </a:cubicBezTo>
                  <a:cubicBezTo>
                    <a:pt x="818071" y="150353"/>
                    <a:pt x="821978" y="168324"/>
                    <a:pt x="821978" y="189309"/>
                  </a:cubicBezTo>
                  <a:lnTo>
                    <a:pt x="821978" y="227707"/>
                  </a:lnTo>
                  <a:cubicBezTo>
                    <a:pt x="821978" y="248840"/>
                    <a:pt x="818071" y="266886"/>
                    <a:pt x="810258" y="281843"/>
                  </a:cubicBezTo>
                  <a:cubicBezTo>
                    <a:pt x="802444" y="296800"/>
                    <a:pt x="791059" y="308223"/>
                    <a:pt x="776102" y="316111"/>
                  </a:cubicBezTo>
                  <a:cubicBezTo>
                    <a:pt x="761144" y="323998"/>
                    <a:pt x="743099" y="327942"/>
                    <a:pt x="721965" y="327942"/>
                  </a:cubicBezTo>
                  <a:cubicBezTo>
                    <a:pt x="700832" y="327942"/>
                    <a:pt x="682786" y="323998"/>
                    <a:pt x="667829" y="316111"/>
                  </a:cubicBezTo>
                  <a:cubicBezTo>
                    <a:pt x="652872" y="308223"/>
                    <a:pt x="641486" y="296726"/>
                    <a:pt x="633673" y="281620"/>
                  </a:cubicBezTo>
                  <a:cubicBezTo>
                    <a:pt x="625860" y="266514"/>
                    <a:pt x="621953" y="248319"/>
                    <a:pt x="621953" y="227037"/>
                  </a:cubicBezTo>
                  <a:lnTo>
                    <a:pt x="621953" y="189309"/>
                  </a:lnTo>
                  <a:cubicBezTo>
                    <a:pt x="621953" y="168324"/>
                    <a:pt x="625860" y="150353"/>
                    <a:pt x="633673" y="135396"/>
                  </a:cubicBezTo>
                  <a:cubicBezTo>
                    <a:pt x="641486" y="120439"/>
                    <a:pt x="652872" y="109053"/>
                    <a:pt x="667829" y="101240"/>
                  </a:cubicBezTo>
                  <a:cubicBezTo>
                    <a:pt x="682786" y="93426"/>
                    <a:pt x="700832" y="89520"/>
                    <a:pt x="721965" y="89520"/>
                  </a:cubicBezTo>
                  <a:close/>
                  <a:moveTo>
                    <a:pt x="474315" y="89520"/>
                  </a:moveTo>
                  <a:cubicBezTo>
                    <a:pt x="495449" y="89520"/>
                    <a:pt x="513494" y="93426"/>
                    <a:pt x="528452" y="101240"/>
                  </a:cubicBezTo>
                  <a:cubicBezTo>
                    <a:pt x="543409" y="109053"/>
                    <a:pt x="554794" y="120439"/>
                    <a:pt x="562608" y="135396"/>
                  </a:cubicBezTo>
                  <a:cubicBezTo>
                    <a:pt x="570421" y="150353"/>
                    <a:pt x="574328" y="168324"/>
                    <a:pt x="574328" y="189309"/>
                  </a:cubicBezTo>
                  <a:lnTo>
                    <a:pt x="574328" y="227707"/>
                  </a:lnTo>
                  <a:cubicBezTo>
                    <a:pt x="574328" y="248840"/>
                    <a:pt x="570421" y="266886"/>
                    <a:pt x="562608" y="281843"/>
                  </a:cubicBezTo>
                  <a:cubicBezTo>
                    <a:pt x="554794" y="296800"/>
                    <a:pt x="543409" y="308223"/>
                    <a:pt x="528452" y="316111"/>
                  </a:cubicBezTo>
                  <a:cubicBezTo>
                    <a:pt x="513494" y="323998"/>
                    <a:pt x="495449" y="327942"/>
                    <a:pt x="474315" y="327942"/>
                  </a:cubicBezTo>
                  <a:cubicBezTo>
                    <a:pt x="453182" y="327942"/>
                    <a:pt x="435136" y="323998"/>
                    <a:pt x="420179" y="316111"/>
                  </a:cubicBezTo>
                  <a:cubicBezTo>
                    <a:pt x="405222" y="308223"/>
                    <a:pt x="393836" y="296726"/>
                    <a:pt x="386023" y="281620"/>
                  </a:cubicBezTo>
                  <a:cubicBezTo>
                    <a:pt x="378210" y="266514"/>
                    <a:pt x="374303" y="248319"/>
                    <a:pt x="374303" y="227037"/>
                  </a:cubicBezTo>
                  <a:lnTo>
                    <a:pt x="374303" y="189309"/>
                  </a:lnTo>
                  <a:cubicBezTo>
                    <a:pt x="374303" y="168324"/>
                    <a:pt x="378210" y="150353"/>
                    <a:pt x="386023" y="135396"/>
                  </a:cubicBezTo>
                  <a:cubicBezTo>
                    <a:pt x="393836" y="120439"/>
                    <a:pt x="405222" y="109053"/>
                    <a:pt x="420179" y="101240"/>
                  </a:cubicBezTo>
                  <a:cubicBezTo>
                    <a:pt x="435136" y="93426"/>
                    <a:pt x="453182" y="89520"/>
                    <a:pt x="474315" y="89520"/>
                  </a:cubicBezTo>
                  <a:close/>
                  <a:moveTo>
                    <a:pt x="1001316" y="0"/>
                  </a:moveTo>
                  <a:lnTo>
                    <a:pt x="1062484" y="0"/>
                  </a:lnTo>
                  <a:lnTo>
                    <a:pt x="1062484" y="324594"/>
                  </a:lnTo>
                  <a:lnTo>
                    <a:pt x="1001316" y="324594"/>
                  </a:lnTo>
                  <a:lnTo>
                    <a:pt x="1001316" y="294022"/>
                  </a:lnTo>
                  <a:lnTo>
                    <a:pt x="995400" y="305032"/>
                  </a:lnTo>
                  <a:cubicBezTo>
                    <a:pt x="991753" y="309925"/>
                    <a:pt x="987475" y="314101"/>
                    <a:pt x="982563" y="317562"/>
                  </a:cubicBezTo>
                  <a:cubicBezTo>
                    <a:pt x="972741" y="324482"/>
                    <a:pt x="961058" y="327942"/>
                    <a:pt x="947514" y="327942"/>
                  </a:cubicBezTo>
                  <a:cubicBezTo>
                    <a:pt x="931143" y="327942"/>
                    <a:pt x="917116" y="323998"/>
                    <a:pt x="905433" y="316111"/>
                  </a:cubicBezTo>
                  <a:cubicBezTo>
                    <a:pt x="893750" y="308223"/>
                    <a:pt x="884858" y="296800"/>
                    <a:pt x="878756" y="281843"/>
                  </a:cubicBezTo>
                  <a:cubicBezTo>
                    <a:pt x="872654" y="266886"/>
                    <a:pt x="869603" y="248840"/>
                    <a:pt x="869603" y="227707"/>
                  </a:cubicBezTo>
                  <a:lnTo>
                    <a:pt x="869603" y="190648"/>
                  </a:lnTo>
                  <a:cubicBezTo>
                    <a:pt x="869603" y="169366"/>
                    <a:pt x="872654" y="151135"/>
                    <a:pt x="878756" y="135954"/>
                  </a:cubicBezTo>
                  <a:cubicBezTo>
                    <a:pt x="884858" y="120774"/>
                    <a:pt x="893750" y="109239"/>
                    <a:pt x="905433" y="101352"/>
                  </a:cubicBezTo>
                  <a:cubicBezTo>
                    <a:pt x="917116" y="93464"/>
                    <a:pt x="931143" y="89520"/>
                    <a:pt x="947514" y="89520"/>
                  </a:cubicBezTo>
                  <a:cubicBezTo>
                    <a:pt x="959867" y="89520"/>
                    <a:pt x="971141" y="93203"/>
                    <a:pt x="981336" y="100570"/>
                  </a:cubicBezTo>
                  <a:cubicBezTo>
                    <a:pt x="986433" y="104254"/>
                    <a:pt x="991037" y="108709"/>
                    <a:pt x="995149" y="113937"/>
                  </a:cubicBezTo>
                  <a:lnTo>
                    <a:pt x="1001316" y="124162"/>
                  </a:lnTo>
                  <a:close/>
                  <a:moveTo>
                    <a:pt x="247650" y="0"/>
                  </a:moveTo>
                  <a:lnTo>
                    <a:pt x="308818" y="0"/>
                  </a:lnTo>
                  <a:lnTo>
                    <a:pt x="308818" y="248022"/>
                  </a:lnTo>
                  <a:cubicBezTo>
                    <a:pt x="308818" y="253677"/>
                    <a:pt x="310418" y="258030"/>
                    <a:pt x="313618" y="261081"/>
                  </a:cubicBezTo>
                  <a:cubicBezTo>
                    <a:pt x="316818" y="264132"/>
                    <a:pt x="321394" y="265658"/>
                    <a:pt x="327347" y="265658"/>
                  </a:cubicBezTo>
                  <a:lnTo>
                    <a:pt x="337617" y="265658"/>
                  </a:lnTo>
                  <a:lnTo>
                    <a:pt x="337617" y="324594"/>
                  </a:lnTo>
                  <a:lnTo>
                    <a:pt x="306363" y="324594"/>
                  </a:lnTo>
                  <a:cubicBezTo>
                    <a:pt x="287759" y="324594"/>
                    <a:pt x="273323" y="319236"/>
                    <a:pt x="263054" y="308520"/>
                  </a:cubicBezTo>
                  <a:cubicBezTo>
                    <a:pt x="252785" y="297805"/>
                    <a:pt x="247650" y="282699"/>
                    <a:pt x="247650" y="263202"/>
                  </a:cubicBezTo>
                  <a:close/>
                  <a:moveTo>
                    <a:pt x="0" y="0"/>
                  </a:moveTo>
                  <a:lnTo>
                    <a:pt x="61168" y="0"/>
                  </a:lnTo>
                  <a:lnTo>
                    <a:pt x="61168" y="124162"/>
                  </a:lnTo>
                  <a:lnTo>
                    <a:pt x="67335" y="113937"/>
                  </a:lnTo>
                  <a:cubicBezTo>
                    <a:pt x="71447" y="108709"/>
                    <a:pt x="76051" y="104254"/>
                    <a:pt x="81149" y="100570"/>
                  </a:cubicBezTo>
                  <a:cubicBezTo>
                    <a:pt x="91343" y="93203"/>
                    <a:pt x="102617" y="89520"/>
                    <a:pt x="114970" y="89520"/>
                  </a:cubicBezTo>
                  <a:cubicBezTo>
                    <a:pt x="131341" y="89520"/>
                    <a:pt x="145368" y="93464"/>
                    <a:pt x="157051" y="101352"/>
                  </a:cubicBezTo>
                  <a:cubicBezTo>
                    <a:pt x="168734" y="109239"/>
                    <a:pt x="177626" y="120774"/>
                    <a:pt x="183728" y="135954"/>
                  </a:cubicBezTo>
                  <a:cubicBezTo>
                    <a:pt x="189830" y="151135"/>
                    <a:pt x="192881" y="169366"/>
                    <a:pt x="192881" y="190648"/>
                  </a:cubicBezTo>
                  <a:lnTo>
                    <a:pt x="192881" y="227707"/>
                  </a:lnTo>
                  <a:cubicBezTo>
                    <a:pt x="192881" y="248840"/>
                    <a:pt x="189830" y="266886"/>
                    <a:pt x="183728" y="281843"/>
                  </a:cubicBezTo>
                  <a:cubicBezTo>
                    <a:pt x="177626" y="296800"/>
                    <a:pt x="168734" y="308223"/>
                    <a:pt x="157051" y="316111"/>
                  </a:cubicBezTo>
                  <a:cubicBezTo>
                    <a:pt x="145368" y="323998"/>
                    <a:pt x="131341" y="327942"/>
                    <a:pt x="114970" y="327942"/>
                  </a:cubicBezTo>
                  <a:cubicBezTo>
                    <a:pt x="101426" y="327942"/>
                    <a:pt x="89743" y="324482"/>
                    <a:pt x="79921" y="317562"/>
                  </a:cubicBezTo>
                  <a:cubicBezTo>
                    <a:pt x="75009" y="314101"/>
                    <a:pt x="70731" y="309925"/>
                    <a:pt x="67084" y="305032"/>
                  </a:cubicBezTo>
                  <a:lnTo>
                    <a:pt x="61168" y="294022"/>
                  </a:lnTo>
                  <a:lnTo>
                    <a:pt x="61168" y="324594"/>
                  </a:lnTo>
                  <a:lnTo>
                    <a:pt x="0" y="32459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1" name="더하기 기호 30">
              <a:extLst>
                <a:ext uri="{FF2B5EF4-FFF2-40B4-BE49-F238E27FC236}">
                  <a16:creationId xmlns:a16="http://schemas.microsoft.com/office/drawing/2014/main" id="{FDF192AD-6AF0-46EF-85FE-B5EFB2B68C44}"/>
                </a:ext>
              </a:extLst>
            </p:cNvPr>
            <p:cNvSpPr/>
            <p:nvPr/>
          </p:nvSpPr>
          <p:spPr>
            <a:xfrm>
              <a:off x="1479099" y="2482968"/>
              <a:ext cx="535410" cy="535410"/>
            </a:xfrm>
            <a:prstGeom prst="mathPl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068EF29B-3B51-4E64-B9C9-2ADB12526785}"/>
              </a:ext>
            </a:extLst>
          </p:cNvPr>
          <p:cNvGrpSpPr/>
          <p:nvPr/>
        </p:nvGrpSpPr>
        <p:grpSpPr>
          <a:xfrm>
            <a:off x="6140396" y="5592582"/>
            <a:ext cx="2647952" cy="758244"/>
            <a:chOff x="6957853" y="2702336"/>
            <a:chExt cx="2647952" cy="758244"/>
          </a:xfrm>
        </p:grpSpPr>
        <p:grpSp>
          <p:nvGrpSpPr>
            <p:cNvPr id="91" name="그룹 90">
              <a:extLst>
                <a:ext uri="{FF2B5EF4-FFF2-40B4-BE49-F238E27FC236}">
                  <a16:creationId xmlns:a16="http://schemas.microsoft.com/office/drawing/2014/main" id="{616EDA5B-7283-49CE-A928-E7B308E43EEF}"/>
                </a:ext>
              </a:extLst>
            </p:cNvPr>
            <p:cNvGrpSpPr/>
            <p:nvPr/>
          </p:nvGrpSpPr>
          <p:grpSpPr>
            <a:xfrm>
              <a:off x="7295317" y="3235289"/>
              <a:ext cx="1973025" cy="225291"/>
              <a:chOff x="3398761" y="3735995"/>
              <a:chExt cx="1481957" cy="169218"/>
            </a:xfrm>
          </p:grpSpPr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E19C82C2-061F-48DA-8CF7-116F003AA008}"/>
                  </a:ext>
                </a:extLst>
              </p:cNvPr>
              <p:cNvSpPr txBox="1"/>
              <p:nvPr/>
            </p:nvSpPr>
            <p:spPr>
              <a:xfrm>
                <a:off x="4160055" y="3735995"/>
                <a:ext cx="720663" cy="169218"/>
              </a:xfrm>
              <a:custGeom>
                <a:avLst/>
                <a:gdLst/>
                <a:ahLst/>
                <a:cxnLst/>
                <a:rect l="l" t="t" r="r" b="b"/>
                <a:pathLst>
                  <a:path w="720663" h="169218">
                    <a:moveTo>
                      <a:pt x="418989" y="2791"/>
                    </a:moveTo>
                    <a:lnTo>
                      <a:pt x="554497" y="2791"/>
                    </a:lnTo>
                    <a:lnTo>
                      <a:pt x="554497" y="37728"/>
                    </a:lnTo>
                    <a:lnTo>
                      <a:pt x="469665" y="37728"/>
                    </a:lnTo>
                    <a:lnTo>
                      <a:pt x="469665" y="63736"/>
                    </a:lnTo>
                    <a:lnTo>
                      <a:pt x="548358" y="63736"/>
                    </a:lnTo>
                    <a:lnTo>
                      <a:pt x="548358" y="97110"/>
                    </a:lnTo>
                    <a:lnTo>
                      <a:pt x="469665" y="97110"/>
                    </a:lnTo>
                    <a:lnTo>
                      <a:pt x="469665" y="129369"/>
                    </a:lnTo>
                    <a:lnTo>
                      <a:pt x="556952" y="129369"/>
                    </a:lnTo>
                    <a:lnTo>
                      <a:pt x="556952" y="166427"/>
                    </a:lnTo>
                    <a:lnTo>
                      <a:pt x="418989" y="166427"/>
                    </a:lnTo>
                    <a:close/>
                    <a:moveTo>
                      <a:pt x="222052" y="2791"/>
                    </a:moveTo>
                    <a:lnTo>
                      <a:pt x="274910" y="2791"/>
                    </a:lnTo>
                    <a:lnTo>
                      <a:pt x="311739" y="120551"/>
                    </a:lnTo>
                    <a:lnTo>
                      <a:pt x="348098" y="2791"/>
                    </a:lnTo>
                    <a:lnTo>
                      <a:pt x="399418" y="2791"/>
                    </a:lnTo>
                    <a:lnTo>
                      <a:pt x="338658" y="166427"/>
                    </a:lnTo>
                    <a:lnTo>
                      <a:pt x="283852" y="166427"/>
                    </a:lnTo>
                    <a:close/>
                    <a:moveTo>
                      <a:pt x="154410" y="2791"/>
                    </a:moveTo>
                    <a:lnTo>
                      <a:pt x="205086" y="2791"/>
                    </a:lnTo>
                    <a:lnTo>
                      <a:pt x="205086" y="166427"/>
                    </a:lnTo>
                    <a:lnTo>
                      <a:pt x="154410" y="166427"/>
                    </a:lnTo>
                    <a:close/>
                    <a:moveTo>
                      <a:pt x="0" y="2791"/>
                    </a:moveTo>
                    <a:lnTo>
                      <a:pt x="50565" y="2791"/>
                    </a:lnTo>
                    <a:lnTo>
                      <a:pt x="50565" y="126132"/>
                    </a:lnTo>
                    <a:lnTo>
                      <a:pt x="129481" y="126132"/>
                    </a:lnTo>
                    <a:lnTo>
                      <a:pt x="129481" y="166427"/>
                    </a:lnTo>
                    <a:lnTo>
                      <a:pt x="0" y="166427"/>
                    </a:lnTo>
                    <a:close/>
                    <a:moveTo>
                      <a:pt x="647886" y="0"/>
                    </a:moveTo>
                    <a:cubicBezTo>
                      <a:pt x="668797" y="0"/>
                      <a:pt x="684740" y="3888"/>
                      <a:pt x="695716" y="11664"/>
                    </a:cubicBezTo>
                    <a:cubicBezTo>
                      <a:pt x="706692" y="19441"/>
                      <a:pt x="713222" y="31812"/>
                      <a:pt x="715306" y="48779"/>
                    </a:cubicBezTo>
                    <a:lnTo>
                      <a:pt x="667643" y="51569"/>
                    </a:lnTo>
                    <a:cubicBezTo>
                      <a:pt x="666378" y="44202"/>
                      <a:pt x="663718" y="38844"/>
                      <a:pt x="659662" y="35496"/>
                    </a:cubicBezTo>
                    <a:cubicBezTo>
                      <a:pt x="655607" y="32147"/>
                      <a:pt x="650007" y="30473"/>
                      <a:pt x="642863" y="30473"/>
                    </a:cubicBezTo>
                    <a:cubicBezTo>
                      <a:pt x="636985" y="30473"/>
                      <a:pt x="632557" y="31719"/>
                      <a:pt x="629581" y="34212"/>
                    </a:cubicBezTo>
                    <a:cubicBezTo>
                      <a:pt x="626604" y="36705"/>
                      <a:pt x="625116" y="39737"/>
                      <a:pt x="625116" y="43309"/>
                    </a:cubicBezTo>
                    <a:cubicBezTo>
                      <a:pt x="625116" y="45914"/>
                      <a:pt x="626344" y="48258"/>
                      <a:pt x="628799" y="50341"/>
                    </a:cubicBezTo>
                    <a:cubicBezTo>
                      <a:pt x="631180" y="52499"/>
                      <a:pt x="636836" y="54508"/>
                      <a:pt x="645766" y="56369"/>
                    </a:cubicBezTo>
                    <a:cubicBezTo>
                      <a:pt x="667867" y="61131"/>
                      <a:pt x="683698" y="65950"/>
                      <a:pt x="693260" y="70824"/>
                    </a:cubicBezTo>
                    <a:cubicBezTo>
                      <a:pt x="702823" y="75698"/>
                      <a:pt x="709780" y="81744"/>
                      <a:pt x="714134" y="88962"/>
                    </a:cubicBezTo>
                    <a:cubicBezTo>
                      <a:pt x="718487" y="96180"/>
                      <a:pt x="720663" y="104254"/>
                      <a:pt x="720663" y="113184"/>
                    </a:cubicBezTo>
                    <a:cubicBezTo>
                      <a:pt x="720663" y="123676"/>
                      <a:pt x="717761" y="133350"/>
                      <a:pt x="711957" y="142205"/>
                    </a:cubicBezTo>
                    <a:cubicBezTo>
                      <a:pt x="706153" y="151061"/>
                      <a:pt x="698041" y="157776"/>
                      <a:pt x="687623" y="162353"/>
                    </a:cubicBezTo>
                    <a:cubicBezTo>
                      <a:pt x="677206" y="166929"/>
                      <a:pt x="664071" y="169218"/>
                      <a:pt x="648221" y="169218"/>
                    </a:cubicBezTo>
                    <a:cubicBezTo>
                      <a:pt x="620390" y="169218"/>
                      <a:pt x="601117" y="163860"/>
                      <a:pt x="590402" y="153144"/>
                    </a:cubicBezTo>
                    <a:cubicBezTo>
                      <a:pt x="579686" y="142429"/>
                      <a:pt x="573621" y="128811"/>
                      <a:pt x="572207" y="112291"/>
                    </a:cubicBezTo>
                    <a:lnTo>
                      <a:pt x="620316" y="109277"/>
                    </a:lnTo>
                    <a:cubicBezTo>
                      <a:pt x="621358" y="117091"/>
                      <a:pt x="623479" y="123044"/>
                      <a:pt x="626678" y="127137"/>
                    </a:cubicBezTo>
                    <a:cubicBezTo>
                      <a:pt x="631887" y="133759"/>
                      <a:pt x="639329" y="137071"/>
                      <a:pt x="649003" y="137071"/>
                    </a:cubicBezTo>
                    <a:cubicBezTo>
                      <a:pt x="656221" y="137071"/>
                      <a:pt x="661783" y="135378"/>
                      <a:pt x="665690" y="131992"/>
                    </a:cubicBezTo>
                    <a:cubicBezTo>
                      <a:pt x="669597" y="128606"/>
                      <a:pt x="671550" y="124681"/>
                      <a:pt x="671550" y="120216"/>
                    </a:cubicBezTo>
                    <a:cubicBezTo>
                      <a:pt x="671550" y="115974"/>
                      <a:pt x="669690" y="112179"/>
                      <a:pt x="665969" y="108831"/>
                    </a:cubicBezTo>
                    <a:cubicBezTo>
                      <a:pt x="662248" y="105482"/>
                      <a:pt x="653616" y="102319"/>
                      <a:pt x="640073" y="99343"/>
                    </a:cubicBezTo>
                    <a:cubicBezTo>
                      <a:pt x="617898" y="94357"/>
                      <a:pt x="602085" y="87734"/>
                      <a:pt x="592634" y="79474"/>
                    </a:cubicBezTo>
                    <a:cubicBezTo>
                      <a:pt x="583109" y="71214"/>
                      <a:pt x="578346" y="60685"/>
                      <a:pt x="578346" y="47886"/>
                    </a:cubicBezTo>
                    <a:cubicBezTo>
                      <a:pt x="578346" y="39477"/>
                      <a:pt x="580784" y="31533"/>
                      <a:pt x="585658" y="24054"/>
                    </a:cubicBezTo>
                    <a:cubicBezTo>
                      <a:pt x="590532" y="16576"/>
                      <a:pt x="597862" y="10697"/>
                      <a:pt x="607647" y="6418"/>
                    </a:cubicBezTo>
                    <a:cubicBezTo>
                      <a:pt x="617432" y="2139"/>
                      <a:pt x="630846" y="0"/>
                      <a:pt x="647886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dirty="0">
                  <a:solidFill>
                    <a:srgbClr val="F7443C"/>
                  </a:solidFill>
                  <a:latin typeface="Arial Black" panose="020B0A04020102020204" pitchFamily="34" charset="0"/>
                </a:endParaRPr>
              </a:p>
            </p:txBody>
          </p:sp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1125EE63-5256-4684-9DAA-9F8C29D4F363}"/>
                  </a:ext>
                </a:extLst>
              </p:cNvPr>
              <p:cNvSpPr txBox="1"/>
              <p:nvPr/>
            </p:nvSpPr>
            <p:spPr>
              <a:xfrm>
                <a:off x="3398761" y="3735995"/>
                <a:ext cx="661020" cy="169218"/>
              </a:xfrm>
              <a:custGeom>
                <a:avLst/>
                <a:gdLst/>
                <a:ahLst/>
                <a:cxnLst/>
                <a:rect l="l" t="t" r="r" b="b"/>
                <a:pathLst>
                  <a:path w="661020" h="169218">
                    <a:moveTo>
                      <a:pt x="242795" y="45207"/>
                    </a:moveTo>
                    <a:lnTo>
                      <a:pt x="224921" y="104031"/>
                    </a:lnTo>
                    <a:lnTo>
                      <a:pt x="260856" y="104031"/>
                    </a:lnTo>
                    <a:close/>
                    <a:moveTo>
                      <a:pt x="523057" y="2791"/>
                    </a:moveTo>
                    <a:lnTo>
                      <a:pt x="658565" y="2791"/>
                    </a:lnTo>
                    <a:lnTo>
                      <a:pt x="658565" y="37728"/>
                    </a:lnTo>
                    <a:lnTo>
                      <a:pt x="573733" y="37728"/>
                    </a:lnTo>
                    <a:lnTo>
                      <a:pt x="573733" y="63736"/>
                    </a:lnTo>
                    <a:lnTo>
                      <a:pt x="652426" y="63736"/>
                    </a:lnTo>
                    <a:lnTo>
                      <a:pt x="652426" y="97110"/>
                    </a:lnTo>
                    <a:lnTo>
                      <a:pt x="573733" y="97110"/>
                    </a:lnTo>
                    <a:lnTo>
                      <a:pt x="573733" y="129369"/>
                    </a:lnTo>
                    <a:lnTo>
                      <a:pt x="661020" y="129369"/>
                    </a:lnTo>
                    <a:lnTo>
                      <a:pt x="661020" y="166427"/>
                    </a:lnTo>
                    <a:lnTo>
                      <a:pt x="523057" y="166427"/>
                    </a:lnTo>
                    <a:close/>
                    <a:moveTo>
                      <a:pt x="326120" y="2791"/>
                    </a:moveTo>
                    <a:lnTo>
                      <a:pt x="378978" y="2791"/>
                    </a:lnTo>
                    <a:lnTo>
                      <a:pt x="415807" y="120551"/>
                    </a:lnTo>
                    <a:lnTo>
                      <a:pt x="452166" y="2791"/>
                    </a:lnTo>
                    <a:lnTo>
                      <a:pt x="503486" y="2791"/>
                    </a:lnTo>
                    <a:lnTo>
                      <a:pt x="442726" y="166427"/>
                    </a:lnTo>
                    <a:lnTo>
                      <a:pt x="387920" y="166427"/>
                    </a:lnTo>
                    <a:close/>
                    <a:moveTo>
                      <a:pt x="215838" y="2791"/>
                    </a:moveTo>
                    <a:lnTo>
                      <a:pt x="270993" y="2791"/>
                    </a:lnTo>
                    <a:lnTo>
                      <a:pt x="332482" y="166427"/>
                    </a:lnTo>
                    <a:lnTo>
                      <a:pt x="279532" y="166427"/>
                    </a:lnTo>
                    <a:lnTo>
                      <a:pt x="271345" y="139415"/>
                    </a:lnTo>
                    <a:lnTo>
                      <a:pt x="213939" y="139415"/>
                    </a:lnTo>
                    <a:lnTo>
                      <a:pt x="205963" y="166427"/>
                    </a:lnTo>
                    <a:lnTo>
                      <a:pt x="154335" y="166427"/>
                    </a:lnTo>
                    <a:close/>
                    <a:moveTo>
                      <a:pt x="75679" y="0"/>
                    </a:moveTo>
                    <a:cubicBezTo>
                      <a:pt x="96590" y="0"/>
                      <a:pt x="112533" y="3888"/>
                      <a:pt x="123509" y="11664"/>
                    </a:cubicBezTo>
                    <a:cubicBezTo>
                      <a:pt x="134485" y="19441"/>
                      <a:pt x="141015" y="31812"/>
                      <a:pt x="143099" y="48779"/>
                    </a:cubicBezTo>
                    <a:lnTo>
                      <a:pt x="95436" y="51569"/>
                    </a:lnTo>
                    <a:cubicBezTo>
                      <a:pt x="94171" y="44202"/>
                      <a:pt x="91511" y="38844"/>
                      <a:pt x="87455" y="35496"/>
                    </a:cubicBezTo>
                    <a:cubicBezTo>
                      <a:pt x="83400" y="32147"/>
                      <a:pt x="77800" y="30473"/>
                      <a:pt x="70656" y="30473"/>
                    </a:cubicBezTo>
                    <a:cubicBezTo>
                      <a:pt x="64778" y="30473"/>
                      <a:pt x="60350" y="31719"/>
                      <a:pt x="57374" y="34212"/>
                    </a:cubicBezTo>
                    <a:cubicBezTo>
                      <a:pt x="54397" y="36705"/>
                      <a:pt x="52909" y="39737"/>
                      <a:pt x="52909" y="43309"/>
                    </a:cubicBezTo>
                    <a:cubicBezTo>
                      <a:pt x="52909" y="45914"/>
                      <a:pt x="54137" y="48258"/>
                      <a:pt x="56592" y="50341"/>
                    </a:cubicBezTo>
                    <a:cubicBezTo>
                      <a:pt x="58973" y="52499"/>
                      <a:pt x="64629" y="54508"/>
                      <a:pt x="73559" y="56369"/>
                    </a:cubicBezTo>
                    <a:cubicBezTo>
                      <a:pt x="95660" y="61131"/>
                      <a:pt x="111491" y="65950"/>
                      <a:pt x="121053" y="70824"/>
                    </a:cubicBezTo>
                    <a:cubicBezTo>
                      <a:pt x="130616" y="75698"/>
                      <a:pt x="137573" y="81744"/>
                      <a:pt x="141927" y="88962"/>
                    </a:cubicBezTo>
                    <a:cubicBezTo>
                      <a:pt x="146280" y="96180"/>
                      <a:pt x="148456" y="104254"/>
                      <a:pt x="148456" y="113184"/>
                    </a:cubicBezTo>
                    <a:cubicBezTo>
                      <a:pt x="148456" y="123676"/>
                      <a:pt x="145554" y="133350"/>
                      <a:pt x="139750" y="142205"/>
                    </a:cubicBezTo>
                    <a:cubicBezTo>
                      <a:pt x="133946" y="151061"/>
                      <a:pt x="125834" y="157776"/>
                      <a:pt x="115416" y="162353"/>
                    </a:cubicBezTo>
                    <a:cubicBezTo>
                      <a:pt x="104999" y="166929"/>
                      <a:pt x="91864" y="169218"/>
                      <a:pt x="76014" y="169218"/>
                    </a:cubicBezTo>
                    <a:cubicBezTo>
                      <a:pt x="48183" y="169218"/>
                      <a:pt x="28910" y="163860"/>
                      <a:pt x="18195" y="153144"/>
                    </a:cubicBezTo>
                    <a:cubicBezTo>
                      <a:pt x="7479" y="142429"/>
                      <a:pt x="1414" y="128811"/>
                      <a:pt x="0" y="112291"/>
                    </a:cubicBezTo>
                    <a:lnTo>
                      <a:pt x="48109" y="109277"/>
                    </a:lnTo>
                    <a:cubicBezTo>
                      <a:pt x="49151" y="117091"/>
                      <a:pt x="51272" y="123044"/>
                      <a:pt x="54471" y="127137"/>
                    </a:cubicBezTo>
                    <a:cubicBezTo>
                      <a:pt x="59680" y="133759"/>
                      <a:pt x="67122" y="137071"/>
                      <a:pt x="76796" y="137071"/>
                    </a:cubicBezTo>
                    <a:cubicBezTo>
                      <a:pt x="84014" y="137071"/>
                      <a:pt x="89576" y="135378"/>
                      <a:pt x="93483" y="131992"/>
                    </a:cubicBezTo>
                    <a:cubicBezTo>
                      <a:pt x="97390" y="128606"/>
                      <a:pt x="99343" y="124681"/>
                      <a:pt x="99343" y="120216"/>
                    </a:cubicBezTo>
                    <a:cubicBezTo>
                      <a:pt x="99343" y="115974"/>
                      <a:pt x="97483" y="112179"/>
                      <a:pt x="93762" y="108831"/>
                    </a:cubicBezTo>
                    <a:cubicBezTo>
                      <a:pt x="90041" y="105482"/>
                      <a:pt x="81409" y="102319"/>
                      <a:pt x="67866" y="99343"/>
                    </a:cubicBezTo>
                    <a:cubicBezTo>
                      <a:pt x="45691" y="94357"/>
                      <a:pt x="29878" y="87734"/>
                      <a:pt x="20427" y="79474"/>
                    </a:cubicBezTo>
                    <a:cubicBezTo>
                      <a:pt x="10902" y="71214"/>
                      <a:pt x="6139" y="60685"/>
                      <a:pt x="6139" y="47886"/>
                    </a:cubicBezTo>
                    <a:cubicBezTo>
                      <a:pt x="6139" y="39477"/>
                      <a:pt x="8577" y="31533"/>
                      <a:pt x="13451" y="24054"/>
                    </a:cubicBezTo>
                    <a:cubicBezTo>
                      <a:pt x="18325" y="16576"/>
                      <a:pt x="25655" y="10697"/>
                      <a:pt x="35440" y="6418"/>
                    </a:cubicBezTo>
                    <a:cubicBezTo>
                      <a:pt x="45225" y="2139"/>
                      <a:pt x="58639" y="0"/>
                      <a:pt x="75679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dirty="0">
                  <a:solidFill>
                    <a:srgbClr val="F7443C"/>
                  </a:solidFill>
                  <a:latin typeface="Arial Black" panose="020B0A04020102020204" pitchFamily="34" charset="0"/>
                </a:endParaRPr>
              </a:p>
            </p:txBody>
          </p:sp>
        </p:grpSp>
        <p:grpSp>
          <p:nvGrpSpPr>
            <p:cNvPr id="92" name="그룹 91">
              <a:extLst>
                <a:ext uri="{FF2B5EF4-FFF2-40B4-BE49-F238E27FC236}">
                  <a16:creationId xmlns:a16="http://schemas.microsoft.com/office/drawing/2014/main" id="{755921E2-3175-47B5-AE1D-4C48B22839BB}"/>
                </a:ext>
              </a:extLst>
            </p:cNvPr>
            <p:cNvGrpSpPr/>
            <p:nvPr/>
          </p:nvGrpSpPr>
          <p:grpSpPr>
            <a:xfrm>
              <a:off x="6957853" y="2702336"/>
              <a:ext cx="2647952" cy="225291"/>
              <a:chOff x="3156017" y="3335689"/>
              <a:chExt cx="1988901" cy="169218"/>
            </a:xfrm>
          </p:grpSpPr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7B15BD42-7FBB-4D89-9908-84BAE77F1DFB}"/>
                  </a:ext>
                </a:extLst>
              </p:cNvPr>
              <p:cNvSpPr txBox="1"/>
              <p:nvPr/>
            </p:nvSpPr>
            <p:spPr>
              <a:xfrm>
                <a:off x="4279408" y="3335689"/>
                <a:ext cx="865510" cy="169218"/>
              </a:xfrm>
              <a:custGeom>
                <a:avLst/>
                <a:gdLst/>
                <a:ahLst/>
                <a:cxnLst/>
                <a:rect l="l" t="t" r="r" b="b"/>
                <a:pathLst>
                  <a:path w="865510" h="169218">
                    <a:moveTo>
                      <a:pt x="51011" y="98115"/>
                    </a:moveTo>
                    <a:lnTo>
                      <a:pt x="51011" y="131266"/>
                    </a:lnTo>
                    <a:lnTo>
                      <a:pt x="76795" y="131266"/>
                    </a:lnTo>
                    <a:cubicBezTo>
                      <a:pt x="85502" y="131266"/>
                      <a:pt x="91641" y="129722"/>
                      <a:pt x="95213" y="126634"/>
                    </a:cubicBezTo>
                    <a:cubicBezTo>
                      <a:pt x="98785" y="123546"/>
                      <a:pt x="100571" y="119397"/>
                      <a:pt x="100571" y="114188"/>
                    </a:cubicBezTo>
                    <a:cubicBezTo>
                      <a:pt x="100571" y="109352"/>
                      <a:pt x="98803" y="105463"/>
                      <a:pt x="95269" y="102524"/>
                    </a:cubicBezTo>
                    <a:cubicBezTo>
                      <a:pt x="91734" y="99585"/>
                      <a:pt x="85539" y="98115"/>
                      <a:pt x="76684" y="98115"/>
                    </a:cubicBezTo>
                    <a:close/>
                    <a:moveTo>
                      <a:pt x="765497" y="39849"/>
                    </a:moveTo>
                    <a:lnTo>
                      <a:pt x="765497" y="129257"/>
                    </a:lnTo>
                    <a:lnTo>
                      <a:pt x="777887" y="129257"/>
                    </a:lnTo>
                    <a:cubicBezTo>
                      <a:pt x="788454" y="129257"/>
                      <a:pt x="795970" y="128085"/>
                      <a:pt x="800435" y="125741"/>
                    </a:cubicBezTo>
                    <a:cubicBezTo>
                      <a:pt x="804900" y="123397"/>
                      <a:pt x="808397" y="119304"/>
                      <a:pt x="810927" y="113463"/>
                    </a:cubicBezTo>
                    <a:cubicBezTo>
                      <a:pt x="813457" y="107621"/>
                      <a:pt x="814722" y="98152"/>
                      <a:pt x="814722" y="85055"/>
                    </a:cubicBezTo>
                    <a:cubicBezTo>
                      <a:pt x="814722" y="67717"/>
                      <a:pt x="811895" y="55848"/>
                      <a:pt x="806239" y="49448"/>
                    </a:cubicBezTo>
                    <a:cubicBezTo>
                      <a:pt x="800584" y="43049"/>
                      <a:pt x="791208" y="39849"/>
                      <a:pt x="778111" y="39849"/>
                    </a:cubicBezTo>
                    <a:close/>
                    <a:moveTo>
                      <a:pt x="601787" y="38286"/>
                    </a:moveTo>
                    <a:cubicBezTo>
                      <a:pt x="591592" y="38286"/>
                      <a:pt x="583406" y="41895"/>
                      <a:pt x="577230" y="49113"/>
                    </a:cubicBezTo>
                    <a:cubicBezTo>
                      <a:pt x="571054" y="56332"/>
                      <a:pt x="567965" y="68275"/>
                      <a:pt x="567965" y="84944"/>
                    </a:cubicBezTo>
                    <a:cubicBezTo>
                      <a:pt x="567965" y="101464"/>
                      <a:pt x="571035" y="113333"/>
                      <a:pt x="577174" y="120551"/>
                    </a:cubicBezTo>
                    <a:cubicBezTo>
                      <a:pt x="583313" y="127769"/>
                      <a:pt x="591666" y="131378"/>
                      <a:pt x="602233" y="131378"/>
                    </a:cubicBezTo>
                    <a:cubicBezTo>
                      <a:pt x="613097" y="131378"/>
                      <a:pt x="621506" y="127843"/>
                      <a:pt x="627459" y="120774"/>
                    </a:cubicBezTo>
                    <a:cubicBezTo>
                      <a:pt x="633413" y="113705"/>
                      <a:pt x="636389" y="101017"/>
                      <a:pt x="636389" y="82711"/>
                    </a:cubicBezTo>
                    <a:cubicBezTo>
                      <a:pt x="636389" y="67308"/>
                      <a:pt x="633282" y="56052"/>
                      <a:pt x="627069" y="48946"/>
                    </a:cubicBezTo>
                    <a:cubicBezTo>
                      <a:pt x="620855" y="41839"/>
                      <a:pt x="612428" y="38286"/>
                      <a:pt x="601787" y="38286"/>
                    </a:cubicBezTo>
                    <a:close/>
                    <a:moveTo>
                      <a:pt x="411287" y="38286"/>
                    </a:moveTo>
                    <a:cubicBezTo>
                      <a:pt x="401092" y="38286"/>
                      <a:pt x="392906" y="41895"/>
                      <a:pt x="386730" y="49113"/>
                    </a:cubicBezTo>
                    <a:cubicBezTo>
                      <a:pt x="380554" y="56332"/>
                      <a:pt x="377465" y="68275"/>
                      <a:pt x="377465" y="84944"/>
                    </a:cubicBezTo>
                    <a:cubicBezTo>
                      <a:pt x="377465" y="101464"/>
                      <a:pt x="380535" y="113333"/>
                      <a:pt x="386674" y="120551"/>
                    </a:cubicBezTo>
                    <a:cubicBezTo>
                      <a:pt x="392813" y="127769"/>
                      <a:pt x="401166" y="131378"/>
                      <a:pt x="411733" y="131378"/>
                    </a:cubicBezTo>
                    <a:cubicBezTo>
                      <a:pt x="422597" y="131378"/>
                      <a:pt x="431006" y="127843"/>
                      <a:pt x="436959" y="120774"/>
                    </a:cubicBezTo>
                    <a:cubicBezTo>
                      <a:pt x="442913" y="113705"/>
                      <a:pt x="445889" y="101017"/>
                      <a:pt x="445889" y="82711"/>
                    </a:cubicBezTo>
                    <a:cubicBezTo>
                      <a:pt x="445889" y="67308"/>
                      <a:pt x="442782" y="56052"/>
                      <a:pt x="436569" y="48946"/>
                    </a:cubicBezTo>
                    <a:cubicBezTo>
                      <a:pt x="430355" y="41839"/>
                      <a:pt x="421928" y="38286"/>
                      <a:pt x="411287" y="38286"/>
                    </a:cubicBezTo>
                    <a:close/>
                    <a:moveTo>
                      <a:pt x="51011" y="35942"/>
                    </a:moveTo>
                    <a:lnTo>
                      <a:pt x="51011" y="66973"/>
                    </a:lnTo>
                    <a:lnTo>
                      <a:pt x="73000" y="66973"/>
                    </a:lnTo>
                    <a:cubicBezTo>
                      <a:pt x="80888" y="66973"/>
                      <a:pt x="86376" y="65615"/>
                      <a:pt x="89464" y="62899"/>
                    </a:cubicBezTo>
                    <a:cubicBezTo>
                      <a:pt x="92553" y="60182"/>
                      <a:pt x="94097" y="56257"/>
                      <a:pt x="94097" y="51123"/>
                    </a:cubicBezTo>
                    <a:cubicBezTo>
                      <a:pt x="94097" y="46360"/>
                      <a:pt x="92553" y="42639"/>
                      <a:pt x="89464" y="39960"/>
                    </a:cubicBezTo>
                    <a:cubicBezTo>
                      <a:pt x="86376" y="37282"/>
                      <a:pt x="81000" y="35942"/>
                      <a:pt x="73335" y="35942"/>
                    </a:cubicBezTo>
                    <a:close/>
                    <a:moveTo>
                      <a:pt x="714933" y="2791"/>
                    </a:moveTo>
                    <a:lnTo>
                      <a:pt x="790054" y="2791"/>
                    </a:lnTo>
                    <a:cubicBezTo>
                      <a:pt x="804863" y="2791"/>
                      <a:pt x="816825" y="4800"/>
                      <a:pt x="825940" y="8818"/>
                    </a:cubicBezTo>
                    <a:cubicBezTo>
                      <a:pt x="835056" y="12837"/>
                      <a:pt x="842590" y="18604"/>
                      <a:pt x="848544" y="26119"/>
                    </a:cubicBezTo>
                    <a:cubicBezTo>
                      <a:pt x="854497" y="33635"/>
                      <a:pt x="858813" y="42379"/>
                      <a:pt x="861492" y="52350"/>
                    </a:cubicBezTo>
                    <a:cubicBezTo>
                      <a:pt x="864171" y="62322"/>
                      <a:pt x="865510" y="72889"/>
                      <a:pt x="865510" y="84051"/>
                    </a:cubicBezTo>
                    <a:cubicBezTo>
                      <a:pt x="865510" y="101538"/>
                      <a:pt x="863519" y="115100"/>
                      <a:pt x="859538" y="124737"/>
                    </a:cubicBezTo>
                    <a:cubicBezTo>
                      <a:pt x="855557" y="134373"/>
                      <a:pt x="850032" y="142447"/>
                      <a:pt x="842963" y="148958"/>
                    </a:cubicBezTo>
                    <a:cubicBezTo>
                      <a:pt x="835893" y="155470"/>
                      <a:pt x="828303" y="159804"/>
                      <a:pt x="820192" y="161962"/>
                    </a:cubicBezTo>
                    <a:cubicBezTo>
                      <a:pt x="809104" y="164939"/>
                      <a:pt x="799058" y="166427"/>
                      <a:pt x="790054" y="166427"/>
                    </a:cubicBezTo>
                    <a:lnTo>
                      <a:pt x="714933" y="166427"/>
                    </a:lnTo>
                    <a:close/>
                    <a:moveTo>
                      <a:pt x="180863" y="2791"/>
                    </a:moveTo>
                    <a:lnTo>
                      <a:pt x="231428" y="2791"/>
                    </a:lnTo>
                    <a:lnTo>
                      <a:pt x="231428" y="126132"/>
                    </a:lnTo>
                    <a:lnTo>
                      <a:pt x="310344" y="126132"/>
                    </a:lnTo>
                    <a:lnTo>
                      <a:pt x="310344" y="166427"/>
                    </a:lnTo>
                    <a:lnTo>
                      <a:pt x="180863" y="166427"/>
                    </a:lnTo>
                    <a:close/>
                    <a:moveTo>
                      <a:pt x="0" y="2791"/>
                    </a:moveTo>
                    <a:lnTo>
                      <a:pt x="94655" y="2791"/>
                    </a:lnTo>
                    <a:cubicBezTo>
                      <a:pt x="110430" y="2791"/>
                      <a:pt x="122541" y="6697"/>
                      <a:pt x="130987" y="14511"/>
                    </a:cubicBezTo>
                    <a:cubicBezTo>
                      <a:pt x="139433" y="22324"/>
                      <a:pt x="143656" y="31998"/>
                      <a:pt x="143656" y="43532"/>
                    </a:cubicBezTo>
                    <a:cubicBezTo>
                      <a:pt x="143656" y="53206"/>
                      <a:pt x="140643" y="61503"/>
                      <a:pt x="134615" y="68424"/>
                    </a:cubicBezTo>
                    <a:cubicBezTo>
                      <a:pt x="130597" y="73037"/>
                      <a:pt x="124718" y="76684"/>
                      <a:pt x="116979" y="79363"/>
                    </a:cubicBezTo>
                    <a:cubicBezTo>
                      <a:pt x="128736" y="82190"/>
                      <a:pt x="137387" y="87046"/>
                      <a:pt x="142931" y="93929"/>
                    </a:cubicBezTo>
                    <a:cubicBezTo>
                      <a:pt x="148475" y="100813"/>
                      <a:pt x="151247" y="109463"/>
                      <a:pt x="151247" y="119881"/>
                    </a:cubicBezTo>
                    <a:cubicBezTo>
                      <a:pt x="151247" y="128364"/>
                      <a:pt x="149275" y="135992"/>
                      <a:pt x="145331" y="142763"/>
                    </a:cubicBezTo>
                    <a:cubicBezTo>
                      <a:pt x="141387" y="149535"/>
                      <a:pt x="135992" y="154893"/>
                      <a:pt x="129146" y="158837"/>
                    </a:cubicBezTo>
                    <a:cubicBezTo>
                      <a:pt x="124904" y="161293"/>
                      <a:pt x="118504" y="163078"/>
                      <a:pt x="109947" y="164195"/>
                    </a:cubicBezTo>
                    <a:cubicBezTo>
                      <a:pt x="98561" y="165683"/>
                      <a:pt x="91008" y="166427"/>
                      <a:pt x="87288" y="166427"/>
                    </a:cubicBezTo>
                    <a:lnTo>
                      <a:pt x="0" y="166427"/>
                    </a:lnTo>
                    <a:close/>
                    <a:moveTo>
                      <a:pt x="601898" y="0"/>
                    </a:moveTo>
                    <a:cubicBezTo>
                      <a:pt x="629134" y="0"/>
                      <a:pt x="650118" y="7311"/>
                      <a:pt x="664852" y="21934"/>
                    </a:cubicBezTo>
                    <a:cubicBezTo>
                      <a:pt x="679586" y="36556"/>
                      <a:pt x="686953" y="57038"/>
                      <a:pt x="686953" y="83381"/>
                    </a:cubicBezTo>
                    <a:cubicBezTo>
                      <a:pt x="686953" y="102505"/>
                      <a:pt x="683735" y="118188"/>
                      <a:pt x="677298" y="130429"/>
                    </a:cubicBezTo>
                    <a:cubicBezTo>
                      <a:pt x="670861" y="142670"/>
                      <a:pt x="661560" y="152195"/>
                      <a:pt x="649393" y="159004"/>
                    </a:cubicBezTo>
                    <a:cubicBezTo>
                      <a:pt x="637226" y="165813"/>
                      <a:pt x="622064" y="169218"/>
                      <a:pt x="603907" y="169218"/>
                    </a:cubicBezTo>
                    <a:cubicBezTo>
                      <a:pt x="585453" y="169218"/>
                      <a:pt x="570179" y="166278"/>
                      <a:pt x="558087" y="160400"/>
                    </a:cubicBezTo>
                    <a:cubicBezTo>
                      <a:pt x="545995" y="154521"/>
                      <a:pt x="536191" y="145219"/>
                      <a:pt x="528675" y="132494"/>
                    </a:cubicBezTo>
                    <a:cubicBezTo>
                      <a:pt x="521159" y="119770"/>
                      <a:pt x="517401" y="103845"/>
                      <a:pt x="517401" y="84720"/>
                    </a:cubicBezTo>
                    <a:cubicBezTo>
                      <a:pt x="517401" y="58006"/>
                      <a:pt x="524842" y="37207"/>
                      <a:pt x="539725" y="22324"/>
                    </a:cubicBezTo>
                    <a:cubicBezTo>
                      <a:pt x="554608" y="7441"/>
                      <a:pt x="575332" y="0"/>
                      <a:pt x="601898" y="0"/>
                    </a:cubicBezTo>
                    <a:close/>
                    <a:moveTo>
                      <a:pt x="411398" y="0"/>
                    </a:moveTo>
                    <a:cubicBezTo>
                      <a:pt x="438634" y="0"/>
                      <a:pt x="459618" y="7311"/>
                      <a:pt x="474352" y="21934"/>
                    </a:cubicBezTo>
                    <a:cubicBezTo>
                      <a:pt x="489086" y="36556"/>
                      <a:pt x="496453" y="57038"/>
                      <a:pt x="496453" y="83381"/>
                    </a:cubicBezTo>
                    <a:cubicBezTo>
                      <a:pt x="496453" y="102505"/>
                      <a:pt x="493235" y="118188"/>
                      <a:pt x="486798" y="130429"/>
                    </a:cubicBezTo>
                    <a:cubicBezTo>
                      <a:pt x="480361" y="142670"/>
                      <a:pt x="471060" y="152195"/>
                      <a:pt x="458893" y="159004"/>
                    </a:cubicBezTo>
                    <a:cubicBezTo>
                      <a:pt x="446726" y="165813"/>
                      <a:pt x="431564" y="169218"/>
                      <a:pt x="413407" y="169218"/>
                    </a:cubicBezTo>
                    <a:cubicBezTo>
                      <a:pt x="394953" y="169218"/>
                      <a:pt x="379679" y="166278"/>
                      <a:pt x="367587" y="160400"/>
                    </a:cubicBezTo>
                    <a:cubicBezTo>
                      <a:pt x="355495" y="154521"/>
                      <a:pt x="345691" y="145219"/>
                      <a:pt x="338175" y="132494"/>
                    </a:cubicBezTo>
                    <a:cubicBezTo>
                      <a:pt x="330659" y="119770"/>
                      <a:pt x="326901" y="103845"/>
                      <a:pt x="326901" y="84720"/>
                    </a:cubicBezTo>
                    <a:cubicBezTo>
                      <a:pt x="326901" y="58006"/>
                      <a:pt x="334342" y="37207"/>
                      <a:pt x="349225" y="22324"/>
                    </a:cubicBezTo>
                    <a:cubicBezTo>
                      <a:pt x="364108" y="7441"/>
                      <a:pt x="384832" y="0"/>
                      <a:pt x="411398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dirty="0">
                  <a:solidFill>
                    <a:srgbClr val="F7443C"/>
                  </a:solidFill>
                  <a:latin typeface="Arial Black" panose="020B0A04020102020204" pitchFamily="34" charset="0"/>
                </a:endParaRPr>
              </a:p>
            </p:txBody>
          </p:sp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739D8144-6D8B-4180-A681-DFF447B93C39}"/>
                  </a:ext>
                </a:extLst>
              </p:cNvPr>
              <p:cNvSpPr txBox="1"/>
              <p:nvPr/>
            </p:nvSpPr>
            <p:spPr>
              <a:xfrm>
                <a:off x="3156017" y="3335689"/>
                <a:ext cx="1023007" cy="169218"/>
              </a:xfrm>
              <a:custGeom>
                <a:avLst/>
                <a:gdLst/>
                <a:ahLst/>
                <a:cxnLst/>
                <a:rect l="l" t="t" r="r" b="b"/>
                <a:pathLst>
                  <a:path w="1023007" h="169218">
                    <a:moveTo>
                      <a:pt x="633357" y="45207"/>
                    </a:moveTo>
                    <a:lnTo>
                      <a:pt x="615483" y="104031"/>
                    </a:lnTo>
                    <a:lnTo>
                      <a:pt x="651418" y="104031"/>
                    </a:lnTo>
                    <a:close/>
                    <a:moveTo>
                      <a:pt x="50564" y="39849"/>
                    </a:moveTo>
                    <a:lnTo>
                      <a:pt x="50564" y="129257"/>
                    </a:lnTo>
                    <a:lnTo>
                      <a:pt x="62954" y="129257"/>
                    </a:lnTo>
                    <a:cubicBezTo>
                      <a:pt x="73521" y="129257"/>
                      <a:pt x="81037" y="128085"/>
                      <a:pt x="85502" y="125741"/>
                    </a:cubicBezTo>
                    <a:cubicBezTo>
                      <a:pt x="89967" y="123397"/>
                      <a:pt x="93464" y="119304"/>
                      <a:pt x="95994" y="113463"/>
                    </a:cubicBezTo>
                    <a:cubicBezTo>
                      <a:pt x="98524" y="107621"/>
                      <a:pt x="99789" y="98152"/>
                      <a:pt x="99789" y="85055"/>
                    </a:cubicBezTo>
                    <a:cubicBezTo>
                      <a:pt x="99789" y="67717"/>
                      <a:pt x="96962" y="55848"/>
                      <a:pt x="91306" y="49448"/>
                    </a:cubicBezTo>
                    <a:cubicBezTo>
                      <a:pt x="85651" y="43049"/>
                      <a:pt x="76274" y="39849"/>
                      <a:pt x="63178" y="39849"/>
                    </a:cubicBezTo>
                    <a:close/>
                    <a:moveTo>
                      <a:pt x="258328" y="38286"/>
                    </a:moveTo>
                    <a:cubicBezTo>
                      <a:pt x="248134" y="38286"/>
                      <a:pt x="239948" y="41895"/>
                      <a:pt x="233772" y="49113"/>
                    </a:cubicBezTo>
                    <a:cubicBezTo>
                      <a:pt x="227595" y="56332"/>
                      <a:pt x="224507" y="68275"/>
                      <a:pt x="224507" y="84944"/>
                    </a:cubicBezTo>
                    <a:cubicBezTo>
                      <a:pt x="224507" y="101464"/>
                      <a:pt x="227577" y="113333"/>
                      <a:pt x="233716" y="120551"/>
                    </a:cubicBezTo>
                    <a:cubicBezTo>
                      <a:pt x="239855" y="127769"/>
                      <a:pt x="248208" y="131378"/>
                      <a:pt x="258775" y="131378"/>
                    </a:cubicBezTo>
                    <a:cubicBezTo>
                      <a:pt x="269639" y="131378"/>
                      <a:pt x="278048" y="127843"/>
                      <a:pt x="284001" y="120774"/>
                    </a:cubicBezTo>
                    <a:cubicBezTo>
                      <a:pt x="289954" y="113705"/>
                      <a:pt x="292931" y="101017"/>
                      <a:pt x="292931" y="82711"/>
                    </a:cubicBezTo>
                    <a:cubicBezTo>
                      <a:pt x="292931" y="67308"/>
                      <a:pt x="289824" y="56052"/>
                      <a:pt x="283611" y="48946"/>
                    </a:cubicBezTo>
                    <a:cubicBezTo>
                      <a:pt x="277397" y="41839"/>
                      <a:pt x="268970" y="38286"/>
                      <a:pt x="258328" y="38286"/>
                    </a:cubicBezTo>
                    <a:close/>
                    <a:moveTo>
                      <a:pt x="885044" y="2791"/>
                    </a:moveTo>
                    <a:lnTo>
                      <a:pt x="1020552" y="2791"/>
                    </a:lnTo>
                    <a:lnTo>
                      <a:pt x="1020552" y="37728"/>
                    </a:lnTo>
                    <a:lnTo>
                      <a:pt x="935720" y="37728"/>
                    </a:lnTo>
                    <a:lnTo>
                      <a:pt x="935720" y="63736"/>
                    </a:lnTo>
                    <a:lnTo>
                      <a:pt x="1014413" y="63736"/>
                    </a:lnTo>
                    <a:lnTo>
                      <a:pt x="1014413" y="97110"/>
                    </a:lnTo>
                    <a:lnTo>
                      <a:pt x="935720" y="97110"/>
                    </a:lnTo>
                    <a:lnTo>
                      <a:pt x="935720" y="129369"/>
                    </a:lnTo>
                    <a:lnTo>
                      <a:pt x="1023007" y="129369"/>
                    </a:lnTo>
                    <a:lnTo>
                      <a:pt x="1023007" y="166427"/>
                    </a:lnTo>
                    <a:lnTo>
                      <a:pt x="885044" y="166427"/>
                    </a:lnTo>
                    <a:close/>
                    <a:moveTo>
                      <a:pt x="711733" y="2791"/>
                    </a:moveTo>
                    <a:lnTo>
                      <a:pt x="865436" y="2791"/>
                    </a:lnTo>
                    <a:lnTo>
                      <a:pt x="865436" y="43197"/>
                    </a:lnTo>
                    <a:lnTo>
                      <a:pt x="813867" y="43197"/>
                    </a:lnTo>
                    <a:lnTo>
                      <a:pt x="813867" y="166427"/>
                    </a:lnTo>
                    <a:lnTo>
                      <a:pt x="763302" y="166427"/>
                    </a:lnTo>
                    <a:lnTo>
                      <a:pt x="763302" y="43197"/>
                    </a:lnTo>
                    <a:lnTo>
                      <a:pt x="711733" y="43197"/>
                    </a:lnTo>
                    <a:close/>
                    <a:moveTo>
                      <a:pt x="606400" y="2791"/>
                    </a:moveTo>
                    <a:lnTo>
                      <a:pt x="661555" y="2791"/>
                    </a:lnTo>
                    <a:lnTo>
                      <a:pt x="723044" y="166427"/>
                    </a:lnTo>
                    <a:lnTo>
                      <a:pt x="670094" y="166427"/>
                    </a:lnTo>
                    <a:lnTo>
                      <a:pt x="661907" y="139415"/>
                    </a:lnTo>
                    <a:lnTo>
                      <a:pt x="604501" y="139415"/>
                    </a:lnTo>
                    <a:lnTo>
                      <a:pt x="596525" y="166427"/>
                    </a:lnTo>
                    <a:lnTo>
                      <a:pt x="544897" y="166427"/>
                    </a:lnTo>
                    <a:close/>
                    <a:moveTo>
                      <a:pt x="371140" y="2791"/>
                    </a:moveTo>
                    <a:lnTo>
                      <a:pt x="418356" y="2791"/>
                    </a:lnTo>
                    <a:lnTo>
                      <a:pt x="479971" y="93322"/>
                    </a:lnTo>
                    <a:lnTo>
                      <a:pt x="479971" y="2791"/>
                    </a:lnTo>
                    <a:lnTo>
                      <a:pt x="527633" y="2791"/>
                    </a:lnTo>
                    <a:lnTo>
                      <a:pt x="527633" y="166427"/>
                    </a:lnTo>
                    <a:lnTo>
                      <a:pt x="479971" y="166427"/>
                    </a:lnTo>
                    <a:lnTo>
                      <a:pt x="418691" y="76579"/>
                    </a:lnTo>
                    <a:lnTo>
                      <a:pt x="418691" y="166427"/>
                    </a:lnTo>
                    <a:lnTo>
                      <a:pt x="371140" y="166427"/>
                    </a:lnTo>
                    <a:close/>
                    <a:moveTo>
                      <a:pt x="0" y="2791"/>
                    </a:moveTo>
                    <a:lnTo>
                      <a:pt x="75121" y="2791"/>
                    </a:lnTo>
                    <a:cubicBezTo>
                      <a:pt x="89929" y="2791"/>
                      <a:pt x="101892" y="4800"/>
                      <a:pt x="111007" y="8818"/>
                    </a:cubicBezTo>
                    <a:cubicBezTo>
                      <a:pt x="120123" y="12837"/>
                      <a:pt x="127657" y="18604"/>
                      <a:pt x="133610" y="26119"/>
                    </a:cubicBezTo>
                    <a:cubicBezTo>
                      <a:pt x="139564" y="33635"/>
                      <a:pt x="143880" y="42379"/>
                      <a:pt x="146559" y="52350"/>
                    </a:cubicBezTo>
                    <a:cubicBezTo>
                      <a:pt x="149237" y="62322"/>
                      <a:pt x="150577" y="72889"/>
                      <a:pt x="150577" y="84051"/>
                    </a:cubicBezTo>
                    <a:cubicBezTo>
                      <a:pt x="150577" y="101538"/>
                      <a:pt x="148586" y="115100"/>
                      <a:pt x="144605" y="124737"/>
                    </a:cubicBezTo>
                    <a:cubicBezTo>
                      <a:pt x="140624" y="134373"/>
                      <a:pt x="135099" y="142447"/>
                      <a:pt x="128029" y="148958"/>
                    </a:cubicBezTo>
                    <a:cubicBezTo>
                      <a:pt x="120960" y="155470"/>
                      <a:pt x="113370" y="159804"/>
                      <a:pt x="105259" y="161962"/>
                    </a:cubicBezTo>
                    <a:cubicBezTo>
                      <a:pt x="94171" y="164939"/>
                      <a:pt x="84125" y="166427"/>
                      <a:pt x="75121" y="166427"/>
                    </a:cubicBezTo>
                    <a:lnTo>
                      <a:pt x="0" y="166427"/>
                    </a:lnTo>
                    <a:close/>
                    <a:moveTo>
                      <a:pt x="258440" y="0"/>
                    </a:moveTo>
                    <a:cubicBezTo>
                      <a:pt x="285676" y="0"/>
                      <a:pt x="306660" y="7311"/>
                      <a:pt x="321394" y="21934"/>
                    </a:cubicBezTo>
                    <a:cubicBezTo>
                      <a:pt x="336128" y="36556"/>
                      <a:pt x="343495" y="57038"/>
                      <a:pt x="343495" y="83381"/>
                    </a:cubicBezTo>
                    <a:cubicBezTo>
                      <a:pt x="343495" y="102505"/>
                      <a:pt x="340277" y="118188"/>
                      <a:pt x="333840" y="130429"/>
                    </a:cubicBezTo>
                    <a:cubicBezTo>
                      <a:pt x="327403" y="142670"/>
                      <a:pt x="318102" y="152195"/>
                      <a:pt x="305935" y="159004"/>
                    </a:cubicBezTo>
                    <a:cubicBezTo>
                      <a:pt x="293768" y="165813"/>
                      <a:pt x="278606" y="169218"/>
                      <a:pt x="260449" y="169218"/>
                    </a:cubicBezTo>
                    <a:cubicBezTo>
                      <a:pt x="241995" y="169218"/>
                      <a:pt x="226721" y="166278"/>
                      <a:pt x="214629" y="160400"/>
                    </a:cubicBezTo>
                    <a:cubicBezTo>
                      <a:pt x="202537" y="154521"/>
                      <a:pt x="192732" y="145219"/>
                      <a:pt x="185217" y="132494"/>
                    </a:cubicBezTo>
                    <a:cubicBezTo>
                      <a:pt x="177701" y="119770"/>
                      <a:pt x="173943" y="103845"/>
                      <a:pt x="173943" y="84720"/>
                    </a:cubicBezTo>
                    <a:cubicBezTo>
                      <a:pt x="173943" y="58006"/>
                      <a:pt x="181384" y="37207"/>
                      <a:pt x="196267" y="22324"/>
                    </a:cubicBezTo>
                    <a:cubicBezTo>
                      <a:pt x="211150" y="7441"/>
                      <a:pt x="231874" y="0"/>
                      <a:pt x="25844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dirty="0">
                  <a:solidFill>
                    <a:srgbClr val="F7443C"/>
                  </a:solidFill>
                  <a:latin typeface="Arial Black" panose="020B0A04020102020204" pitchFamily="34" charset="0"/>
                </a:endParaRPr>
              </a:p>
            </p:txBody>
          </p:sp>
        </p:grpSp>
      </p:grpSp>
      <p:grpSp>
        <p:nvGrpSpPr>
          <p:cNvPr id="93" name="그룹 92">
            <a:extLst>
              <a:ext uri="{FF2B5EF4-FFF2-40B4-BE49-F238E27FC236}">
                <a16:creationId xmlns:a16="http://schemas.microsoft.com/office/drawing/2014/main" id="{797A18E1-1065-4970-B71C-6DD3E28C536D}"/>
              </a:ext>
            </a:extLst>
          </p:cNvPr>
          <p:cNvGrpSpPr/>
          <p:nvPr/>
        </p:nvGrpSpPr>
        <p:grpSpPr>
          <a:xfrm>
            <a:off x="7636039" y="937629"/>
            <a:ext cx="1341363" cy="2684780"/>
            <a:chOff x="4381460" y="45"/>
            <a:chExt cx="3428405" cy="6862066"/>
          </a:xfrm>
        </p:grpSpPr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FF97E02F-7BBA-4358-B6F3-99CC517DB0ED}"/>
                </a:ext>
              </a:extLst>
            </p:cNvPr>
            <p:cNvSpPr/>
            <p:nvPr/>
          </p:nvSpPr>
          <p:spPr>
            <a:xfrm>
              <a:off x="4381460" y="45"/>
              <a:ext cx="3428405" cy="6862066"/>
            </a:xfrm>
            <a:custGeom>
              <a:avLst/>
              <a:gdLst>
                <a:gd name="connsiteX0" fmla="*/ 3418554 w 3428405"/>
                <a:gd name="connsiteY0" fmla="*/ 5725912 h 6862066"/>
                <a:gd name="connsiteX1" fmla="*/ 3268642 w 3428405"/>
                <a:gd name="connsiteY1" fmla="*/ 5965281 h 6862066"/>
                <a:gd name="connsiteX2" fmla="*/ 2752025 w 3428405"/>
                <a:gd name="connsiteY2" fmla="*/ 6198415 h 6862066"/>
                <a:gd name="connsiteX3" fmla="*/ 2037508 w 3428405"/>
                <a:gd name="connsiteY3" fmla="*/ 6320273 h 6862066"/>
                <a:gd name="connsiteX4" fmla="*/ 1994338 w 3428405"/>
                <a:gd name="connsiteY4" fmla="*/ 6365048 h 6862066"/>
                <a:gd name="connsiteX5" fmla="*/ 1852361 w 3428405"/>
                <a:gd name="connsiteY5" fmla="*/ 6598087 h 6862066"/>
                <a:gd name="connsiteX6" fmla="*/ 1828084 w 3428405"/>
                <a:gd name="connsiteY6" fmla="*/ 6636818 h 6862066"/>
                <a:gd name="connsiteX7" fmla="*/ 1828840 w 3428405"/>
                <a:gd name="connsiteY7" fmla="*/ 6802033 h 6862066"/>
                <a:gd name="connsiteX8" fmla="*/ 1769517 w 3428405"/>
                <a:gd name="connsiteY8" fmla="*/ 6862017 h 6862066"/>
                <a:gd name="connsiteX9" fmla="*/ 1632640 w 3428405"/>
                <a:gd name="connsiteY9" fmla="*/ 6862017 h 6862066"/>
                <a:gd name="connsiteX10" fmla="*/ 1571145 w 3428405"/>
                <a:gd name="connsiteY10" fmla="*/ 6798726 h 6862066"/>
                <a:gd name="connsiteX11" fmla="*/ 1571901 w 3428405"/>
                <a:gd name="connsiteY11" fmla="*/ 6628788 h 6862066"/>
                <a:gd name="connsiteX12" fmla="*/ 1544601 w 3428405"/>
                <a:gd name="connsiteY12" fmla="*/ 6589019 h 6862066"/>
                <a:gd name="connsiteX13" fmla="*/ 1392610 w 3428405"/>
                <a:gd name="connsiteY13" fmla="*/ 6379123 h 6862066"/>
                <a:gd name="connsiteX14" fmla="*/ 1351047 w 3428405"/>
                <a:gd name="connsiteY14" fmla="*/ 6341621 h 6862066"/>
                <a:gd name="connsiteX15" fmla="*/ 565966 w 3428405"/>
                <a:gd name="connsiteY15" fmla="*/ 6198226 h 6862066"/>
                <a:gd name="connsiteX16" fmla="*/ 174040 w 3428405"/>
                <a:gd name="connsiteY16" fmla="*/ 5978695 h 6862066"/>
                <a:gd name="connsiteX17" fmla="*/ 228 w 3428405"/>
                <a:gd name="connsiteY17" fmla="*/ 5563814 h 6862066"/>
                <a:gd name="connsiteX18" fmla="*/ 2212 w 3428405"/>
                <a:gd name="connsiteY18" fmla="*/ 1484438 h 6862066"/>
                <a:gd name="connsiteX19" fmla="*/ 83923 w 3428405"/>
                <a:gd name="connsiteY19" fmla="*/ 1327440 h 6862066"/>
                <a:gd name="connsiteX20" fmla="*/ 1355675 w 3428405"/>
                <a:gd name="connsiteY20" fmla="*/ 863722 h 6862066"/>
                <a:gd name="connsiteX21" fmla="*/ 1393460 w 3428405"/>
                <a:gd name="connsiteY21" fmla="*/ 842468 h 6862066"/>
                <a:gd name="connsiteX22" fmla="*/ 1577663 w 3428405"/>
                <a:gd name="connsiteY22" fmla="*/ 664406 h 6862066"/>
                <a:gd name="connsiteX23" fmla="*/ 1620549 w 3428405"/>
                <a:gd name="connsiteY23" fmla="*/ 608295 h 6862066"/>
                <a:gd name="connsiteX24" fmla="*/ 1624139 w 3428405"/>
                <a:gd name="connsiteY24" fmla="*/ 296946 h 6862066"/>
                <a:gd name="connsiteX25" fmla="*/ 1886556 w 3428405"/>
                <a:gd name="connsiteY25" fmla="*/ 8645 h 6862066"/>
                <a:gd name="connsiteX26" fmla="*/ 2232290 w 3428405"/>
                <a:gd name="connsiteY26" fmla="*/ 92906 h 6862066"/>
                <a:gd name="connsiteX27" fmla="*/ 2338089 w 3428405"/>
                <a:gd name="connsiteY27" fmla="*/ 355796 h 6862066"/>
                <a:gd name="connsiteX28" fmla="*/ 2269414 w 3428405"/>
                <a:gd name="connsiteY28" fmla="*/ 420881 h 6862066"/>
                <a:gd name="connsiteX29" fmla="*/ 2203763 w 3428405"/>
                <a:gd name="connsiteY29" fmla="*/ 361558 h 6862066"/>
                <a:gd name="connsiteX30" fmla="*/ 2099098 w 3428405"/>
                <a:gd name="connsiteY30" fmla="*/ 167720 h 6862066"/>
                <a:gd name="connsiteX31" fmla="*/ 1833563 w 3428405"/>
                <a:gd name="connsiteY31" fmla="*/ 174333 h 6862066"/>
                <a:gd name="connsiteX32" fmla="*/ 1758370 w 3428405"/>
                <a:gd name="connsiteY32" fmla="*/ 288916 h 6862066"/>
                <a:gd name="connsiteX33" fmla="*/ 1751097 w 3428405"/>
                <a:gd name="connsiteY33" fmla="*/ 628227 h 6862066"/>
                <a:gd name="connsiteX34" fmla="*/ 1778113 w 3428405"/>
                <a:gd name="connsiteY34" fmla="*/ 658077 h 6862066"/>
                <a:gd name="connsiteX35" fmla="*/ 1894869 w 3428405"/>
                <a:gd name="connsiteY35" fmla="*/ 706347 h 6862066"/>
                <a:gd name="connsiteX36" fmla="*/ 1983475 w 3428405"/>
                <a:gd name="connsiteY36" fmla="*/ 854465 h 6862066"/>
                <a:gd name="connsiteX37" fmla="*/ 2020032 w 3428405"/>
                <a:gd name="connsiteY37" fmla="*/ 889700 h 6862066"/>
                <a:gd name="connsiteX38" fmla="*/ 3268547 w 3428405"/>
                <a:gd name="connsiteY38" fmla="*/ 1281248 h 6862066"/>
                <a:gd name="connsiteX39" fmla="*/ 3428284 w 3428405"/>
                <a:gd name="connsiteY39" fmla="*/ 1547539 h 6862066"/>
                <a:gd name="connsiteX40" fmla="*/ 3418554 w 3428405"/>
                <a:gd name="connsiteY40" fmla="*/ 5725912 h 6862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428405" h="6862066">
                  <a:moveTo>
                    <a:pt x="3418554" y="5725912"/>
                  </a:moveTo>
                  <a:cubicBezTo>
                    <a:pt x="3408730" y="5830294"/>
                    <a:pt x="3352336" y="5905864"/>
                    <a:pt x="3268642" y="5965281"/>
                  </a:cubicBezTo>
                  <a:cubicBezTo>
                    <a:pt x="3111456" y="6076747"/>
                    <a:pt x="2936038" y="6147122"/>
                    <a:pt x="2752025" y="6198415"/>
                  </a:cubicBezTo>
                  <a:cubicBezTo>
                    <a:pt x="2518135" y="6263595"/>
                    <a:pt x="2278388" y="6295806"/>
                    <a:pt x="2037508" y="6320273"/>
                  </a:cubicBezTo>
                  <a:cubicBezTo>
                    <a:pt x="2005957" y="6323484"/>
                    <a:pt x="1993205" y="6327546"/>
                    <a:pt x="1994338" y="6365048"/>
                  </a:cubicBezTo>
                  <a:cubicBezTo>
                    <a:pt x="1997267" y="6471413"/>
                    <a:pt x="1954381" y="6554351"/>
                    <a:pt x="1852361" y="6598087"/>
                  </a:cubicBezTo>
                  <a:cubicBezTo>
                    <a:pt x="1832996" y="6606400"/>
                    <a:pt x="1827612" y="6616885"/>
                    <a:pt x="1828084" y="6636818"/>
                  </a:cubicBezTo>
                  <a:cubicBezTo>
                    <a:pt x="1829406" y="6691889"/>
                    <a:pt x="1827895" y="6746961"/>
                    <a:pt x="1828840" y="6802033"/>
                  </a:cubicBezTo>
                  <a:cubicBezTo>
                    <a:pt x="1829501" y="6843313"/>
                    <a:pt x="1811931" y="6863150"/>
                    <a:pt x="1769517" y="6862017"/>
                  </a:cubicBezTo>
                  <a:cubicBezTo>
                    <a:pt x="1723891" y="6860694"/>
                    <a:pt x="1678171" y="6860789"/>
                    <a:pt x="1632640" y="6862017"/>
                  </a:cubicBezTo>
                  <a:cubicBezTo>
                    <a:pt x="1587960" y="6863245"/>
                    <a:pt x="1570295" y="6841801"/>
                    <a:pt x="1571145" y="6798726"/>
                  </a:cubicBezTo>
                  <a:cubicBezTo>
                    <a:pt x="1572279" y="6742049"/>
                    <a:pt x="1570484" y="6685371"/>
                    <a:pt x="1571901" y="6628788"/>
                  </a:cubicBezTo>
                  <a:cubicBezTo>
                    <a:pt x="1572468" y="6606967"/>
                    <a:pt x="1566705" y="6596293"/>
                    <a:pt x="1544601" y="6589019"/>
                  </a:cubicBezTo>
                  <a:cubicBezTo>
                    <a:pt x="1444470" y="6555674"/>
                    <a:pt x="1396483" y="6480859"/>
                    <a:pt x="1392610" y="6379123"/>
                  </a:cubicBezTo>
                  <a:cubicBezTo>
                    <a:pt x="1391288" y="6344266"/>
                    <a:pt x="1377402" y="6342660"/>
                    <a:pt x="1351047" y="6341621"/>
                  </a:cubicBezTo>
                  <a:cubicBezTo>
                    <a:pt x="1082583" y="6331135"/>
                    <a:pt x="819882" y="6287777"/>
                    <a:pt x="565966" y="6198226"/>
                  </a:cubicBezTo>
                  <a:cubicBezTo>
                    <a:pt x="422855" y="6147783"/>
                    <a:pt x="286734" y="6083360"/>
                    <a:pt x="174040" y="5978695"/>
                  </a:cubicBezTo>
                  <a:cubicBezTo>
                    <a:pt x="53506" y="5866946"/>
                    <a:pt x="-4117" y="5733281"/>
                    <a:pt x="228" y="5563814"/>
                  </a:cubicBezTo>
                  <a:cubicBezTo>
                    <a:pt x="7219" y="5291761"/>
                    <a:pt x="3157" y="2571988"/>
                    <a:pt x="2212" y="1484438"/>
                  </a:cubicBezTo>
                  <a:cubicBezTo>
                    <a:pt x="2118" y="1413402"/>
                    <a:pt x="27339" y="1367870"/>
                    <a:pt x="83923" y="1327440"/>
                  </a:cubicBezTo>
                  <a:cubicBezTo>
                    <a:pt x="465174" y="1054915"/>
                    <a:pt x="889218" y="901791"/>
                    <a:pt x="1355675" y="863722"/>
                  </a:cubicBezTo>
                  <a:cubicBezTo>
                    <a:pt x="1370506" y="862494"/>
                    <a:pt x="1388737" y="870996"/>
                    <a:pt x="1393460" y="842468"/>
                  </a:cubicBezTo>
                  <a:cubicBezTo>
                    <a:pt x="1410558" y="738654"/>
                    <a:pt x="1483484" y="688399"/>
                    <a:pt x="1577663" y="664406"/>
                  </a:cubicBezTo>
                  <a:cubicBezTo>
                    <a:pt x="1611008" y="655904"/>
                    <a:pt x="1620738" y="642491"/>
                    <a:pt x="1620549" y="608295"/>
                  </a:cubicBezTo>
                  <a:cubicBezTo>
                    <a:pt x="1620077" y="504480"/>
                    <a:pt x="1613653" y="400477"/>
                    <a:pt x="1624139" y="296946"/>
                  </a:cubicBezTo>
                  <a:cubicBezTo>
                    <a:pt x="1640764" y="133903"/>
                    <a:pt x="1724931" y="39534"/>
                    <a:pt x="1886556" y="8645"/>
                  </a:cubicBezTo>
                  <a:cubicBezTo>
                    <a:pt x="2013137" y="-15537"/>
                    <a:pt x="2131215" y="10534"/>
                    <a:pt x="2232290" y="92906"/>
                  </a:cubicBezTo>
                  <a:cubicBezTo>
                    <a:pt x="2314756" y="160163"/>
                    <a:pt x="2352164" y="248392"/>
                    <a:pt x="2338089" y="355796"/>
                  </a:cubicBezTo>
                  <a:cubicBezTo>
                    <a:pt x="2332893" y="395659"/>
                    <a:pt x="2308994" y="417291"/>
                    <a:pt x="2269414" y="420881"/>
                  </a:cubicBezTo>
                  <a:cubicBezTo>
                    <a:pt x="2227189" y="424754"/>
                    <a:pt x="2200551" y="403594"/>
                    <a:pt x="2203763" y="361558"/>
                  </a:cubicBezTo>
                  <a:cubicBezTo>
                    <a:pt x="2210564" y="273141"/>
                    <a:pt x="2177785" y="206828"/>
                    <a:pt x="2099098" y="167720"/>
                  </a:cubicBezTo>
                  <a:cubicBezTo>
                    <a:pt x="2010681" y="123890"/>
                    <a:pt x="1920374" y="121623"/>
                    <a:pt x="1833563" y="174333"/>
                  </a:cubicBezTo>
                  <a:cubicBezTo>
                    <a:pt x="1791055" y="200121"/>
                    <a:pt x="1766400" y="239512"/>
                    <a:pt x="1758370" y="288916"/>
                  </a:cubicBezTo>
                  <a:cubicBezTo>
                    <a:pt x="1740139" y="401705"/>
                    <a:pt x="1750719" y="515060"/>
                    <a:pt x="1751097" y="628227"/>
                  </a:cubicBezTo>
                  <a:cubicBezTo>
                    <a:pt x="1751191" y="648442"/>
                    <a:pt x="1759693" y="654109"/>
                    <a:pt x="1778113" y="658077"/>
                  </a:cubicBezTo>
                  <a:cubicBezTo>
                    <a:pt x="1819677" y="667051"/>
                    <a:pt x="1859446" y="681693"/>
                    <a:pt x="1894869" y="706347"/>
                  </a:cubicBezTo>
                  <a:cubicBezTo>
                    <a:pt x="1946729" y="742432"/>
                    <a:pt x="1981303" y="790986"/>
                    <a:pt x="1983475" y="854465"/>
                  </a:cubicBezTo>
                  <a:cubicBezTo>
                    <a:pt x="1984514" y="885166"/>
                    <a:pt x="1999062" y="886866"/>
                    <a:pt x="2020032" y="889700"/>
                  </a:cubicBezTo>
                  <a:cubicBezTo>
                    <a:pt x="2312300" y="929752"/>
                    <a:pt x="2996684" y="1098368"/>
                    <a:pt x="3268547" y="1281248"/>
                  </a:cubicBezTo>
                  <a:cubicBezTo>
                    <a:pt x="3381430" y="1334336"/>
                    <a:pt x="3431212" y="1418408"/>
                    <a:pt x="3428284" y="1547539"/>
                  </a:cubicBezTo>
                  <a:cubicBezTo>
                    <a:pt x="3413075" y="2227199"/>
                    <a:pt x="3422238" y="5686805"/>
                    <a:pt x="3418554" y="5725912"/>
                  </a:cubicBezTo>
                  <a:close/>
                </a:path>
              </a:pathLst>
            </a:custGeom>
            <a:solidFill>
              <a:srgbClr val="1C1C1C"/>
            </a:solidFill>
            <a:ln w="94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EDAE29C8-4C6C-4EFB-91D7-27E609023A42}"/>
                </a:ext>
              </a:extLst>
            </p:cNvPr>
            <p:cNvSpPr/>
            <p:nvPr/>
          </p:nvSpPr>
          <p:spPr>
            <a:xfrm>
              <a:off x="4615807" y="1097443"/>
              <a:ext cx="2951547" cy="5009635"/>
            </a:xfrm>
            <a:custGeom>
              <a:avLst/>
              <a:gdLst>
                <a:gd name="connsiteX0" fmla="*/ 2950223 w 2951547"/>
                <a:gd name="connsiteY0" fmla="*/ 4616612 h 5009635"/>
                <a:gd name="connsiteX1" fmla="*/ 2933503 w 2951547"/>
                <a:gd name="connsiteY1" fmla="*/ 4646934 h 5009635"/>
                <a:gd name="connsiteX2" fmla="*/ 2728424 w 2951547"/>
                <a:gd name="connsiteY2" fmla="*/ 4769453 h 5009635"/>
                <a:gd name="connsiteX3" fmla="*/ 1791636 w 2951547"/>
                <a:gd name="connsiteY3" fmla="*/ 4988795 h 5009635"/>
                <a:gd name="connsiteX4" fmla="*/ 980768 w 2951547"/>
                <a:gd name="connsiteY4" fmla="*/ 4996163 h 5009635"/>
                <a:gd name="connsiteX5" fmla="*/ 246603 w 2951547"/>
                <a:gd name="connsiteY5" fmla="*/ 4809316 h 5009635"/>
                <a:gd name="connsiteX6" fmla="*/ 52482 w 2951547"/>
                <a:gd name="connsiteY6" fmla="*/ 4655531 h 5009635"/>
                <a:gd name="connsiteX7" fmla="*/ 2700 w 2951547"/>
                <a:gd name="connsiteY7" fmla="*/ 4474823 h 5009635"/>
                <a:gd name="connsiteX8" fmla="*/ 5250 w 2951547"/>
                <a:gd name="connsiteY8" fmla="*/ 447779 h 5009635"/>
                <a:gd name="connsiteX9" fmla="*/ 37745 w 2951547"/>
                <a:gd name="connsiteY9" fmla="*/ 387606 h 5009635"/>
                <a:gd name="connsiteX10" fmla="*/ 925790 w 2951547"/>
                <a:gd name="connsiteY10" fmla="*/ 40455 h 5009635"/>
                <a:gd name="connsiteX11" fmla="*/ 2919711 w 2951547"/>
                <a:gd name="connsiteY11" fmla="*/ 397997 h 5009635"/>
                <a:gd name="connsiteX12" fmla="*/ 2951545 w 2951547"/>
                <a:gd name="connsiteY12" fmla="*/ 462326 h 5009635"/>
                <a:gd name="connsiteX13" fmla="*/ 2950223 w 2951547"/>
                <a:gd name="connsiteY13" fmla="*/ 4616612 h 5009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1547" h="5009635">
                  <a:moveTo>
                    <a:pt x="2950223" y="4616612"/>
                  </a:moveTo>
                  <a:cubicBezTo>
                    <a:pt x="2952490" y="4632293"/>
                    <a:pt x="2942666" y="4638149"/>
                    <a:pt x="2933503" y="4646934"/>
                  </a:cubicBezTo>
                  <a:cubicBezTo>
                    <a:pt x="2874558" y="4703706"/>
                    <a:pt x="2803050" y="4739697"/>
                    <a:pt x="2728424" y="4769453"/>
                  </a:cubicBezTo>
                  <a:cubicBezTo>
                    <a:pt x="2427182" y="4889515"/>
                    <a:pt x="2114038" y="4958661"/>
                    <a:pt x="1791636" y="4988795"/>
                  </a:cubicBezTo>
                  <a:cubicBezTo>
                    <a:pt x="1521473" y="5014016"/>
                    <a:pt x="1251026" y="5016190"/>
                    <a:pt x="980768" y="4996163"/>
                  </a:cubicBezTo>
                  <a:cubicBezTo>
                    <a:pt x="725529" y="4977271"/>
                    <a:pt x="476242" y="4930606"/>
                    <a:pt x="246603" y="4809316"/>
                  </a:cubicBezTo>
                  <a:cubicBezTo>
                    <a:pt x="172449" y="4770114"/>
                    <a:pt x="103019" y="4724488"/>
                    <a:pt x="52482" y="4655531"/>
                  </a:cubicBezTo>
                  <a:cubicBezTo>
                    <a:pt x="12996" y="4601781"/>
                    <a:pt x="-7786" y="4543214"/>
                    <a:pt x="2700" y="4474823"/>
                  </a:cubicBezTo>
                  <a:cubicBezTo>
                    <a:pt x="7234" y="4445539"/>
                    <a:pt x="9312" y="557828"/>
                    <a:pt x="5250" y="447779"/>
                  </a:cubicBezTo>
                  <a:cubicBezTo>
                    <a:pt x="4211" y="418590"/>
                    <a:pt x="14413" y="402909"/>
                    <a:pt x="37745" y="387606"/>
                  </a:cubicBezTo>
                  <a:cubicBezTo>
                    <a:pt x="309420" y="209355"/>
                    <a:pt x="606034" y="93165"/>
                    <a:pt x="925790" y="40455"/>
                  </a:cubicBezTo>
                  <a:cubicBezTo>
                    <a:pt x="1631994" y="-75923"/>
                    <a:pt x="2293517" y="63504"/>
                    <a:pt x="2919711" y="397997"/>
                  </a:cubicBezTo>
                  <a:cubicBezTo>
                    <a:pt x="2949467" y="413867"/>
                    <a:pt x="2951640" y="434365"/>
                    <a:pt x="2951545" y="462326"/>
                  </a:cubicBezTo>
                  <a:cubicBezTo>
                    <a:pt x="2951073" y="1145292"/>
                    <a:pt x="2936148" y="4519221"/>
                    <a:pt x="2950223" y="4616612"/>
                  </a:cubicBezTo>
                  <a:close/>
                </a:path>
              </a:pathLst>
            </a:custGeom>
            <a:solidFill>
              <a:srgbClr val="FEFEFE"/>
            </a:solidFill>
            <a:ln w="94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6B70290B-8F02-471C-A299-A7C86AAB7872}"/>
                </a:ext>
              </a:extLst>
            </p:cNvPr>
            <p:cNvSpPr/>
            <p:nvPr/>
          </p:nvSpPr>
          <p:spPr>
            <a:xfrm>
              <a:off x="4803175" y="2868336"/>
              <a:ext cx="2569327" cy="3043642"/>
            </a:xfrm>
            <a:custGeom>
              <a:avLst/>
              <a:gdLst>
                <a:gd name="connsiteX0" fmla="*/ 16632 w 2569327"/>
                <a:gd name="connsiteY0" fmla="*/ 470357 h 3043642"/>
                <a:gd name="connsiteX1" fmla="*/ 96736 w 2569327"/>
                <a:gd name="connsiteY1" fmla="*/ 272552 h 3043642"/>
                <a:gd name="connsiteX2" fmla="*/ 844221 w 2569327"/>
                <a:gd name="connsiteY2" fmla="*/ 1538 h 3043642"/>
                <a:gd name="connsiteX3" fmla="*/ 1492047 w 2569327"/>
                <a:gd name="connsiteY3" fmla="*/ 189519 h 3043642"/>
                <a:gd name="connsiteX4" fmla="*/ 1913445 w 2569327"/>
                <a:gd name="connsiteY4" fmla="*/ 351900 h 3043642"/>
                <a:gd name="connsiteX5" fmla="*/ 2490424 w 2569327"/>
                <a:gd name="connsiteY5" fmla="*/ 239301 h 3043642"/>
                <a:gd name="connsiteX6" fmla="*/ 2566939 w 2569327"/>
                <a:gd name="connsiteY6" fmla="*/ 206428 h 3043642"/>
                <a:gd name="connsiteX7" fmla="*/ 2562310 w 2569327"/>
                <a:gd name="connsiteY7" fmla="*/ 2527757 h 3043642"/>
                <a:gd name="connsiteX8" fmla="*/ 2324925 w 2569327"/>
                <a:gd name="connsiteY8" fmla="*/ 2885960 h 3043642"/>
                <a:gd name="connsiteX9" fmla="*/ 1922986 w 2569327"/>
                <a:gd name="connsiteY9" fmla="*/ 2999126 h 3043642"/>
                <a:gd name="connsiteX10" fmla="*/ 762321 w 2569327"/>
                <a:gd name="connsiteY10" fmla="*/ 2998371 h 3043642"/>
                <a:gd name="connsiteX11" fmla="*/ 139717 w 2569327"/>
                <a:gd name="connsiteY11" fmla="*/ 2711203 h 3043642"/>
                <a:gd name="connsiteX12" fmla="*/ 6 w 2569327"/>
                <a:gd name="connsiteY12" fmla="*/ 2382095 h 3043642"/>
                <a:gd name="connsiteX13" fmla="*/ 16632 w 2569327"/>
                <a:gd name="connsiteY13" fmla="*/ 470357 h 3043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9327" h="3043642">
                  <a:moveTo>
                    <a:pt x="16632" y="470357"/>
                  </a:moveTo>
                  <a:cubicBezTo>
                    <a:pt x="17482" y="392708"/>
                    <a:pt x="39303" y="329135"/>
                    <a:pt x="96736" y="272552"/>
                  </a:cubicBezTo>
                  <a:cubicBezTo>
                    <a:pt x="305121" y="67000"/>
                    <a:pt x="557620" y="-12348"/>
                    <a:pt x="844221" y="1538"/>
                  </a:cubicBezTo>
                  <a:cubicBezTo>
                    <a:pt x="1074899" y="12684"/>
                    <a:pt x="1283662" y="101102"/>
                    <a:pt x="1492047" y="189519"/>
                  </a:cubicBezTo>
                  <a:cubicBezTo>
                    <a:pt x="1630718" y="248369"/>
                    <a:pt x="1767783" y="311376"/>
                    <a:pt x="1913445" y="351900"/>
                  </a:cubicBezTo>
                  <a:cubicBezTo>
                    <a:pt x="2124381" y="410562"/>
                    <a:pt x="2313684" y="357851"/>
                    <a:pt x="2490424" y="239301"/>
                  </a:cubicBezTo>
                  <a:cubicBezTo>
                    <a:pt x="2513851" y="223620"/>
                    <a:pt x="2537089" y="187913"/>
                    <a:pt x="2566939" y="206428"/>
                  </a:cubicBezTo>
                  <a:cubicBezTo>
                    <a:pt x="2575157" y="1007283"/>
                    <a:pt x="2559288" y="2354890"/>
                    <a:pt x="2562310" y="2527757"/>
                  </a:cubicBezTo>
                  <a:cubicBezTo>
                    <a:pt x="2565428" y="2702418"/>
                    <a:pt x="2473232" y="2813035"/>
                    <a:pt x="2324925" y="2885960"/>
                  </a:cubicBezTo>
                  <a:cubicBezTo>
                    <a:pt x="2198156" y="2948305"/>
                    <a:pt x="2061090" y="2977305"/>
                    <a:pt x="1922986" y="2999126"/>
                  </a:cubicBezTo>
                  <a:cubicBezTo>
                    <a:pt x="1536161" y="3060244"/>
                    <a:pt x="1148485" y="3056938"/>
                    <a:pt x="762321" y="2998371"/>
                  </a:cubicBezTo>
                  <a:cubicBezTo>
                    <a:pt x="528998" y="2963042"/>
                    <a:pt x="311261" y="2883598"/>
                    <a:pt x="139717" y="2711203"/>
                  </a:cubicBezTo>
                  <a:cubicBezTo>
                    <a:pt x="49883" y="2620897"/>
                    <a:pt x="-655" y="2512926"/>
                    <a:pt x="6" y="2382095"/>
                  </a:cubicBezTo>
                  <a:cubicBezTo>
                    <a:pt x="1423" y="2065645"/>
                    <a:pt x="13042" y="791341"/>
                    <a:pt x="16632" y="470357"/>
                  </a:cubicBezTo>
                  <a:close/>
                </a:path>
              </a:pathLst>
            </a:custGeom>
            <a:solidFill>
              <a:srgbClr val="EA1C24"/>
            </a:solidFill>
            <a:ln w="94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41FDD26E-D4FF-4CB9-93D1-A2CF37C621D2}"/>
                </a:ext>
              </a:extLst>
            </p:cNvPr>
            <p:cNvSpPr/>
            <p:nvPr/>
          </p:nvSpPr>
          <p:spPr>
            <a:xfrm>
              <a:off x="6261919" y="1737755"/>
              <a:ext cx="1117459" cy="1118374"/>
            </a:xfrm>
            <a:custGeom>
              <a:avLst/>
              <a:gdLst>
                <a:gd name="connsiteX0" fmla="*/ 698321 w 1117459"/>
                <a:gd name="connsiteY0" fmla="*/ 218569 h 1118374"/>
                <a:gd name="connsiteX1" fmla="*/ 697660 w 1117459"/>
                <a:gd name="connsiteY1" fmla="*/ 383690 h 1118374"/>
                <a:gd name="connsiteX2" fmla="*/ 734500 w 1117459"/>
                <a:gd name="connsiteY2" fmla="*/ 420531 h 1118374"/>
                <a:gd name="connsiteX3" fmla="*/ 1060113 w 1117459"/>
                <a:gd name="connsiteY3" fmla="*/ 420436 h 1118374"/>
                <a:gd name="connsiteX4" fmla="*/ 1117169 w 1117459"/>
                <a:gd name="connsiteY4" fmla="*/ 477397 h 1118374"/>
                <a:gd name="connsiteX5" fmla="*/ 1117169 w 1117459"/>
                <a:gd name="connsiteY5" fmla="*/ 642424 h 1118374"/>
                <a:gd name="connsiteX6" fmla="*/ 1056051 w 1117459"/>
                <a:gd name="connsiteY6" fmla="*/ 700613 h 1118374"/>
                <a:gd name="connsiteX7" fmla="*/ 735256 w 1117459"/>
                <a:gd name="connsiteY7" fmla="*/ 697401 h 1118374"/>
                <a:gd name="connsiteX8" fmla="*/ 695676 w 1117459"/>
                <a:gd name="connsiteY8" fmla="*/ 735942 h 1118374"/>
                <a:gd name="connsiteX9" fmla="*/ 695015 w 1117459"/>
                <a:gd name="connsiteY9" fmla="*/ 1066184 h 1118374"/>
                <a:gd name="connsiteX10" fmla="*/ 643438 w 1117459"/>
                <a:gd name="connsiteY10" fmla="*/ 1118233 h 1118374"/>
                <a:gd name="connsiteX11" fmla="*/ 464147 w 1117459"/>
                <a:gd name="connsiteY11" fmla="*/ 1117477 h 1118374"/>
                <a:gd name="connsiteX12" fmla="*/ 417199 w 1117459"/>
                <a:gd name="connsiteY12" fmla="*/ 1069585 h 1118374"/>
                <a:gd name="connsiteX13" fmla="*/ 419183 w 1117459"/>
                <a:gd name="connsiteY13" fmla="*/ 734525 h 1118374"/>
                <a:gd name="connsiteX14" fmla="*/ 379698 w 1117459"/>
                <a:gd name="connsiteY14" fmla="*/ 694945 h 1118374"/>
                <a:gd name="connsiteX15" fmla="*/ 49361 w 1117459"/>
                <a:gd name="connsiteY15" fmla="*/ 695229 h 1118374"/>
                <a:gd name="connsiteX16" fmla="*/ 146 w 1117459"/>
                <a:gd name="connsiteY16" fmla="*/ 646486 h 1118374"/>
                <a:gd name="connsiteX17" fmla="*/ 902 w 1117459"/>
                <a:gd name="connsiteY17" fmla="*/ 467195 h 1118374"/>
                <a:gd name="connsiteX18" fmla="*/ 50022 w 1117459"/>
                <a:gd name="connsiteY18" fmla="*/ 417791 h 1118374"/>
                <a:gd name="connsiteX19" fmla="*/ 375636 w 1117459"/>
                <a:gd name="connsiteY19" fmla="*/ 419681 h 1118374"/>
                <a:gd name="connsiteX20" fmla="*/ 420883 w 1117459"/>
                <a:gd name="connsiteY20" fmla="*/ 376794 h 1118374"/>
                <a:gd name="connsiteX21" fmla="*/ 420789 w 1117459"/>
                <a:gd name="connsiteY21" fmla="*/ 55999 h 1118374"/>
                <a:gd name="connsiteX22" fmla="*/ 478695 w 1117459"/>
                <a:gd name="connsiteY22" fmla="*/ 266 h 1118374"/>
                <a:gd name="connsiteX23" fmla="*/ 657985 w 1117459"/>
                <a:gd name="connsiteY23" fmla="*/ 1399 h 1118374"/>
                <a:gd name="connsiteX24" fmla="*/ 699927 w 1117459"/>
                <a:gd name="connsiteY24" fmla="*/ 43813 h 1118374"/>
                <a:gd name="connsiteX25" fmla="*/ 699738 w 1117459"/>
                <a:gd name="connsiteY25" fmla="*/ 218380 h 1118374"/>
                <a:gd name="connsiteX26" fmla="*/ 698321 w 1117459"/>
                <a:gd name="connsiteY26" fmla="*/ 218569 h 1118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117459" h="1118374">
                  <a:moveTo>
                    <a:pt x="698321" y="218569"/>
                  </a:moveTo>
                  <a:cubicBezTo>
                    <a:pt x="698321" y="273641"/>
                    <a:pt x="700021" y="328713"/>
                    <a:pt x="697660" y="383690"/>
                  </a:cubicBezTo>
                  <a:cubicBezTo>
                    <a:pt x="696337" y="413163"/>
                    <a:pt x="705595" y="420909"/>
                    <a:pt x="734500" y="420531"/>
                  </a:cubicBezTo>
                  <a:cubicBezTo>
                    <a:pt x="843038" y="419303"/>
                    <a:pt x="951575" y="422136"/>
                    <a:pt x="1060113" y="420436"/>
                  </a:cubicBezTo>
                  <a:cubicBezTo>
                    <a:pt x="1102716" y="419775"/>
                    <a:pt x="1119814" y="433189"/>
                    <a:pt x="1117169" y="477397"/>
                  </a:cubicBezTo>
                  <a:cubicBezTo>
                    <a:pt x="1113863" y="532280"/>
                    <a:pt x="1113674" y="587635"/>
                    <a:pt x="1117169" y="642424"/>
                  </a:cubicBezTo>
                  <a:cubicBezTo>
                    <a:pt x="1120192" y="690222"/>
                    <a:pt x="1099599" y="701746"/>
                    <a:pt x="1056051" y="700613"/>
                  </a:cubicBezTo>
                  <a:cubicBezTo>
                    <a:pt x="949120" y="697873"/>
                    <a:pt x="842093" y="699952"/>
                    <a:pt x="735256" y="697401"/>
                  </a:cubicBezTo>
                  <a:cubicBezTo>
                    <a:pt x="704366" y="696645"/>
                    <a:pt x="695204" y="703919"/>
                    <a:pt x="695676" y="735942"/>
                  </a:cubicBezTo>
                  <a:cubicBezTo>
                    <a:pt x="697187" y="845991"/>
                    <a:pt x="693787" y="956135"/>
                    <a:pt x="695015" y="1066184"/>
                  </a:cubicBezTo>
                  <a:cubicBezTo>
                    <a:pt x="695487" y="1104819"/>
                    <a:pt x="683112" y="1120028"/>
                    <a:pt x="643438" y="1118233"/>
                  </a:cubicBezTo>
                  <a:cubicBezTo>
                    <a:pt x="583737" y="1115494"/>
                    <a:pt x="523942" y="1116155"/>
                    <a:pt x="464147" y="1117477"/>
                  </a:cubicBezTo>
                  <a:cubicBezTo>
                    <a:pt x="429385" y="1118233"/>
                    <a:pt x="416822" y="1103780"/>
                    <a:pt x="417199" y="1069585"/>
                  </a:cubicBezTo>
                  <a:cubicBezTo>
                    <a:pt x="418616" y="957930"/>
                    <a:pt x="417011" y="846180"/>
                    <a:pt x="419183" y="734525"/>
                  </a:cubicBezTo>
                  <a:cubicBezTo>
                    <a:pt x="419750" y="703163"/>
                    <a:pt x="410681" y="694567"/>
                    <a:pt x="379698" y="694945"/>
                  </a:cubicBezTo>
                  <a:cubicBezTo>
                    <a:pt x="269649" y="696362"/>
                    <a:pt x="159505" y="693906"/>
                    <a:pt x="49361" y="695229"/>
                  </a:cubicBezTo>
                  <a:cubicBezTo>
                    <a:pt x="12993" y="695701"/>
                    <a:pt x="-1649" y="684460"/>
                    <a:pt x="146" y="646486"/>
                  </a:cubicBezTo>
                  <a:cubicBezTo>
                    <a:pt x="2885" y="586785"/>
                    <a:pt x="2885" y="526896"/>
                    <a:pt x="902" y="467195"/>
                  </a:cubicBezTo>
                  <a:cubicBezTo>
                    <a:pt x="-326" y="430355"/>
                    <a:pt x="12710" y="417130"/>
                    <a:pt x="50022" y="417791"/>
                  </a:cubicBezTo>
                  <a:cubicBezTo>
                    <a:pt x="158560" y="419775"/>
                    <a:pt x="267098" y="417413"/>
                    <a:pt x="375636" y="419681"/>
                  </a:cubicBezTo>
                  <a:cubicBezTo>
                    <a:pt x="409359" y="420436"/>
                    <a:pt x="421639" y="414013"/>
                    <a:pt x="420883" y="376794"/>
                  </a:cubicBezTo>
                  <a:cubicBezTo>
                    <a:pt x="418616" y="269862"/>
                    <a:pt x="422584" y="162836"/>
                    <a:pt x="420789" y="55999"/>
                  </a:cubicBezTo>
                  <a:cubicBezTo>
                    <a:pt x="420033" y="12074"/>
                    <a:pt x="435525" y="-2190"/>
                    <a:pt x="478695" y="266"/>
                  </a:cubicBezTo>
                  <a:cubicBezTo>
                    <a:pt x="538301" y="3666"/>
                    <a:pt x="598190" y="2533"/>
                    <a:pt x="657985" y="1399"/>
                  </a:cubicBezTo>
                  <a:cubicBezTo>
                    <a:pt x="688780" y="832"/>
                    <a:pt x="700305" y="14435"/>
                    <a:pt x="699927" y="43813"/>
                  </a:cubicBezTo>
                  <a:cubicBezTo>
                    <a:pt x="699171" y="102002"/>
                    <a:pt x="699738" y="160191"/>
                    <a:pt x="699738" y="218380"/>
                  </a:cubicBezTo>
                  <a:cubicBezTo>
                    <a:pt x="699077" y="218569"/>
                    <a:pt x="698699" y="218569"/>
                    <a:pt x="698321" y="218569"/>
                  </a:cubicBezTo>
                  <a:close/>
                </a:path>
              </a:pathLst>
            </a:custGeom>
            <a:solidFill>
              <a:srgbClr val="EA1C24"/>
            </a:solidFill>
            <a:ln w="94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2CFB600D-594A-49D5-972E-9D97757BA844}"/>
                </a:ext>
              </a:extLst>
            </p:cNvPr>
            <p:cNvSpPr/>
            <p:nvPr/>
          </p:nvSpPr>
          <p:spPr>
            <a:xfrm>
              <a:off x="5042828" y="2172919"/>
              <a:ext cx="773282" cy="106942"/>
            </a:xfrm>
            <a:custGeom>
              <a:avLst/>
              <a:gdLst>
                <a:gd name="connsiteX0" fmla="*/ 704510 w 773282"/>
                <a:gd name="connsiteY0" fmla="*/ 9 h 106942"/>
                <a:gd name="connsiteX1" fmla="*/ 773279 w 773282"/>
                <a:gd name="connsiteY1" fmla="*/ 52341 h 106942"/>
                <a:gd name="connsiteX2" fmla="*/ 706304 w 773282"/>
                <a:gd name="connsiteY2" fmla="*/ 106941 h 106942"/>
                <a:gd name="connsiteX3" fmla="*/ 65658 w 773282"/>
                <a:gd name="connsiteY3" fmla="*/ 106846 h 106942"/>
                <a:gd name="connsiteX4" fmla="*/ 6 w 773282"/>
                <a:gd name="connsiteY4" fmla="*/ 51869 h 106942"/>
                <a:gd name="connsiteX5" fmla="*/ 63863 w 773282"/>
                <a:gd name="connsiteY5" fmla="*/ 198 h 106942"/>
                <a:gd name="connsiteX6" fmla="*/ 704510 w 773282"/>
                <a:gd name="connsiteY6" fmla="*/ 9 h 106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73282" h="106942">
                  <a:moveTo>
                    <a:pt x="704510" y="9"/>
                  </a:moveTo>
                  <a:cubicBezTo>
                    <a:pt x="742861" y="-369"/>
                    <a:pt x="772901" y="11627"/>
                    <a:pt x="773279" y="52341"/>
                  </a:cubicBezTo>
                  <a:cubicBezTo>
                    <a:pt x="773656" y="92299"/>
                    <a:pt x="745412" y="107129"/>
                    <a:pt x="706304" y="106941"/>
                  </a:cubicBezTo>
                  <a:cubicBezTo>
                    <a:pt x="492724" y="106279"/>
                    <a:pt x="279238" y="106374"/>
                    <a:pt x="65658" y="106846"/>
                  </a:cubicBezTo>
                  <a:cubicBezTo>
                    <a:pt x="27117" y="106941"/>
                    <a:pt x="-466" y="94282"/>
                    <a:pt x="6" y="51869"/>
                  </a:cubicBezTo>
                  <a:cubicBezTo>
                    <a:pt x="478" y="11627"/>
                    <a:pt x="27400" y="9"/>
                    <a:pt x="63863" y="198"/>
                  </a:cubicBezTo>
                  <a:cubicBezTo>
                    <a:pt x="170606" y="859"/>
                    <a:pt x="597767" y="1237"/>
                    <a:pt x="704510" y="9"/>
                  </a:cubicBezTo>
                  <a:close/>
                </a:path>
              </a:pathLst>
            </a:custGeom>
            <a:solidFill>
              <a:srgbClr val="1B1B1B"/>
            </a:solidFill>
            <a:ln w="94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149FEBF0-C07D-482D-825F-0C52ABB72DD9}"/>
                </a:ext>
              </a:extLst>
            </p:cNvPr>
            <p:cNvSpPr/>
            <p:nvPr/>
          </p:nvSpPr>
          <p:spPr>
            <a:xfrm>
              <a:off x="5042825" y="2515025"/>
              <a:ext cx="774547" cy="107186"/>
            </a:xfrm>
            <a:custGeom>
              <a:avLst/>
              <a:gdLst>
                <a:gd name="connsiteX0" fmla="*/ 68966 w 774547"/>
                <a:gd name="connsiteY0" fmla="*/ 106979 h 107186"/>
                <a:gd name="connsiteX1" fmla="*/ 103 w 774547"/>
                <a:gd name="connsiteY1" fmla="*/ 55214 h 107186"/>
                <a:gd name="connsiteX2" fmla="*/ 70761 w 774547"/>
                <a:gd name="connsiteY2" fmla="*/ 142 h 107186"/>
                <a:gd name="connsiteX3" fmla="*/ 701962 w 774547"/>
                <a:gd name="connsiteY3" fmla="*/ 142 h 107186"/>
                <a:gd name="connsiteX4" fmla="*/ 774320 w 774547"/>
                <a:gd name="connsiteY4" fmla="*/ 54741 h 107186"/>
                <a:gd name="connsiteX5" fmla="*/ 700167 w 774547"/>
                <a:gd name="connsiteY5" fmla="*/ 107168 h 107186"/>
                <a:gd name="connsiteX6" fmla="*/ 68966 w 774547"/>
                <a:gd name="connsiteY6" fmla="*/ 106979 h 107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74547" h="107186">
                  <a:moveTo>
                    <a:pt x="68966" y="106979"/>
                  </a:moveTo>
                  <a:cubicBezTo>
                    <a:pt x="31842" y="107263"/>
                    <a:pt x="2370" y="98855"/>
                    <a:pt x="103" y="55214"/>
                  </a:cubicBezTo>
                  <a:cubicBezTo>
                    <a:pt x="-1786" y="18940"/>
                    <a:pt x="22396" y="236"/>
                    <a:pt x="70761" y="142"/>
                  </a:cubicBezTo>
                  <a:cubicBezTo>
                    <a:pt x="281130" y="-47"/>
                    <a:pt x="491593" y="-47"/>
                    <a:pt x="701962" y="142"/>
                  </a:cubicBezTo>
                  <a:cubicBezTo>
                    <a:pt x="748248" y="142"/>
                    <a:pt x="777437" y="21207"/>
                    <a:pt x="774320" y="54741"/>
                  </a:cubicBezTo>
                  <a:cubicBezTo>
                    <a:pt x="770164" y="99139"/>
                    <a:pt x="739274" y="107641"/>
                    <a:pt x="700167" y="107168"/>
                  </a:cubicBezTo>
                  <a:cubicBezTo>
                    <a:pt x="595030" y="105940"/>
                    <a:pt x="174198" y="106318"/>
                    <a:pt x="68966" y="106979"/>
                  </a:cubicBezTo>
                  <a:close/>
                </a:path>
              </a:pathLst>
            </a:custGeom>
            <a:solidFill>
              <a:srgbClr val="1B1B1B"/>
            </a:solidFill>
            <a:ln w="94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63992C59-2355-4B57-8888-8FF9219AA638}"/>
                </a:ext>
              </a:extLst>
            </p:cNvPr>
            <p:cNvSpPr/>
            <p:nvPr/>
          </p:nvSpPr>
          <p:spPr>
            <a:xfrm>
              <a:off x="5042828" y="1830775"/>
              <a:ext cx="1406183" cy="106942"/>
            </a:xfrm>
            <a:custGeom>
              <a:avLst/>
              <a:gdLst>
                <a:gd name="connsiteX0" fmla="*/ 1337410 w 1406183"/>
                <a:gd name="connsiteY0" fmla="*/ 9 h 106942"/>
                <a:gd name="connsiteX1" fmla="*/ 1406179 w 1406183"/>
                <a:gd name="connsiteY1" fmla="*/ 52341 h 106942"/>
                <a:gd name="connsiteX2" fmla="*/ 1339205 w 1406183"/>
                <a:gd name="connsiteY2" fmla="*/ 106941 h 106942"/>
                <a:gd name="connsiteX3" fmla="*/ 65658 w 1406183"/>
                <a:gd name="connsiteY3" fmla="*/ 106846 h 106942"/>
                <a:gd name="connsiteX4" fmla="*/ 6 w 1406183"/>
                <a:gd name="connsiteY4" fmla="*/ 51869 h 106942"/>
                <a:gd name="connsiteX5" fmla="*/ 63863 w 1406183"/>
                <a:gd name="connsiteY5" fmla="*/ 198 h 106942"/>
                <a:gd name="connsiteX6" fmla="*/ 1337410 w 1406183"/>
                <a:gd name="connsiteY6" fmla="*/ 9 h 106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06183" h="106942">
                  <a:moveTo>
                    <a:pt x="1337410" y="9"/>
                  </a:moveTo>
                  <a:cubicBezTo>
                    <a:pt x="1375762" y="-369"/>
                    <a:pt x="1405802" y="11627"/>
                    <a:pt x="1406179" y="52341"/>
                  </a:cubicBezTo>
                  <a:cubicBezTo>
                    <a:pt x="1406557" y="92299"/>
                    <a:pt x="1378313" y="107129"/>
                    <a:pt x="1339205" y="106941"/>
                  </a:cubicBezTo>
                  <a:cubicBezTo>
                    <a:pt x="1125625" y="106279"/>
                    <a:pt x="279238" y="106374"/>
                    <a:pt x="65658" y="106846"/>
                  </a:cubicBezTo>
                  <a:cubicBezTo>
                    <a:pt x="27117" y="106941"/>
                    <a:pt x="-466" y="94282"/>
                    <a:pt x="6" y="51869"/>
                  </a:cubicBezTo>
                  <a:cubicBezTo>
                    <a:pt x="478" y="11627"/>
                    <a:pt x="27400" y="9"/>
                    <a:pt x="63863" y="198"/>
                  </a:cubicBezTo>
                  <a:cubicBezTo>
                    <a:pt x="170606" y="764"/>
                    <a:pt x="1230667" y="1142"/>
                    <a:pt x="1337410" y="9"/>
                  </a:cubicBezTo>
                  <a:close/>
                </a:path>
              </a:pathLst>
            </a:custGeom>
            <a:solidFill>
              <a:srgbClr val="1B1B1B"/>
            </a:solidFill>
            <a:ln w="94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5" name="그룹 104">
            <a:extLst>
              <a:ext uri="{FF2B5EF4-FFF2-40B4-BE49-F238E27FC236}">
                <a16:creationId xmlns:a16="http://schemas.microsoft.com/office/drawing/2014/main" id="{685327A1-1ECA-4CF9-B5D9-BFF6773F63CE}"/>
              </a:ext>
            </a:extLst>
          </p:cNvPr>
          <p:cNvGrpSpPr/>
          <p:nvPr/>
        </p:nvGrpSpPr>
        <p:grpSpPr>
          <a:xfrm>
            <a:off x="3545701" y="4421272"/>
            <a:ext cx="2240339" cy="2240336"/>
            <a:chOff x="7809108" y="4722559"/>
            <a:chExt cx="2166461" cy="2166461"/>
          </a:xfrm>
        </p:grpSpPr>
        <p:sp>
          <p:nvSpPr>
            <p:cNvPr id="106" name="Oval 226">
              <a:extLst>
                <a:ext uri="{FF2B5EF4-FFF2-40B4-BE49-F238E27FC236}">
                  <a16:creationId xmlns:a16="http://schemas.microsoft.com/office/drawing/2014/main" id="{64A9F1E7-5506-4B52-8679-FE15D3F7FC87}"/>
                </a:ext>
              </a:extLst>
            </p:cNvPr>
            <p:cNvSpPr/>
            <p:nvPr/>
          </p:nvSpPr>
          <p:spPr>
            <a:xfrm>
              <a:off x="7809108" y="4722559"/>
              <a:ext cx="2166461" cy="2166461"/>
            </a:xfrm>
            <a:prstGeom prst="roundRect">
              <a:avLst>
                <a:gd name="adj" fmla="val 24448"/>
              </a:avLst>
            </a:prstGeom>
            <a:solidFill>
              <a:schemeClr val="tx1">
                <a:lumMod val="75000"/>
                <a:lumOff val="25000"/>
              </a:schemeClr>
            </a:solidFill>
            <a:ln w="254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7" name="Group 238">
              <a:extLst>
                <a:ext uri="{FF2B5EF4-FFF2-40B4-BE49-F238E27FC236}">
                  <a16:creationId xmlns:a16="http://schemas.microsoft.com/office/drawing/2014/main" id="{812AB4D6-99B6-42D0-A2F7-696116A204AF}"/>
                </a:ext>
              </a:extLst>
            </p:cNvPr>
            <p:cNvGrpSpPr/>
            <p:nvPr/>
          </p:nvGrpSpPr>
          <p:grpSpPr>
            <a:xfrm>
              <a:off x="7976875" y="4962454"/>
              <a:ext cx="1830926" cy="1686671"/>
              <a:chOff x="4976928" y="2100124"/>
              <a:chExt cx="1830926" cy="1686671"/>
            </a:xfrm>
          </p:grpSpPr>
          <p:sp>
            <p:nvSpPr>
              <p:cNvPr id="108" name="Freeform: Shape 6">
                <a:extLst>
                  <a:ext uri="{FF2B5EF4-FFF2-40B4-BE49-F238E27FC236}">
                    <a16:creationId xmlns:a16="http://schemas.microsoft.com/office/drawing/2014/main" id="{BE3E428A-552F-438B-A7C4-8935F56D898F}"/>
                  </a:ext>
                </a:extLst>
              </p:cNvPr>
              <p:cNvSpPr/>
              <p:nvPr/>
            </p:nvSpPr>
            <p:spPr>
              <a:xfrm>
                <a:off x="4976928" y="2100124"/>
                <a:ext cx="1830926" cy="1686671"/>
              </a:xfrm>
              <a:custGeom>
                <a:avLst/>
                <a:gdLst>
                  <a:gd name="connsiteX0" fmla="*/ 1827947 w 1830925"/>
                  <a:gd name="connsiteY0" fmla="*/ 753404 h 1686670"/>
                  <a:gd name="connsiteX1" fmla="*/ 1700337 w 1830925"/>
                  <a:gd name="connsiteY1" fmla="*/ 644658 h 1686670"/>
                  <a:gd name="connsiteX2" fmla="*/ 1633203 w 1830925"/>
                  <a:gd name="connsiteY2" fmla="*/ 635226 h 1686670"/>
                  <a:gd name="connsiteX3" fmla="*/ 1546650 w 1830925"/>
                  <a:gd name="connsiteY3" fmla="*/ 380006 h 1686670"/>
                  <a:gd name="connsiteX4" fmla="*/ 1407389 w 1830925"/>
                  <a:gd name="connsiteY4" fmla="*/ 328962 h 1686670"/>
                  <a:gd name="connsiteX5" fmla="*/ 1372435 w 1830925"/>
                  <a:gd name="connsiteY5" fmla="*/ 302885 h 1686670"/>
                  <a:gd name="connsiteX6" fmla="*/ 1288101 w 1830925"/>
                  <a:gd name="connsiteY6" fmla="*/ 110360 h 1686670"/>
                  <a:gd name="connsiteX7" fmla="*/ 1213755 w 1830925"/>
                  <a:gd name="connsiteY7" fmla="*/ 12711 h 1686670"/>
                  <a:gd name="connsiteX8" fmla="*/ 1100015 w 1830925"/>
                  <a:gd name="connsiteY8" fmla="*/ 72632 h 1686670"/>
                  <a:gd name="connsiteX9" fmla="*/ 1121653 w 1830925"/>
                  <a:gd name="connsiteY9" fmla="*/ 171946 h 1686670"/>
                  <a:gd name="connsiteX10" fmla="*/ 1188232 w 1830925"/>
                  <a:gd name="connsiteY10" fmla="*/ 327297 h 1686670"/>
                  <a:gd name="connsiteX11" fmla="*/ 1178246 w 1830925"/>
                  <a:gd name="connsiteY11" fmla="*/ 351710 h 1686670"/>
                  <a:gd name="connsiteX12" fmla="*/ 1113331 w 1830925"/>
                  <a:gd name="connsiteY12" fmla="*/ 387773 h 1686670"/>
                  <a:gd name="connsiteX13" fmla="*/ 1104454 w 1830925"/>
                  <a:gd name="connsiteY13" fmla="*/ 666296 h 1686670"/>
                  <a:gd name="connsiteX14" fmla="*/ 1123873 w 1830925"/>
                  <a:gd name="connsiteY14" fmla="*/ 685160 h 1686670"/>
                  <a:gd name="connsiteX15" fmla="*/ 1052300 w 1830925"/>
                  <a:gd name="connsiteY15" fmla="*/ 656309 h 1686670"/>
                  <a:gd name="connsiteX16" fmla="*/ 1036210 w 1830925"/>
                  <a:gd name="connsiteY16" fmla="*/ 645213 h 1686670"/>
                  <a:gd name="connsiteX17" fmla="*/ 946328 w 1830925"/>
                  <a:gd name="connsiteY17" fmla="*/ 603046 h 1686670"/>
                  <a:gd name="connsiteX18" fmla="*/ 901388 w 1830925"/>
                  <a:gd name="connsiteY18" fmla="*/ 511500 h 1686670"/>
                  <a:gd name="connsiteX19" fmla="*/ 899723 w 1830925"/>
                  <a:gd name="connsiteY19" fmla="*/ 509280 h 1686670"/>
                  <a:gd name="connsiteX20" fmla="*/ 908600 w 1830925"/>
                  <a:gd name="connsiteY20" fmla="*/ 482649 h 1686670"/>
                  <a:gd name="connsiteX21" fmla="*/ 1000701 w 1830925"/>
                  <a:gd name="connsiteY21" fmla="*/ 438817 h 1686670"/>
                  <a:gd name="connsiteX22" fmla="*/ 1014017 w 1830925"/>
                  <a:gd name="connsiteY22" fmla="*/ 117573 h 1686670"/>
                  <a:gd name="connsiteX23" fmla="*/ 745481 w 1830925"/>
                  <a:gd name="connsiteY23" fmla="*/ 60426 h 1686670"/>
                  <a:gd name="connsiteX24" fmla="*/ 560724 w 1830925"/>
                  <a:gd name="connsiteY24" fmla="*/ 302885 h 1686670"/>
                  <a:gd name="connsiteX25" fmla="*/ 544079 w 1830925"/>
                  <a:gd name="connsiteY25" fmla="*/ 323968 h 1686670"/>
                  <a:gd name="connsiteX26" fmla="*/ 394276 w 1830925"/>
                  <a:gd name="connsiteY26" fmla="*/ 525370 h 1686670"/>
                  <a:gd name="connsiteX27" fmla="*/ 407037 w 1830925"/>
                  <a:gd name="connsiteY27" fmla="*/ 583627 h 1686670"/>
                  <a:gd name="connsiteX28" fmla="*/ 36969 w 1830925"/>
                  <a:gd name="connsiteY28" fmla="*/ 678502 h 1686670"/>
                  <a:gd name="connsiteX29" fmla="*/ 130734 w 1830925"/>
                  <a:gd name="connsiteY29" fmla="*/ 1055784 h 1686670"/>
                  <a:gd name="connsiteX30" fmla="*/ 516338 w 1830925"/>
                  <a:gd name="connsiteY30" fmla="*/ 922071 h 1686670"/>
                  <a:gd name="connsiteX31" fmla="*/ 721069 w 1830925"/>
                  <a:gd name="connsiteY31" fmla="*/ 1058003 h 1686670"/>
                  <a:gd name="connsiteX32" fmla="*/ 557950 w 1830925"/>
                  <a:gd name="connsiteY32" fmla="*/ 1077977 h 1686670"/>
                  <a:gd name="connsiteX33" fmla="*/ 436443 w 1830925"/>
                  <a:gd name="connsiteY33" fmla="*/ 1131795 h 1686670"/>
                  <a:gd name="connsiteX34" fmla="*/ 373748 w 1830925"/>
                  <a:gd name="connsiteY34" fmla="*/ 1161201 h 1686670"/>
                  <a:gd name="connsiteX35" fmla="*/ 224500 w 1830925"/>
                  <a:gd name="connsiteY35" fmla="*/ 1278269 h 1686670"/>
                  <a:gd name="connsiteX36" fmla="*/ 256680 w 1830925"/>
                  <a:gd name="connsiteY36" fmla="*/ 1403660 h 1686670"/>
                  <a:gd name="connsiteX37" fmla="*/ 557950 w 1830925"/>
                  <a:gd name="connsiteY37" fmla="*/ 1592856 h 1686670"/>
                  <a:gd name="connsiteX38" fmla="*/ 736049 w 1830925"/>
                  <a:gd name="connsiteY38" fmla="*/ 1572327 h 1686670"/>
                  <a:gd name="connsiteX39" fmla="*/ 800409 w 1830925"/>
                  <a:gd name="connsiteY39" fmla="*/ 1509077 h 1686670"/>
                  <a:gd name="connsiteX40" fmla="*/ 804848 w 1830925"/>
                  <a:gd name="connsiteY40" fmla="*/ 1519064 h 1686670"/>
                  <a:gd name="connsiteX41" fmla="*/ 1015682 w 1830925"/>
                  <a:gd name="connsiteY41" fmla="*/ 1686621 h 1686670"/>
                  <a:gd name="connsiteX42" fmla="*/ 1273676 w 1830925"/>
                  <a:gd name="connsiteY42" fmla="*/ 1565669 h 1686670"/>
                  <a:gd name="connsiteX43" fmla="*/ 1303081 w 1830925"/>
                  <a:gd name="connsiteY43" fmla="*/ 1555127 h 1686670"/>
                  <a:gd name="connsiteX44" fmla="*/ 1379647 w 1830925"/>
                  <a:gd name="connsiteY44" fmla="*/ 1557347 h 1686670"/>
                  <a:gd name="connsiteX45" fmla="*/ 1661499 w 1830925"/>
                  <a:gd name="connsiteY45" fmla="*/ 1392563 h 1686670"/>
                  <a:gd name="connsiteX46" fmla="*/ 1743058 w 1830925"/>
                  <a:gd name="connsiteY46" fmla="*/ 1183949 h 1686670"/>
                  <a:gd name="connsiteX47" fmla="*/ 1609900 w 1830925"/>
                  <a:gd name="connsiteY47" fmla="*/ 1055229 h 1686670"/>
                  <a:gd name="connsiteX48" fmla="*/ 1475632 w 1830925"/>
                  <a:gd name="connsiteY48" fmla="*/ 1118479 h 1686670"/>
                  <a:gd name="connsiteX49" fmla="*/ 1349132 w 1830925"/>
                  <a:gd name="connsiteY49" fmla="*/ 1233883 h 1686670"/>
                  <a:gd name="connsiteX50" fmla="*/ 1348022 w 1830925"/>
                  <a:gd name="connsiteY50" fmla="*/ 1234438 h 1686670"/>
                  <a:gd name="connsiteX51" fmla="*/ 1288656 w 1830925"/>
                  <a:gd name="connsiteY51" fmla="*/ 1287701 h 1686670"/>
                  <a:gd name="connsiteX52" fmla="*/ 1262579 w 1830925"/>
                  <a:gd name="connsiteY52" fmla="*/ 1244980 h 1686670"/>
                  <a:gd name="connsiteX53" fmla="*/ 1346913 w 1830925"/>
                  <a:gd name="connsiteY53" fmla="*/ 1231664 h 1686670"/>
                  <a:gd name="connsiteX54" fmla="*/ 1347467 w 1830925"/>
                  <a:gd name="connsiteY54" fmla="*/ 1232219 h 1686670"/>
                  <a:gd name="connsiteX55" fmla="*/ 1348022 w 1830925"/>
                  <a:gd name="connsiteY55" fmla="*/ 1231664 h 1686670"/>
                  <a:gd name="connsiteX56" fmla="*/ 1416266 w 1830925"/>
                  <a:gd name="connsiteY56" fmla="*/ 1084635 h 1686670"/>
                  <a:gd name="connsiteX57" fmla="*/ 1435130 w 1830925"/>
                  <a:gd name="connsiteY57" fmla="*/ 1065216 h 1686670"/>
                  <a:gd name="connsiteX58" fmla="*/ 1522793 w 1830925"/>
                  <a:gd name="connsiteY58" fmla="*/ 1054674 h 1686670"/>
                  <a:gd name="connsiteX59" fmla="*/ 1789664 w 1830925"/>
                  <a:gd name="connsiteY59" fmla="*/ 894330 h 1686670"/>
                  <a:gd name="connsiteX60" fmla="*/ 1827947 w 1830925"/>
                  <a:gd name="connsiteY60" fmla="*/ 753404 h 1686670"/>
                  <a:gd name="connsiteX61" fmla="*/ 534093 w 1830925"/>
                  <a:gd name="connsiteY61" fmla="*/ 788358 h 1686670"/>
                  <a:gd name="connsiteX62" fmla="*/ 522441 w 1830925"/>
                  <a:gd name="connsiteY62" fmla="*/ 735649 h 1686670"/>
                  <a:gd name="connsiteX63" fmla="*/ 534093 w 1830925"/>
                  <a:gd name="connsiteY63" fmla="*/ 788358 h 1686670"/>
                  <a:gd name="connsiteX64" fmla="*/ 788758 w 1830925"/>
                  <a:gd name="connsiteY64" fmla="*/ 1373144 h 1686670"/>
                  <a:gd name="connsiteX65" fmla="*/ 673909 w 1830925"/>
                  <a:gd name="connsiteY65" fmla="*/ 1246644 h 1686670"/>
                  <a:gd name="connsiteX66" fmla="*/ 860330 w 1830925"/>
                  <a:gd name="connsiteY66" fmla="*/ 1223341 h 1686670"/>
                  <a:gd name="connsiteX67" fmla="*/ 788758 w 1830925"/>
                  <a:gd name="connsiteY67" fmla="*/ 1373144 h 1686670"/>
                  <a:gd name="connsiteX68" fmla="*/ 876420 w 1830925"/>
                  <a:gd name="connsiteY68" fmla="*/ 1041913 h 1686670"/>
                  <a:gd name="connsiteX69" fmla="*/ 970186 w 1830925"/>
                  <a:gd name="connsiteY69" fmla="*/ 997527 h 1686670"/>
                  <a:gd name="connsiteX70" fmla="*/ 987386 w 1830925"/>
                  <a:gd name="connsiteY70" fmla="*/ 1003630 h 1686670"/>
                  <a:gd name="connsiteX71" fmla="*/ 1010688 w 1830925"/>
                  <a:gd name="connsiteY71" fmla="*/ 1053010 h 1686670"/>
                  <a:gd name="connsiteX72" fmla="*/ 876420 w 1830925"/>
                  <a:gd name="connsiteY72" fmla="*/ 1041913 h 1686670"/>
                  <a:gd name="connsiteX73" fmla="*/ 1052300 w 1830925"/>
                  <a:gd name="connsiteY73" fmla="*/ 1110712 h 1686670"/>
                  <a:gd name="connsiteX74" fmla="*/ 1076158 w 1830925"/>
                  <a:gd name="connsiteY74" fmla="*/ 1136234 h 1686670"/>
                  <a:gd name="connsiteX75" fmla="*/ 1052300 w 1830925"/>
                  <a:gd name="connsiteY75" fmla="*/ 1110712 h 1686670"/>
                  <a:gd name="connsiteX76" fmla="*/ 1299198 w 1830925"/>
                  <a:gd name="connsiteY76" fmla="*/ 780590 h 1686670"/>
                  <a:gd name="connsiteX77" fmla="*/ 1281443 w 1830925"/>
                  <a:gd name="connsiteY77" fmla="*/ 780590 h 1686670"/>
                  <a:gd name="connsiteX78" fmla="*/ 1238167 w 1830925"/>
                  <a:gd name="connsiteY78" fmla="*/ 738978 h 1686670"/>
                  <a:gd name="connsiteX79" fmla="*/ 1319726 w 1830925"/>
                  <a:gd name="connsiteY79" fmla="*/ 752849 h 1686670"/>
                  <a:gd name="connsiteX80" fmla="*/ 1299198 w 1830925"/>
                  <a:gd name="connsiteY80" fmla="*/ 780590 h 1686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1830925" h="1686670">
                    <a:moveTo>
                      <a:pt x="1827947" y="753404"/>
                    </a:moveTo>
                    <a:cubicBezTo>
                      <a:pt x="1811857" y="687380"/>
                      <a:pt x="1760813" y="659638"/>
                      <a:pt x="1700337" y="644658"/>
                    </a:cubicBezTo>
                    <a:cubicBezTo>
                      <a:pt x="1678699" y="639110"/>
                      <a:pt x="1655951" y="638555"/>
                      <a:pt x="1633203" y="635226"/>
                    </a:cubicBezTo>
                    <a:cubicBezTo>
                      <a:pt x="1676479" y="523151"/>
                      <a:pt x="1648738" y="443256"/>
                      <a:pt x="1546650" y="380006"/>
                    </a:cubicBezTo>
                    <a:cubicBezTo>
                      <a:pt x="1503928" y="353374"/>
                      <a:pt x="1456768" y="336175"/>
                      <a:pt x="1407389" y="328962"/>
                    </a:cubicBezTo>
                    <a:cubicBezTo>
                      <a:pt x="1388525" y="326188"/>
                      <a:pt x="1380202" y="317865"/>
                      <a:pt x="1372435" y="302885"/>
                    </a:cubicBezTo>
                    <a:cubicBezTo>
                      <a:pt x="1340255" y="240190"/>
                      <a:pt x="1315288" y="174720"/>
                      <a:pt x="1288101" y="110360"/>
                    </a:cubicBezTo>
                    <a:cubicBezTo>
                      <a:pt x="1272011" y="71523"/>
                      <a:pt x="1250373" y="36014"/>
                      <a:pt x="1213755" y="12711"/>
                    </a:cubicBezTo>
                    <a:cubicBezTo>
                      <a:pt x="1163265" y="-19469"/>
                      <a:pt x="1102234" y="12711"/>
                      <a:pt x="1100015" y="72632"/>
                    </a:cubicBezTo>
                    <a:cubicBezTo>
                      <a:pt x="1098351" y="107586"/>
                      <a:pt x="1108338" y="140321"/>
                      <a:pt x="1121653" y="171946"/>
                    </a:cubicBezTo>
                    <a:cubicBezTo>
                      <a:pt x="1143292" y="224100"/>
                      <a:pt x="1165485" y="275699"/>
                      <a:pt x="1188232" y="327297"/>
                    </a:cubicBezTo>
                    <a:cubicBezTo>
                      <a:pt x="1194336" y="340613"/>
                      <a:pt x="1192671" y="346716"/>
                      <a:pt x="1178246" y="351710"/>
                    </a:cubicBezTo>
                    <a:cubicBezTo>
                      <a:pt x="1154388" y="360032"/>
                      <a:pt x="1133305" y="373348"/>
                      <a:pt x="1113331" y="387773"/>
                    </a:cubicBezTo>
                    <a:cubicBezTo>
                      <a:pt x="1012907" y="459901"/>
                      <a:pt x="1009024" y="587511"/>
                      <a:pt x="1104454" y="666296"/>
                    </a:cubicBezTo>
                    <a:cubicBezTo>
                      <a:pt x="1111666" y="671844"/>
                      <a:pt x="1120544" y="676283"/>
                      <a:pt x="1123873" y="685160"/>
                    </a:cubicBezTo>
                    <a:cubicBezTo>
                      <a:pt x="1093912" y="688489"/>
                      <a:pt x="1070609" y="677947"/>
                      <a:pt x="1052300" y="656309"/>
                    </a:cubicBezTo>
                    <a:cubicBezTo>
                      <a:pt x="1048416" y="651316"/>
                      <a:pt x="1041758" y="649097"/>
                      <a:pt x="1036210" y="645213"/>
                    </a:cubicBezTo>
                    <a:cubicBezTo>
                      <a:pt x="1009024" y="624129"/>
                      <a:pt x="964637" y="629678"/>
                      <a:pt x="946328" y="603046"/>
                    </a:cubicBezTo>
                    <a:cubicBezTo>
                      <a:pt x="928019" y="576414"/>
                      <a:pt x="920251" y="540351"/>
                      <a:pt x="901388" y="511500"/>
                    </a:cubicBezTo>
                    <a:cubicBezTo>
                      <a:pt x="900833" y="510945"/>
                      <a:pt x="900278" y="509835"/>
                      <a:pt x="899723" y="509280"/>
                    </a:cubicBezTo>
                    <a:cubicBezTo>
                      <a:pt x="889181" y="495965"/>
                      <a:pt x="885852" y="487642"/>
                      <a:pt x="908600" y="482649"/>
                    </a:cubicBezTo>
                    <a:cubicBezTo>
                      <a:pt x="941890" y="475436"/>
                      <a:pt x="972405" y="458791"/>
                      <a:pt x="1000701" y="438817"/>
                    </a:cubicBezTo>
                    <a:cubicBezTo>
                      <a:pt x="1113886" y="357813"/>
                      <a:pt x="1120544" y="206345"/>
                      <a:pt x="1014017" y="117573"/>
                    </a:cubicBezTo>
                    <a:cubicBezTo>
                      <a:pt x="935232" y="52104"/>
                      <a:pt x="844240" y="37678"/>
                      <a:pt x="745481" y="60426"/>
                    </a:cubicBezTo>
                    <a:cubicBezTo>
                      <a:pt x="642838" y="84284"/>
                      <a:pt x="541860" y="175275"/>
                      <a:pt x="560724" y="302885"/>
                    </a:cubicBezTo>
                    <a:cubicBezTo>
                      <a:pt x="562944" y="316756"/>
                      <a:pt x="558505" y="321194"/>
                      <a:pt x="544079" y="323968"/>
                    </a:cubicBezTo>
                    <a:cubicBezTo>
                      <a:pt x="430895" y="343387"/>
                      <a:pt x="380961" y="411076"/>
                      <a:pt x="394276" y="525370"/>
                    </a:cubicBezTo>
                    <a:cubicBezTo>
                      <a:pt x="396496" y="544234"/>
                      <a:pt x="402599" y="563099"/>
                      <a:pt x="407037" y="583627"/>
                    </a:cubicBezTo>
                    <a:cubicBezTo>
                      <a:pt x="268331" y="506506"/>
                      <a:pt x="113534" y="547009"/>
                      <a:pt x="36969" y="678502"/>
                    </a:cubicBezTo>
                    <a:cubicBezTo>
                      <a:pt x="-37933" y="807777"/>
                      <a:pt x="4789" y="976444"/>
                      <a:pt x="130734" y="1055784"/>
                    </a:cubicBezTo>
                    <a:cubicBezTo>
                      <a:pt x="237261" y="1122918"/>
                      <a:pt x="428121" y="1111822"/>
                      <a:pt x="516338" y="922071"/>
                    </a:cubicBezTo>
                    <a:cubicBezTo>
                      <a:pt x="551292" y="1014727"/>
                      <a:pt x="627303" y="1045242"/>
                      <a:pt x="721069" y="1058003"/>
                    </a:cubicBezTo>
                    <a:cubicBezTo>
                      <a:pt x="662812" y="1064661"/>
                      <a:pt x="610104" y="1069655"/>
                      <a:pt x="557950" y="1077977"/>
                    </a:cubicBezTo>
                    <a:cubicBezTo>
                      <a:pt x="513009" y="1085190"/>
                      <a:pt x="466959" y="1094622"/>
                      <a:pt x="436443" y="1131795"/>
                    </a:cubicBezTo>
                    <a:cubicBezTo>
                      <a:pt x="418689" y="1153988"/>
                      <a:pt x="400380" y="1160091"/>
                      <a:pt x="373748" y="1161201"/>
                    </a:cubicBezTo>
                    <a:cubicBezTo>
                      <a:pt x="297182" y="1164530"/>
                      <a:pt x="237261" y="1211690"/>
                      <a:pt x="224500" y="1278269"/>
                    </a:cubicBezTo>
                    <a:cubicBezTo>
                      <a:pt x="215622" y="1324320"/>
                      <a:pt x="231713" y="1366487"/>
                      <a:pt x="256680" y="1403660"/>
                    </a:cubicBezTo>
                    <a:cubicBezTo>
                      <a:pt x="328807" y="1510741"/>
                      <a:pt x="433114" y="1568998"/>
                      <a:pt x="557950" y="1592856"/>
                    </a:cubicBezTo>
                    <a:cubicBezTo>
                      <a:pt x="618981" y="1604507"/>
                      <a:pt x="678902" y="1601178"/>
                      <a:pt x="736049" y="1572327"/>
                    </a:cubicBezTo>
                    <a:cubicBezTo>
                      <a:pt x="763790" y="1558456"/>
                      <a:pt x="781545" y="1534044"/>
                      <a:pt x="800409" y="1509077"/>
                    </a:cubicBezTo>
                    <a:cubicBezTo>
                      <a:pt x="802628" y="1514070"/>
                      <a:pt x="803738" y="1516844"/>
                      <a:pt x="804848" y="1519064"/>
                    </a:cubicBezTo>
                    <a:cubicBezTo>
                      <a:pt x="845350" y="1612829"/>
                      <a:pt x="913593" y="1673305"/>
                      <a:pt x="1015682" y="1686621"/>
                    </a:cubicBezTo>
                    <a:cubicBezTo>
                      <a:pt x="1125537" y="1700492"/>
                      <a:pt x="1212645" y="1658880"/>
                      <a:pt x="1273676" y="1565669"/>
                    </a:cubicBezTo>
                    <a:cubicBezTo>
                      <a:pt x="1281998" y="1552908"/>
                      <a:pt x="1290320" y="1551244"/>
                      <a:pt x="1303081" y="1555127"/>
                    </a:cubicBezTo>
                    <a:cubicBezTo>
                      <a:pt x="1328604" y="1562895"/>
                      <a:pt x="1354680" y="1562895"/>
                      <a:pt x="1379647" y="1557347"/>
                    </a:cubicBezTo>
                    <a:cubicBezTo>
                      <a:pt x="1491168" y="1532380"/>
                      <a:pt x="1587152" y="1479671"/>
                      <a:pt x="1661499" y="1392563"/>
                    </a:cubicBezTo>
                    <a:cubicBezTo>
                      <a:pt x="1711988" y="1333197"/>
                      <a:pt x="1748607" y="1266618"/>
                      <a:pt x="1743058" y="1183949"/>
                    </a:cubicBezTo>
                    <a:cubicBezTo>
                      <a:pt x="1738620" y="1117924"/>
                      <a:pt x="1675924" y="1056339"/>
                      <a:pt x="1609900" y="1055229"/>
                    </a:cubicBezTo>
                    <a:cubicBezTo>
                      <a:pt x="1554417" y="1054119"/>
                      <a:pt x="1515025" y="1085190"/>
                      <a:pt x="1475632" y="1118479"/>
                    </a:cubicBezTo>
                    <a:cubicBezTo>
                      <a:pt x="1432356" y="1155653"/>
                      <a:pt x="1395737" y="1200039"/>
                      <a:pt x="1349132" y="1233883"/>
                    </a:cubicBezTo>
                    <a:cubicBezTo>
                      <a:pt x="1348577" y="1233883"/>
                      <a:pt x="1348022" y="1234438"/>
                      <a:pt x="1348022" y="1234438"/>
                    </a:cubicBezTo>
                    <a:cubicBezTo>
                      <a:pt x="1331378" y="1254967"/>
                      <a:pt x="1310294" y="1270502"/>
                      <a:pt x="1288656" y="1287701"/>
                    </a:cubicBezTo>
                    <a:cubicBezTo>
                      <a:pt x="1280888" y="1274940"/>
                      <a:pt x="1273121" y="1262734"/>
                      <a:pt x="1262579" y="1244980"/>
                    </a:cubicBezTo>
                    <a:cubicBezTo>
                      <a:pt x="1294204" y="1246644"/>
                      <a:pt x="1321391" y="1242760"/>
                      <a:pt x="1346913" y="1231664"/>
                    </a:cubicBezTo>
                    <a:cubicBezTo>
                      <a:pt x="1346913" y="1231664"/>
                      <a:pt x="1346913" y="1231664"/>
                      <a:pt x="1347467" y="1232219"/>
                    </a:cubicBezTo>
                    <a:cubicBezTo>
                      <a:pt x="1347467" y="1232219"/>
                      <a:pt x="1348022" y="1231664"/>
                      <a:pt x="1348022" y="1231664"/>
                    </a:cubicBezTo>
                    <a:cubicBezTo>
                      <a:pt x="1394628" y="1193936"/>
                      <a:pt x="1419595" y="1145666"/>
                      <a:pt x="1416266" y="1084635"/>
                    </a:cubicBezTo>
                    <a:cubicBezTo>
                      <a:pt x="1415711" y="1070764"/>
                      <a:pt x="1420150" y="1064661"/>
                      <a:pt x="1435130" y="1065216"/>
                    </a:cubicBezTo>
                    <a:cubicBezTo>
                      <a:pt x="1464536" y="1066326"/>
                      <a:pt x="1493942" y="1060777"/>
                      <a:pt x="1522793" y="1054674"/>
                    </a:cubicBezTo>
                    <a:cubicBezTo>
                      <a:pt x="1629874" y="1031926"/>
                      <a:pt x="1722530" y="983102"/>
                      <a:pt x="1789664" y="894330"/>
                    </a:cubicBezTo>
                    <a:cubicBezTo>
                      <a:pt x="1820734" y="852718"/>
                      <a:pt x="1840708" y="806112"/>
                      <a:pt x="1827947" y="753404"/>
                    </a:cubicBezTo>
                    <a:close/>
                    <a:moveTo>
                      <a:pt x="534093" y="788358"/>
                    </a:moveTo>
                    <a:cubicBezTo>
                      <a:pt x="530209" y="770603"/>
                      <a:pt x="526325" y="753959"/>
                      <a:pt x="522441" y="735649"/>
                    </a:cubicBezTo>
                    <a:cubicBezTo>
                      <a:pt x="559615" y="759507"/>
                      <a:pt x="559615" y="759507"/>
                      <a:pt x="534093" y="788358"/>
                    </a:cubicBezTo>
                    <a:close/>
                    <a:moveTo>
                      <a:pt x="788758" y="1373144"/>
                    </a:moveTo>
                    <a:cubicBezTo>
                      <a:pt x="758242" y="1320991"/>
                      <a:pt x="719404" y="1283263"/>
                      <a:pt x="673909" y="1246644"/>
                    </a:cubicBezTo>
                    <a:cubicBezTo>
                      <a:pt x="736049" y="1234438"/>
                      <a:pt x="795971" y="1227780"/>
                      <a:pt x="860330" y="1223341"/>
                    </a:cubicBezTo>
                    <a:cubicBezTo>
                      <a:pt x="823157" y="1267173"/>
                      <a:pt x="799854" y="1314333"/>
                      <a:pt x="788758" y="1373144"/>
                    </a:cubicBezTo>
                    <a:close/>
                    <a:moveTo>
                      <a:pt x="876420" y="1041913"/>
                    </a:moveTo>
                    <a:cubicBezTo>
                      <a:pt x="908045" y="1026933"/>
                      <a:pt x="940780" y="1015282"/>
                      <a:pt x="970186" y="997527"/>
                    </a:cubicBezTo>
                    <a:cubicBezTo>
                      <a:pt x="979063" y="991979"/>
                      <a:pt x="983502" y="995863"/>
                      <a:pt x="987386" y="1003630"/>
                    </a:cubicBezTo>
                    <a:cubicBezTo>
                      <a:pt x="994598" y="1019165"/>
                      <a:pt x="1001811" y="1034701"/>
                      <a:pt x="1010688" y="1053010"/>
                    </a:cubicBezTo>
                    <a:cubicBezTo>
                      <a:pt x="965193" y="1040804"/>
                      <a:pt x="921361" y="1034701"/>
                      <a:pt x="876420" y="1041913"/>
                    </a:cubicBezTo>
                    <a:close/>
                    <a:moveTo>
                      <a:pt x="1052300" y="1110712"/>
                    </a:moveTo>
                    <a:cubicBezTo>
                      <a:pt x="1062287" y="1121253"/>
                      <a:pt x="1068945" y="1128466"/>
                      <a:pt x="1076158" y="1136234"/>
                    </a:cubicBezTo>
                    <a:cubicBezTo>
                      <a:pt x="1049526" y="1140117"/>
                      <a:pt x="1049526" y="1140117"/>
                      <a:pt x="1052300" y="1110712"/>
                    </a:cubicBezTo>
                    <a:close/>
                    <a:moveTo>
                      <a:pt x="1299198" y="780590"/>
                    </a:moveTo>
                    <a:cubicBezTo>
                      <a:pt x="1293095" y="788358"/>
                      <a:pt x="1288101" y="787803"/>
                      <a:pt x="1281443" y="780590"/>
                    </a:cubicBezTo>
                    <a:cubicBezTo>
                      <a:pt x="1268127" y="767275"/>
                      <a:pt x="1254257" y="754513"/>
                      <a:pt x="1238167" y="738978"/>
                    </a:cubicBezTo>
                    <a:cubicBezTo>
                      <a:pt x="1267018" y="743972"/>
                      <a:pt x="1292540" y="748410"/>
                      <a:pt x="1319726" y="752849"/>
                    </a:cubicBezTo>
                    <a:cubicBezTo>
                      <a:pt x="1317507" y="766720"/>
                      <a:pt x="1305855" y="771713"/>
                      <a:pt x="1299198" y="780590"/>
                    </a:cubicBezTo>
                    <a:close/>
                  </a:path>
                </a:pathLst>
              </a:custGeom>
              <a:solidFill>
                <a:srgbClr val="920202"/>
              </a:solidFill>
              <a:ln w="55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237">
                <a:extLst>
                  <a:ext uri="{FF2B5EF4-FFF2-40B4-BE49-F238E27FC236}">
                    <a16:creationId xmlns:a16="http://schemas.microsoft.com/office/drawing/2014/main" id="{4C1E7AB8-5C5D-4B95-B41D-68402B67AD27}"/>
                  </a:ext>
                </a:extLst>
              </p:cNvPr>
              <p:cNvSpPr/>
              <p:nvPr/>
            </p:nvSpPr>
            <p:spPr>
              <a:xfrm>
                <a:off x="4987974" y="2112307"/>
                <a:ext cx="1810281" cy="1669247"/>
              </a:xfrm>
              <a:custGeom>
                <a:avLst/>
                <a:gdLst>
                  <a:gd name="connsiteX0" fmla="*/ 385450 w 1810281"/>
                  <a:gd name="connsiteY0" fmla="*/ 1155676 h 1669247"/>
                  <a:gd name="connsiteX1" fmla="*/ 400430 w 1810281"/>
                  <a:gd name="connsiteY1" fmla="*/ 1168992 h 1669247"/>
                  <a:gd name="connsiteX2" fmla="*/ 488092 w 1810281"/>
                  <a:gd name="connsiteY2" fmla="*/ 1247777 h 1669247"/>
                  <a:gd name="connsiteX3" fmla="*/ 622915 w 1810281"/>
                  <a:gd name="connsiteY3" fmla="*/ 1237790 h 1669247"/>
                  <a:gd name="connsiteX4" fmla="*/ 655095 w 1810281"/>
                  <a:gd name="connsiteY4" fmla="*/ 1242229 h 1669247"/>
                  <a:gd name="connsiteX5" fmla="*/ 782705 w 1810281"/>
                  <a:gd name="connsiteY5" fmla="*/ 1407012 h 1669247"/>
                  <a:gd name="connsiteX6" fmla="*/ 692823 w 1810281"/>
                  <a:gd name="connsiteY6" fmla="*/ 1563473 h 1669247"/>
                  <a:gd name="connsiteX7" fmla="*/ 608490 w 1810281"/>
                  <a:gd name="connsiteY7" fmla="*/ 1575679 h 1669247"/>
                  <a:gd name="connsiteX8" fmla="*/ 328303 w 1810281"/>
                  <a:gd name="connsiteY8" fmla="*/ 1467488 h 1669247"/>
                  <a:gd name="connsiteX9" fmla="*/ 227324 w 1810281"/>
                  <a:gd name="connsiteY9" fmla="*/ 1319904 h 1669247"/>
                  <a:gd name="connsiteX10" fmla="*/ 290020 w 1810281"/>
                  <a:gd name="connsiteY10" fmla="*/ 1180643 h 1669247"/>
                  <a:gd name="connsiteX11" fmla="*/ 385450 w 1810281"/>
                  <a:gd name="connsiteY11" fmla="*/ 1155676 h 1669247"/>
                  <a:gd name="connsiteX12" fmla="*/ 1056234 w 1810281"/>
                  <a:gd name="connsiteY12" fmla="*/ 1136812 h 1669247"/>
                  <a:gd name="connsiteX13" fmla="*/ 1261519 w 1810281"/>
                  <a:gd name="connsiteY13" fmla="*/ 1265532 h 1669247"/>
                  <a:gd name="connsiteX14" fmla="*/ 1257635 w 1810281"/>
                  <a:gd name="connsiteY14" fmla="*/ 1298266 h 1669247"/>
                  <a:gd name="connsiteX15" fmla="*/ 1213804 w 1810281"/>
                  <a:gd name="connsiteY15" fmla="*/ 1351531 h 1669247"/>
                  <a:gd name="connsiteX16" fmla="*/ 1247094 w 1810281"/>
                  <a:gd name="connsiteY16" fmla="*/ 1522417 h 1669247"/>
                  <a:gd name="connsiteX17" fmla="*/ 1252087 w 1810281"/>
                  <a:gd name="connsiteY17" fmla="*/ 1553487 h 1669247"/>
                  <a:gd name="connsiteX18" fmla="*/ 1045137 w 1810281"/>
                  <a:gd name="connsiteY18" fmla="*/ 1668891 h 1669247"/>
                  <a:gd name="connsiteX19" fmla="*/ 810446 w 1810281"/>
                  <a:gd name="connsiteY19" fmla="*/ 1519088 h 1669247"/>
                  <a:gd name="connsiteX20" fmla="*/ 794911 w 1810281"/>
                  <a:gd name="connsiteY20" fmla="*/ 1414781 h 1669247"/>
                  <a:gd name="connsiteX21" fmla="*/ 854277 w 1810281"/>
                  <a:gd name="connsiteY21" fmla="*/ 1222810 h 1669247"/>
                  <a:gd name="connsiteX22" fmla="*/ 884792 w 1810281"/>
                  <a:gd name="connsiteY22" fmla="*/ 1208385 h 1669247"/>
                  <a:gd name="connsiteX23" fmla="*/ 1031821 w 1810281"/>
                  <a:gd name="connsiteY23" fmla="*/ 1144025 h 1669247"/>
                  <a:gd name="connsiteX24" fmla="*/ 1056234 w 1810281"/>
                  <a:gd name="connsiteY24" fmla="*/ 1136812 h 1669247"/>
                  <a:gd name="connsiteX25" fmla="*/ 1592820 w 1810281"/>
                  <a:gd name="connsiteY25" fmla="*/ 1053103 h 1669247"/>
                  <a:gd name="connsiteX26" fmla="*/ 1662658 w 1810281"/>
                  <a:gd name="connsiteY26" fmla="*/ 1076891 h 1669247"/>
                  <a:gd name="connsiteX27" fmla="*/ 1715367 w 1810281"/>
                  <a:gd name="connsiteY27" fmla="*/ 1226139 h 1669247"/>
                  <a:gd name="connsiteX28" fmla="*/ 1531719 w 1810281"/>
                  <a:gd name="connsiteY28" fmla="*/ 1464159 h 1669247"/>
                  <a:gd name="connsiteX29" fmla="*/ 1355840 w 1810281"/>
                  <a:gd name="connsiteY29" fmla="*/ 1533513 h 1669247"/>
                  <a:gd name="connsiteX30" fmla="*/ 1215469 w 1810281"/>
                  <a:gd name="connsiteY30" fmla="*/ 1472482 h 1669247"/>
                  <a:gd name="connsiteX31" fmla="*/ 1239326 w 1810281"/>
                  <a:gd name="connsiteY31" fmla="*/ 1337659 h 1669247"/>
                  <a:gd name="connsiteX32" fmla="*/ 1271506 w 1810281"/>
                  <a:gd name="connsiteY32" fmla="*/ 1303815 h 1669247"/>
                  <a:gd name="connsiteX33" fmla="*/ 1264293 w 1810281"/>
                  <a:gd name="connsiteY33" fmla="*/ 1331001 h 1669247"/>
                  <a:gd name="connsiteX34" fmla="*/ 1245429 w 1810281"/>
                  <a:gd name="connsiteY34" fmla="*/ 1364846 h 1669247"/>
                  <a:gd name="connsiteX35" fmla="*/ 1319221 w 1810281"/>
                  <a:gd name="connsiteY35" fmla="*/ 1459721 h 1669247"/>
                  <a:gd name="connsiteX36" fmla="*/ 1466250 w 1810281"/>
                  <a:gd name="connsiteY36" fmla="*/ 1388703 h 1669247"/>
                  <a:gd name="connsiteX37" fmla="*/ 1520623 w 1810281"/>
                  <a:gd name="connsiteY37" fmla="*/ 1314356 h 1669247"/>
                  <a:gd name="connsiteX38" fmla="*/ 1446276 w 1810281"/>
                  <a:gd name="connsiteY38" fmla="*/ 1355414 h 1669247"/>
                  <a:gd name="connsiteX39" fmla="*/ 1324769 w 1810281"/>
                  <a:gd name="connsiteY39" fmla="*/ 1387594 h 1669247"/>
                  <a:gd name="connsiteX40" fmla="*/ 1289260 w 1810281"/>
                  <a:gd name="connsiteY40" fmla="*/ 1331001 h 1669247"/>
                  <a:gd name="connsiteX41" fmla="*/ 1326434 w 1810281"/>
                  <a:gd name="connsiteY41" fmla="*/ 1275519 h 1669247"/>
                  <a:gd name="connsiteX42" fmla="*/ 1309789 w 1810281"/>
                  <a:gd name="connsiteY42" fmla="*/ 1269970 h 1669247"/>
                  <a:gd name="connsiteX43" fmla="*/ 1516739 w 1810281"/>
                  <a:gd name="connsiteY43" fmla="*/ 1082994 h 1669247"/>
                  <a:gd name="connsiteX44" fmla="*/ 1592820 w 1810281"/>
                  <a:gd name="connsiteY44" fmla="*/ 1053103 h 1669247"/>
                  <a:gd name="connsiteX45" fmla="*/ 893671 w 1810281"/>
                  <a:gd name="connsiteY45" fmla="*/ 1038053 h 1669247"/>
                  <a:gd name="connsiteX46" fmla="*/ 989101 w 1810281"/>
                  <a:gd name="connsiteY46" fmla="*/ 1050259 h 1669247"/>
                  <a:gd name="connsiteX47" fmla="*/ 1010185 w 1810281"/>
                  <a:gd name="connsiteY47" fmla="*/ 1151793 h 1669247"/>
                  <a:gd name="connsiteX48" fmla="*/ 885904 w 1810281"/>
                  <a:gd name="connsiteY48" fmla="*/ 1197843 h 1669247"/>
                  <a:gd name="connsiteX49" fmla="*/ 623471 w 1810281"/>
                  <a:gd name="connsiteY49" fmla="*/ 1228358 h 1669247"/>
                  <a:gd name="connsiteX50" fmla="*/ 519718 w 1810281"/>
                  <a:gd name="connsiteY50" fmla="*/ 1236681 h 1669247"/>
                  <a:gd name="connsiteX51" fmla="*/ 475332 w 1810281"/>
                  <a:gd name="connsiteY51" fmla="*/ 1236126 h 1669247"/>
                  <a:gd name="connsiteX52" fmla="*/ 412636 w 1810281"/>
                  <a:gd name="connsiteY52" fmla="*/ 1197288 h 1669247"/>
                  <a:gd name="connsiteX53" fmla="*/ 441487 w 1810281"/>
                  <a:gd name="connsiteY53" fmla="*/ 1116284 h 1669247"/>
                  <a:gd name="connsiteX54" fmla="*/ 575756 w 1810281"/>
                  <a:gd name="connsiteY54" fmla="*/ 1070788 h 1669247"/>
                  <a:gd name="connsiteX55" fmla="*/ 893671 w 1810281"/>
                  <a:gd name="connsiteY55" fmla="*/ 1038053 h 1669247"/>
                  <a:gd name="connsiteX56" fmla="*/ 1081756 w 1810281"/>
                  <a:gd name="connsiteY56" fmla="*/ 682409 h 1669247"/>
                  <a:gd name="connsiteX57" fmla="*/ 1206037 w 1810281"/>
                  <a:gd name="connsiteY57" fmla="*/ 726240 h 1669247"/>
                  <a:gd name="connsiteX58" fmla="*/ 1397452 w 1810281"/>
                  <a:gd name="connsiteY58" fmla="*/ 1060800 h 1669247"/>
                  <a:gd name="connsiteX59" fmla="*/ 1317002 w 1810281"/>
                  <a:gd name="connsiteY59" fmla="*/ 1213932 h 1669247"/>
                  <a:gd name="connsiteX60" fmla="*/ 1217688 w 1810281"/>
                  <a:gd name="connsiteY60" fmla="*/ 1196733 h 1669247"/>
                  <a:gd name="connsiteX61" fmla="*/ 1112826 w 1810281"/>
                  <a:gd name="connsiteY61" fmla="*/ 1137921 h 1669247"/>
                  <a:gd name="connsiteX62" fmla="*/ 1054569 w 1810281"/>
                  <a:gd name="connsiteY62" fmla="*/ 1099083 h 1669247"/>
                  <a:gd name="connsiteX63" fmla="*/ 990764 w 1810281"/>
                  <a:gd name="connsiteY63" fmla="*/ 999215 h 1669247"/>
                  <a:gd name="connsiteX64" fmla="*/ 1001861 w 1810281"/>
                  <a:gd name="connsiteY64" fmla="*/ 955383 h 1669247"/>
                  <a:gd name="connsiteX65" fmla="*/ 1106168 w 1810281"/>
                  <a:gd name="connsiteY65" fmla="*/ 797813 h 1669247"/>
                  <a:gd name="connsiteX66" fmla="*/ 1081756 w 1810281"/>
                  <a:gd name="connsiteY66" fmla="*/ 682409 h 1669247"/>
                  <a:gd name="connsiteX67" fmla="*/ 1642686 w 1810281"/>
                  <a:gd name="connsiteY67" fmla="*/ 636914 h 1669247"/>
                  <a:gd name="connsiteX68" fmla="*/ 1777509 w 1810281"/>
                  <a:gd name="connsiteY68" fmla="*/ 690732 h 1669247"/>
                  <a:gd name="connsiteX69" fmla="*/ 1805250 w 1810281"/>
                  <a:gd name="connsiteY69" fmla="*/ 802253 h 1669247"/>
                  <a:gd name="connsiteX70" fmla="*/ 1672092 w 1810281"/>
                  <a:gd name="connsiteY70" fmla="*/ 965372 h 1669247"/>
                  <a:gd name="connsiteX71" fmla="*/ 1432962 w 1810281"/>
                  <a:gd name="connsiteY71" fmla="*/ 1041938 h 1669247"/>
                  <a:gd name="connsiteX72" fmla="*/ 1403556 w 1810281"/>
                  <a:gd name="connsiteY72" fmla="*/ 1018080 h 1669247"/>
                  <a:gd name="connsiteX73" fmla="*/ 1300358 w 1810281"/>
                  <a:gd name="connsiteY73" fmla="*/ 797815 h 1669247"/>
                  <a:gd name="connsiteX74" fmla="*/ 1302022 w 1810281"/>
                  <a:gd name="connsiteY74" fmla="*/ 768963 h 1669247"/>
                  <a:gd name="connsiteX75" fmla="*/ 1403001 w 1810281"/>
                  <a:gd name="connsiteY75" fmla="*/ 738447 h 1669247"/>
                  <a:gd name="connsiteX76" fmla="*/ 1594416 w 1810281"/>
                  <a:gd name="connsiteY76" fmla="*/ 650230 h 1669247"/>
                  <a:gd name="connsiteX77" fmla="*/ 1642686 w 1810281"/>
                  <a:gd name="connsiteY77" fmla="*/ 636914 h 1669247"/>
                  <a:gd name="connsiteX78" fmla="*/ 894224 w 1810281"/>
                  <a:gd name="connsiteY78" fmla="*/ 604734 h 1669247"/>
                  <a:gd name="connsiteX79" fmla="*/ 1049021 w 1810281"/>
                  <a:gd name="connsiteY79" fmla="*/ 662990 h 1669247"/>
                  <a:gd name="connsiteX80" fmla="*/ 1044582 w 1810281"/>
                  <a:gd name="connsiteY80" fmla="*/ 899901 h 1669247"/>
                  <a:gd name="connsiteX81" fmla="*/ 776601 w 1810281"/>
                  <a:gd name="connsiteY81" fmla="*/ 1032505 h 1669247"/>
                  <a:gd name="connsiteX82" fmla="*/ 612373 w 1810281"/>
                  <a:gd name="connsiteY82" fmla="*/ 1008647 h 1669247"/>
                  <a:gd name="connsiteX83" fmla="*/ 512504 w 1810281"/>
                  <a:gd name="connsiteY83" fmla="*/ 858289 h 1669247"/>
                  <a:gd name="connsiteX84" fmla="*/ 602386 w 1810281"/>
                  <a:gd name="connsiteY84" fmla="*/ 702383 h 1669247"/>
                  <a:gd name="connsiteX85" fmla="*/ 894224 w 1810281"/>
                  <a:gd name="connsiteY85" fmla="*/ 604734 h 1669247"/>
                  <a:gd name="connsiteX86" fmla="*/ 296245 w 1810281"/>
                  <a:gd name="connsiteY86" fmla="*/ 543122 h 1669247"/>
                  <a:gd name="connsiteX87" fmla="*/ 393773 w 1810281"/>
                  <a:gd name="connsiteY87" fmla="*/ 581431 h 1669247"/>
                  <a:gd name="connsiteX88" fmla="*/ 423179 w 1810281"/>
                  <a:gd name="connsiteY88" fmla="*/ 616940 h 1669247"/>
                  <a:gd name="connsiteX89" fmla="*/ 470894 w 1810281"/>
                  <a:gd name="connsiteY89" fmla="*/ 681300 h 1669247"/>
                  <a:gd name="connsiteX90" fmla="*/ 506957 w 1810281"/>
                  <a:gd name="connsiteY90" fmla="*/ 827220 h 1669247"/>
                  <a:gd name="connsiteX91" fmla="*/ 462571 w 1810281"/>
                  <a:gd name="connsiteY91" fmla="*/ 964262 h 1669247"/>
                  <a:gd name="connsiteX92" fmla="*/ 81960 w 1810281"/>
                  <a:gd name="connsiteY92" fmla="*/ 999771 h 1669247"/>
                  <a:gd name="connsiteX93" fmla="*/ 76412 w 1810281"/>
                  <a:gd name="connsiteY93" fmla="*/ 616940 h 1669247"/>
                  <a:gd name="connsiteX94" fmla="*/ 262279 w 1810281"/>
                  <a:gd name="connsiteY94" fmla="*/ 543148 h 1669247"/>
                  <a:gd name="connsiteX95" fmla="*/ 296245 w 1810281"/>
                  <a:gd name="connsiteY95" fmla="*/ 543122 h 1669247"/>
                  <a:gd name="connsiteX96" fmla="*/ 526376 w 1810281"/>
                  <a:gd name="connsiteY96" fmla="*/ 322327 h 1669247"/>
                  <a:gd name="connsiteX97" fmla="*/ 566879 w 1810281"/>
                  <a:gd name="connsiteY97" fmla="*/ 342856 h 1669247"/>
                  <a:gd name="connsiteX98" fmla="*/ 627355 w 1810281"/>
                  <a:gd name="connsiteY98" fmla="*/ 421086 h 1669247"/>
                  <a:gd name="connsiteX99" fmla="*/ 621252 w 1810281"/>
                  <a:gd name="connsiteY99" fmla="*/ 427744 h 1669247"/>
                  <a:gd name="connsiteX100" fmla="*/ 644000 w 1810281"/>
                  <a:gd name="connsiteY100" fmla="*/ 432183 h 1669247"/>
                  <a:gd name="connsiteX101" fmla="*/ 849285 w 1810281"/>
                  <a:gd name="connsiteY101" fmla="*/ 480453 h 1669247"/>
                  <a:gd name="connsiteX102" fmla="*/ 870368 w 1810281"/>
                  <a:gd name="connsiteY102" fmla="*/ 489330 h 1669247"/>
                  <a:gd name="connsiteX103" fmla="*/ 921413 w 1810281"/>
                  <a:gd name="connsiteY103" fmla="*/ 593637 h 1669247"/>
                  <a:gd name="connsiteX104" fmla="*/ 804899 w 1810281"/>
                  <a:gd name="connsiteY104" fmla="*/ 598076 h 1669247"/>
                  <a:gd name="connsiteX105" fmla="*/ 725004 w 1810281"/>
                  <a:gd name="connsiteY105" fmla="*/ 580321 h 1669247"/>
                  <a:gd name="connsiteX106" fmla="*/ 633458 w 1810281"/>
                  <a:gd name="connsiteY106" fmla="*/ 579767 h 1669247"/>
                  <a:gd name="connsiteX107" fmla="*/ 572427 w 1810281"/>
                  <a:gd name="connsiteY107" fmla="*/ 479898 h 1669247"/>
                  <a:gd name="connsiteX108" fmla="*/ 592401 w 1810281"/>
                  <a:gd name="connsiteY108" fmla="*/ 438841 h 1669247"/>
                  <a:gd name="connsiteX109" fmla="*/ 552453 w 1810281"/>
                  <a:gd name="connsiteY109" fmla="*/ 546477 h 1669247"/>
                  <a:gd name="connsiteX110" fmla="*/ 625135 w 1810281"/>
                  <a:gd name="connsiteY110" fmla="*/ 631365 h 1669247"/>
                  <a:gd name="connsiteX111" fmla="*/ 644000 w 1810281"/>
                  <a:gd name="connsiteY111" fmla="*/ 659107 h 1669247"/>
                  <a:gd name="connsiteX112" fmla="*/ 561330 w 1810281"/>
                  <a:gd name="connsiteY112" fmla="*/ 726795 h 1669247"/>
                  <a:gd name="connsiteX113" fmla="*/ 539137 w 1810281"/>
                  <a:gd name="connsiteY113" fmla="*/ 729015 h 1669247"/>
                  <a:gd name="connsiteX114" fmla="*/ 392108 w 1810281"/>
                  <a:gd name="connsiteY114" fmla="*/ 502091 h 1669247"/>
                  <a:gd name="connsiteX115" fmla="*/ 489202 w 1810281"/>
                  <a:gd name="connsiteY115" fmla="*/ 332869 h 1669247"/>
                  <a:gd name="connsiteX116" fmla="*/ 526376 w 1810281"/>
                  <a:gd name="connsiteY116" fmla="*/ 322327 h 1669247"/>
                  <a:gd name="connsiteX117" fmla="*/ 1324554 w 1810281"/>
                  <a:gd name="connsiteY117" fmla="*/ 321114 h 1669247"/>
                  <a:gd name="connsiteX118" fmla="*/ 1495657 w 1810281"/>
                  <a:gd name="connsiteY118" fmla="*/ 359501 h 1669247"/>
                  <a:gd name="connsiteX119" fmla="*/ 1616609 w 1810281"/>
                  <a:gd name="connsiteY119" fmla="*/ 468247 h 1669247"/>
                  <a:gd name="connsiteX120" fmla="*/ 1577217 w 1810281"/>
                  <a:gd name="connsiteY120" fmla="*/ 655778 h 1669247"/>
                  <a:gd name="connsiteX121" fmla="*/ 1321442 w 1810281"/>
                  <a:gd name="connsiteY121" fmla="*/ 730680 h 1669247"/>
                  <a:gd name="connsiteX122" fmla="*/ 1109498 w 1810281"/>
                  <a:gd name="connsiteY122" fmla="*/ 653559 h 1669247"/>
                  <a:gd name="connsiteX123" fmla="*/ 1059008 w 1810281"/>
                  <a:gd name="connsiteY123" fmla="*/ 437177 h 1669247"/>
                  <a:gd name="connsiteX124" fmla="*/ 1143897 w 1810281"/>
                  <a:gd name="connsiteY124" fmla="*/ 365604 h 1669247"/>
                  <a:gd name="connsiteX125" fmla="*/ 1120594 w 1810281"/>
                  <a:gd name="connsiteY125" fmla="*/ 396119 h 1669247"/>
                  <a:gd name="connsiteX126" fmla="*/ 1067331 w 1810281"/>
                  <a:gd name="connsiteY126" fmla="*/ 458815 h 1669247"/>
                  <a:gd name="connsiteX127" fmla="*/ 1067331 w 1810281"/>
                  <a:gd name="connsiteY127" fmla="*/ 553690 h 1669247"/>
                  <a:gd name="connsiteX128" fmla="*/ 1191058 w 1810281"/>
                  <a:gd name="connsiteY128" fmla="*/ 654114 h 1669247"/>
                  <a:gd name="connsiteX129" fmla="*/ 1204374 w 1810281"/>
                  <a:gd name="connsiteY129" fmla="*/ 656888 h 1669247"/>
                  <a:gd name="connsiteX130" fmla="*/ 1212142 w 1810281"/>
                  <a:gd name="connsiteY130" fmla="*/ 653559 h 1669247"/>
                  <a:gd name="connsiteX131" fmla="*/ 1152219 w 1810281"/>
                  <a:gd name="connsiteY131" fmla="*/ 556464 h 1669247"/>
                  <a:gd name="connsiteX132" fmla="*/ 1138348 w 1810281"/>
                  <a:gd name="connsiteY132" fmla="*/ 422751 h 1669247"/>
                  <a:gd name="connsiteX133" fmla="*/ 1254308 w 1810281"/>
                  <a:gd name="connsiteY133" fmla="*/ 353398 h 1669247"/>
                  <a:gd name="connsiteX134" fmla="*/ 1299804 w 1810281"/>
                  <a:gd name="connsiteY134" fmla="*/ 343966 h 1669247"/>
                  <a:gd name="connsiteX135" fmla="*/ 1264850 w 1810281"/>
                  <a:gd name="connsiteY135" fmla="*/ 326766 h 1669247"/>
                  <a:gd name="connsiteX136" fmla="*/ 1324554 w 1810281"/>
                  <a:gd name="connsiteY136" fmla="*/ 321114 h 1669247"/>
                  <a:gd name="connsiteX137" fmla="*/ 831738 w 1810281"/>
                  <a:gd name="connsiteY137" fmla="*/ 46995 h 1669247"/>
                  <a:gd name="connsiteX138" fmla="*/ 1014068 w 1810281"/>
                  <a:gd name="connsiteY138" fmla="*/ 128138 h 1669247"/>
                  <a:gd name="connsiteX139" fmla="*/ 989101 w 1810281"/>
                  <a:gd name="connsiteY139" fmla="*/ 414984 h 1669247"/>
                  <a:gd name="connsiteX140" fmla="*/ 818769 w 1810281"/>
                  <a:gd name="connsiteY140" fmla="*/ 471576 h 1669247"/>
                  <a:gd name="connsiteX141" fmla="*/ 621805 w 1810281"/>
                  <a:gd name="connsiteY141" fmla="*/ 400004 h 1669247"/>
                  <a:gd name="connsiteX142" fmla="*/ 639005 w 1810281"/>
                  <a:gd name="connsiteY142" fmla="*/ 103171 h 1669247"/>
                  <a:gd name="connsiteX143" fmla="*/ 831738 w 1810281"/>
                  <a:gd name="connsiteY143" fmla="*/ 46995 h 1669247"/>
                  <a:gd name="connsiteX144" fmla="*/ 1176077 w 1810281"/>
                  <a:gd name="connsiteY144" fmla="*/ 1083 h 1669247"/>
                  <a:gd name="connsiteX145" fmla="*/ 1237107 w 1810281"/>
                  <a:gd name="connsiteY145" fmla="*/ 49907 h 1669247"/>
                  <a:gd name="connsiteX146" fmla="*/ 1279829 w 1810281"/>
                  <a:gd name="connsiteY146" fmla="*/ 133131 h 1669247"/>
                  <a:gd name="connsiteX147" fmla="*/ 1360279 w 1810281"/>
                  <a:gd name="connsiteY147" fmla="*/ 311230 h 1669247"/>
                  <a:gd name="connsiteX148" fmla="*/ 1207147 w 1810281"/>
                  <a:gd name="connsiteY148" fmla="*/ 326211 h 1669247"/>
                  <a:gd name="connsiteX149" fmla="*/ 1187728 w 1810281"/>
                  <a:gd name="connsiteY149" fmla="*/ 315669 h 1669247"/>
                  <a:gd name="connsiteX150" fmla="*/ 1100620 w 1810281"/>
                  <a:gd name="connsiteY150" fmla="*/ 92074 h 1669247"/>
                  <a:gd name="connsiteX151" fmla="*/ 1176077 w 1810281"/>
                  <a:gd name="connsiteY151" fmla="*/ 1083 h 1669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</a:cxnLst>
                <a:rect l="l" t="t" r="r" b="b"/>
                <a:pathLst>
                  <a:path w="1810281" h="1669247">
                    <a:moveTo>
                      <a:pt x="385450" y="1155676"/>
                    </a:moveTo>
                    <a:cubicBezTo>
                      <a:pt x="397656" y="1153456"/>
                      <a:pt x="399320" y="1159005"/>
                      <a:pt x="400430" y="1168992"/>
                    </a:cubicBezTo>
                    <a:cubicBezTo>
                      <a:pt x="406533" y="1225029"/>
                      <a:pt x="430391" y="1246112"/>
                      <a:pt x="488092" y="1247777"/>
                    </a:cubicBezTo>
                    <a:cubicBezTo>
                      <a:pt x="533588" y="1249441"/>
                      <a:pt x="578529" y="1245558"/>
                      <a:pt x="622915" y="1237790"/>
                    </a:cubicBezTo>
                    <a:cubicBezTo>
                      <a:pt x="634012" y="1236126"/>
                      <a:pt x="645108" y="1235016"/>
                      <a:pt x="655095" y="1242229"/>
                    </a:cubicBezTo>
                    <a:cubicBezTo>
                      <a:pt x="713906" y="1284395"/>
                      <a:pt x="763286" y="1334885"/>
                      <a:pt x="782705" y="1407012"/>
                    </a:cubicBezTo>
                    <a:cubicBezTo>
                      <a:pt x="802124" y="1478585"/>
                      <a:pt x="764396" y="1542944"/>
                      <a:pt x="692823" y="1563473"/>
                    </a:cubicBezTo>
                    <a:cubicBezTo>
                      <a:pt x="665637" y="1571241"/>
                      <a:pt x="637896" y="1579563"/>
                      <a:pt x="608490" y="1575679"/>
                    </a:cubicBezTo>
                    <a:cubicBezTo>
                      <a:pt x="503073" y="1571241"/>
                      <a:pt x="409307" y="1535177"/>
                      <a:pt x="328303" y="1467488"/>
                    </a:cubicBezTo>
                    <a:cubicBezTo>
                      <a:pt x="280588" y="1428095"/>
                      <a:pt x="242305" y="1382045"/>
                      <a:pt x="227324" y="1319904"/>
                    </a:cubicBezTo>
                    <a:cubicBezTo>
                      <a:pt x="212899" y="1260538"/>
                      <a:pt x="236756" y="1208939"/>
                      <a:pt x="290020" y="1180643"/>
                    </a:cubicBezTo>
                    <a:cubicBezTo>
                      <a:pt x="319980" y="1164553"/>
                      <a:pt x="352715" y="1160669"/>
                      <a:pt x="385450" y="1155676"/>
                    </a:cubicBezTo>
                    <a:close/>
                    <a:moveTo>
                      <a:pt x="1056234" y="1136812"/>
                    </a:moveTo>
                    <a:cubicBezTo>
                      <a:pt x="1146115" y="1146799"/>
                      <a:pt x="1215469" y="1187301"/>
                      <a:pt x="1261519" y="1265532"/>
                    </a:cubicBezTo>
                    <a:cubicBezTo>
                      <a:pt x="1269287" y="1278293"/>
                      <a:pt x="1270397" y="1287725"/>
                      <a:pt x="1257635" y="1298266"/>
                    </a:cubicBezTo>
                    <a:cubicBezTo>
                      <a:pt x="1239881" y="1313247"/>
                      <a:pt x="1226565" y="1332112"/>
                      <a:pt x="1213804" y="1351531"/>
                    </a:cubicBezTo>
                    <a:cubicBezTo>
                      <a:pt x="1173302" y="1413116"/>
                      <a:pt x="1185508" y="1481360"/>
                      <a:pt x="1247094" y="1522417"/>
                    </a:cubicBezTo>
                    <a:cubicBezTo>
                      <a:pt x="1263184" y="1533514"/>
                      <a:pt x="1262629" y="1539062"/>
                      <a:pt x="1252087" y="1553487"/>
                    </a:cubicBezTo>
                    <a:cubicBezTo>
                      <a:pt x="1201598" y="1625060"/>
                      <a:pt x="1132245" y="1662233"/>
                      <a:pt x="1045137" y="1668891"/>
                    </a:cubicBezTo>
                    <a:cubicBezTo>
                      <a:pt x="958584" y="1674994"/>
                      <a:pt x="848174" y="1601757"/>
                      <a:pt x="810446" y="1519088"/>
                    </a:cubicBezTo>
                    <a:cubicBezTo>
                      <a:pt x="794911" y="1484134"/>
                      <a:pt x="802678" y="1449180"/>
                      <a:pt x="794911" y="1414781"/>
                    </a:cubicBezTo>
                    <a:cubicBezTo>
                      <a:pt x="777711" y="1339879"/>
                      <a:pt x="806562" y="1278293"/>
                      <a:pt x="854277" y="1222810"/>
                    </a:cubicBezTo>
                    <a:cubicBezTo>
                      <a:pt x="863154" y="1212268"/>
                      <a:pt x="872031" y="1210049"/>
                      <a:pt x="884792" y="1208385"/>
                    </a:cubicBezTo>
                    <a:cubicBezTo>
                      <a:pt x="939720" y="1201172"/>
                      <a:pt x="995203" y="1193959"/>
                      <a:pt x="1031821" y="1144025"/>
                    </a:cubicBezTo>
                    <a:cubicBezTo>
                      <a:pt x="1039034" y="1134038"/>
                      <a:pt x="1048466" y="1137922"/>
                      <a:pt x="1056234" y="1136812"/>
                    </a:cubicBezTo>
                    <a:close/>
                    <a:moveTo>
                      <a:pt x="1592820" y="1053103"/>
                    </a:moveTo>
                    <a:cubicBezTo>
                      <a:pt x="1616608" y="1052340"/>
                      <a:pt x="1639356" y="1060524"/>
                      <a:pt x="1662658" y="1076891"/>
                    </a:cubicBezTo>
                    <a:cubicBezTo>
                      <a:pt x="1710928" y="1111290"/>
                      <a:pt x="1731457" y="1166218"/>
                      <a:pt x="1715367" y="1226139"/>
                    </a:cubicBezTo>
                    <a:cubicBezTo>
                      <a:pt x="1689290" y="1332111"/>
                      <a:pt x="1623266" y="1408122"/>
                      <a:pt x="1531719" y="1464159"/>
                    </a:cubicBezTo>
                    <a:cubicBezTo>
                      <a:pt x="1477347" y="1497449"/>
                      <a:pt x="1420200" y="1523526"/>
                      <a:pt x="1355840" y="1533513"/>
                    </a:cubicBezTo>
                    <a:cubicBezTo>
                      <a:pt x="1301467" y="1542390"/>
                      <a:pt x="1242655" y="1518533"/>
                      <a:pt x="1215469" y="1472482"/>
                    </a:cubicBezTo>
                    <a:cubicBezTo>
                      <a:pt x="1192166" y="1433089"/>
                      <a:pt x="1201043" y="1382045"/>
                      <a:pt x="1239326" y="1337659"/>
                    </a:cubicBezTo>
                    <a:cubicBezTo>
                      <a:pt x="1249868" y="1326008"/>
                      <a:pt x="1255971" y="1310473"/>
                      <a:pt x="1271506" y="1303815"/>
                    </a:cubicBezTo>
                    <a:cubicBezTo>
                      <a:pt x="1278164" y="1314911"/>
                      <a:pt x="1269287" y="1322679"/>
                      <a:pt x="1264293" y="1331001"/>
                    </a:cubicBezTo>
                    <a:cubicBezTo>
                      <a:pt x="1257635" y="1342098"/>
                      <a:pt x="1249313" y="1352639"/>
                      <a:pt x="1245429" y="1364846"/>
                    </a:cubicBezTo>
                    <a:cubicBezTo>
                      <a:pt x="1224901" y="1429205"/>
                      <a:pt x="1250423" y="1464714"/>
                      <a:pt x="1319221" y="1459721"/>
                    </a:cubicBezTo>
                    <a:cubicBezTo>
                      <a:pt x="1376368" y="1455837"/>
                      <a:pt x="1425748" y="1429760"/>
                      <a:pt x="1466250" y="1388703"/>
                    </a:cubicBezTo>
                    <a:cubicBezTo>
                      <a:pt x="1487333" y="1367620"/>
                      <a:pt x="1512301" y="1349311"/>
                      <a:pt x="1520623" y="1314356"/>
                    </a:cubicBezTo>
                    <a:cubicBezTo>
                      <a:pt x="1492882" y="1326563"/>
                      <a:pt x="1470134" y="1342098"/>
                      <a:pt x="1446276" y="1355414"/>
                    </a:cubicBezTo>
                    <a:cubicBezTo>
                      <a:pt x="1408548" y="1376497"/>
                      <a:pt x="1369155" y="1390923"/>
                      <a:pt x="1324769" y="1387594"/>
                    </a:cubicBezTo>
                    <a:cubicBezTo>
                      <a:pt x="1288706" y="1384819"/>
                      <a:pt x="1275390" y="1363736"/>
                      <a:pt x="1289260" y="1331001"/>
                    </a:cubicBezTo>
                    <a:cubicBezTo>
                      <a:pt x="1298138" y="1310473"/>
                      <a:pt x="1313118" y="1293828"/>
                      <a:pt x="1326434" y="1275519"/>
                    </a:cubicBezTo>
                    <a:cubicBezTo>
                      <a:pt x="1321440" y="1271080"/>
                      <a:pt x="1313673" y="1275519"/>
                      <a:pt x="1309789" y="1269970"/>
                    </a:cubicBezTo>
                    <a:cubicBezTo>
                      <a:pt x="1378033" y="1206720"/>
                      <a:pt x="1440728" y="1137367"/>
                      <a:pt x="1516739" y="1082994"/>
                    </a:cubicBezTo>
                    <a:cubicBezTo>
                      <a:pt x="1544203" y="1063575"/>
                      <a:pt x="1569032" y="1053866"/>
                      <a:pt x="1592820" y="1053103"/>
                    </a:cubicBezTo>
                    <a:close/>
                    <a:moveTo>
                      <a:pt x="893671" y="1038053"/>
                    </a:moveTo>
                    <a:cubicBezTo>
                      <a:pt x="925851" y="1034724"/>
                      <a:pt x="958586" y="1039163"/>
                      <a:pt x="989101" y="1050259"/>
                    </a:cubicBezTo>
                    <a:cubicBezTo>
                      <a:pt x="1032932" y="1066349"/>
                      <a:pt x="1042920" y="1118503"/>
                      <a:pt x="1010185" y="1151793"/>
                    </a:cubicBezTo>
                    <a:cubicBezTo>
                      <a:pt x="976341" y="1186747"/>
                      <a:pt x="931399" y="1195624"/>
                      <a:pt x="885904" y="1197843"/>
                    </a:cubicBezTo>
                    <a:cubicBezTo>
                      <a:pt x="797686" y="1202282"/>
                      <a:pt x="710579" y="1216707"/>
                      <a:pt x="623471" y="1228358"/>
                    </a:cubicBezTo>
                    <a:cubicBezTo>
                      <a:pt x="589627" y="1232797"/>
                      <a:pt x="555226" y="1238345"/>
                      <a:pt x="519718" y="1236681"/>
                    </a:cubicBezTo>
                    <a:cubicBezTo>
                      <a:pt x="504737" y="1236681"/>
                      <a:pt x="489757" y="1237791"/>
                      <a:pt x="475332" y="1236126"/>
                    </a:cubicBezTo>
                    <a:cubicBezTo>
                      <a:pt x="448700" y="1233352"/>
                      <a:pt x="423733" y="1223920"/>
                      <a:pt x="412636" y="1197288"/>
                    </a:cubicBezTo>
                    <a:cubicBezTo>
                      <a:pt x="402094" y="1171766"/>
                      <a:pt x="416520" y="1134593"/>
                      <a:pt x="441487" y="1116284"/>
                    </a:cubicBezTo>
                    <a:cubicBezTo>
                      <a:pt x="481435" y="1087433"/>
                      <a:pt x="528040" y="1075781"/>
                      <a:pt x="575756" y="1070788"/>
                    </a:cubicBezTo>
                    <a:cubicBezTo>
                      <a:pt x="681728" y="1058582"/>
                      <a:pt x="787700" y="1048040"/>
                      <a:pt x="893671" y="1038053"/>
                    </a:cubicBezTo>
                    <a:close/>
                    <a:moveTo>
                      <a:pt x="1081756" y="682409"/>
                    </a:moveTo>
                    <a:cubicBezTo>
                      <a:pt x="1131690" y="682964"/>
                      <a:pt x="1171637" y="700718"/>
                      <a:pt x="1206037" y="726240"/>
                    </a:cubicBezTo>
                    <a:cubicBezTo>
                      <a:pt x="1318112" y="809464"/>
                      <a:pt x="1386355" y="920429"/>
                      <a:pt x="1397452" y="1060800"/>
                    </a:cubicBezTo>
                    <a:cubicBezTo>
                      <a:pt x="1401890" y="1117947"/>
                      <a:pt x="1381917" y="1191185"/>
                      <a:pt x="1317002" y="1213932"/>
                    </a:cubicBezTo>
                    <a:cubicBezTo>
                      <a:pt x="1270951" y="1230577"/>
                      <a:pt x="1249313" y="1232242"/>
                      <a:pt x="1217688" y="1196733"/>
                    </a:cubicBezTo>
                    <a:cubicBezTo>
                      <a:pt x="1189947" y="1165662"/>
                      <a:pt x="1152774" y="1147353"/>
                      <a:pt x="1112826" y="1137921"/>
                    </a:cubicBezTo>
                    <a:cubicBezTo>
                      <a:pt x="1087304" y="1131818"/>
                      <a:pt x="1069550" y="1117947"/>
                      <a:pt x="1054569" y="1099083"/>
                    </a:cubicBezTo>
                    <a:cubicBezTo>
                      <a:pt x="1030157" y="1068013"/>
                      <a:pt x="1009073" y="1034724"/>
                      <a:pt x="990764" y="999215"/>
                    </a:cubicBezTo>
                    <a:cubicBezTo>
                      <a:pt x="980222" y="978686"/>
                      <a:pt x="985216" y="968144"/>
                      <a:pt x="1001861" y="955383"/>
                    </a:cubicBezTo>
                    <a:cubicBezTo>
                      <a:pt x="1054569" y="914881"/>
                      <a:pt x="1093962" y="865502"/>
                      <a:pt x="1106168" y="797813"/>
                    </a:cubicBezTo>
                    <a:cubicBezTo>
                      <a:pt x="1113936" y="757865"/>
                      <a:pt x="1104504" y="721802"/>
                      <a:pt x="1081756" y="682409"/>
                    </a:cubicBezTo>
                    <a:close/>
                    <a:moveTo>
                      <a:pt x="1642686" y="636914"/>
                    </a:moveTo>
                    <a:cubicBezTo>
                      <a:pt x="1693175" y="640243"/>
                      <a:pt x="1740891" y="651894"/>
                      <a:pt x="1777509" y="690732"/>
                    </a:cubicBezTo>
                    <a:cubicBezTo>
                      <a:pt x="1808580" y="723467"/>
                      <a:pt x="1816902" y="760640"/>
                      <a:pt x="1805250" y="802253"/>
                    </a:cubicBezTo>
                    <a:cubicBezTo>
                      <a:pt x="1785277" y="876600"/>
                      <a:pt x="1733123" y="924315"/>
                      <a:pt x="1672092" y="965372"/>
                    </a:cubicBezTo>
                    <a:cubicBezTo>
                      <a:pt x="1599965" y="1014197"/>
                      <a:pt x="1518405" y="1035280"/>
                      <a:pt x="1432962" y="1041938"/>
                    </a:cubicBezTo>
                    <a:cubicBezTo>
                      <a:pt x="1414652" y="1043602"/>
                      <a:pt x="1406884" y="1039719"/>
                      <a:pt x="1403556" y="1018080"/>
                    </a:cubicBezTo>
                    <a:cubicBezTo>
                      <a:pt x="1389685" y="935411"/>
                      <a:pt x="1352511" y="862729"/>
                      <a:pt x="1300358" y="797815"/>
                    </a:cubicBezTo>
                    <a:cubicBezTo>
                      <a:pt x="1289816" y="784498"/>
                      <a:pt x="1294809" y="780059"/>
                      <a:pt x="1302022" y="768963"/>
                    </a:cubicBezTo>
                    <a:cubicBezTo>
                      <a:pt x="1327544" y="730125"/>
                      <a:pt x="1368601" y="743995"/>
                      <a:pt x="1403001" y="738447"/>
                    </a:cubicBezTo>
                    <a:cubicBezTo>
                      <a:pt x="1475684" y="726796"/>
                      <a:pt x="1542818" y="706267"/>
                      <a:pt x="1594416" y="650230"/>
                    </a:cubicBezTo>
                    <a:cubicBezTo>
                      <a:pt x="1608842" y="634695"/>
                      <a:pt x="1625487" y="637469"/>
                      <a:pt x="1642686" y="636914"/>
                    </a:cubicBezTo>
                    <a:close/>
                    <a:moveTo>
                      <a:pt x="894224" y="604734"/>
                    </a:moveTo>
                    <a:cubicBezTo>
                      <a:pt x="951926" y="606953"/>
                      <a:pt x="1006854" y="623043"/>
                      <a:pt x="1049021" y="662990"/>
                    </a:cubicBezTo>
                    <a:cubicBezTo>
                      <a:pt x="1120038" y="729570"/>
                      <a:pt x="1115045" y="817787"/>
                      <a:pt x="1044582" y="899901"/>
                    </a:cubicBezTo>
                    <a:cubicBezTo>
                      <a:pt x="974674" y="981461"/>
                      <a:pt x="882573" y="1020853"/>
                      <a:pt x="776601" y="1032505"/>
                    </a:cubicBezTo>
                    <a:cubicBezTo>
                      <a:pt x="718899" y="1039162"/>
                      <a:pt x="665081" y="1030285"/>
                      <a:pt x="612373" y="1008647"/>
                    </a:cubicBezTo>
                    <a:cubicBezTo>
                      <a:pt x="554671" y="985344"/>
                      <a:pt x="512504" y="925423"/>
                      <a:pt x="512504" y="858289"/>
                    </a:cubicBezTo>
                    <a:cubicBezTo>
                      <a:pt x="516943" y="798923"/>
                      <a:pt x="551342" y="745105"/>
                      <a:pt x="602386" y="702383"/>
                    </a:cubicBezTo>
                    <a:cubicBezTo>
                      <a:pt x="686164" y="631920"/>
                      <a:pt x="784924" y="599740"/>
                      <a:pt x="894224" y="604734"/>
                    </a:cubicBezTo>
                    <a:close/>
                    <a:moveTo>
                      <a:pt x="296245" y="543122"/>
                    </a:moveTo>
                    <a:cubicBezTo>
                      <a:pt x="329690" y="547621"/>
                      <a:pt x="361731" y="564370"/>
                      <a:pt x="393773" y="581431"/>
                    </a:cubicBezTo>
                    <a:cubicBezTo>
                      <a:pt x="408753" y="589199"/>
                      <a:pt x="415966" y="603624"/>
                      <a:pt x="423179" y="616940"/>
                    </a:cubicBezTo>
                    <a:cubicBezTo>
                      <a:pt x="436495" y="640797"/>
                      <a:pt x="452585" y="662436"/>
                      <a:pt x="470894" y="681300"/>
                    </a:cubicBezTo>
                    <a:cubicBezTo>
                      <a:pt x="511396" y="723466"/>
                      <a:pt x="515835" y="772847"/>
                      <a:pt x="506957" y="827220"/>
                    </a:cubicBezTo>
                    <a:cubicBezTo>
                      <a:pt x="499190" y="875490"/>
                      <a:pt x="491977" y="922095"/>
                      <a:pt x="462571" y="964262"/>
                    </a:cubicBezTo>
                    <a:cubicBezTo>
                      <a:pt x="374909" y="1089098"/>
                      <a:pt x="191816" y="1106297"/>
                      <a:pt x="81960" y="999771"/>
                    </a:cubicBezTo>
                    <a:cubicBezTo>
                      <a:pt x="-20683" y="900457"/>
                      <a:pt x="-31780" y="731234"/>
                      <a:pt x="76412" y="616940"/>
                    </a:cubicBezTo>
                    <a:cubicBezTo>
                      <a:pt x="124126" y="566451"/>
                      <a:pt x="185713" y="539264"/>
                      <a:pt x="262279" y="543148"/>
                    </a:cubicBezTo>
                    <a:cubicBezTo>
                      <a:pt x="273792" y="541483"/>
                      <a:pt x="285096" y="541622"/>
                      <a:pt x="296245" y="543122"/>
                    </a:cubicBezTo>
                    <a:close/>
                    <a:moveTo>
                      <a:pt x="526376" y="322327"/>
                    </a:moveTo>
                    <a:cubicBezTo>
                      <a:pt x="545241" y="318444"/>
                      <a:pt x="559666" y="320108"/>
                      <a:pt x="566879" y="342856"/>
                    </a:cubicBezTo>
                    <a:cubicBezTo>
                      <a:pt x="577420" y="375591"/>
                      <a:pt x="606271" y="395564"/>
                      <a:pt x="627355" y="421086"/>
                    </a:cubicBezTo>
                    <a:cubicBezTo>
                      <a:pt x="625690" y="423860"/>
                      <a:pt x="623471" y="426080"/>
                      <a:pt x="621252" y="427744"/>
                    </a:cubicBezTo>
                    <a:cubicBezTo>
                      <a:pt x="629019" y="427189"/>
                      <a:pt x="636787" y="428854"/>
                      <a:pt x="644000" y="432183"/>
                    </a:cubicBezTo>
                    <a:cubicBezTo>
                      <a:pt x="706695" y="471576"/>
                      <a:pt x="775493" y="487111"/>
                      <a:pt x="849285" y="480453"/>
                    </a:cubicBezTo>
                    <a:cubicBezTo>
                      <a:pt x="859272" y="479343"/>
                      <a:pt x="865375" y="482672"/>
                      <a:pt x="870368" y="489330"/>
                    </a:cubicBezTo>
                    <a:cubicBezTo>
                      <a:pt x="893117" y="520400"/>
                      <a:pt x="910871" y="554245"/>
                      <a:pt x="921413" y="593637"/>
                    </a:cubicBezTo>
                    <a:cubicBezTo>
                      <a:pt x="881465" y="593082"/>
                      <a:pt x="842627" y="589753"/>
                      <a:pt x="804899" y="598076"/>
                    </a:cubicBezTo>
                    <a:cubicBezTo>
                      <a:pt x="773274" y="552025"/>
                      <a:pt x="773274" y="552025"/>
                      <a:pt x="725004" y="580321"/>
                    </a:cubicBezTo>
                    <a:cubicBezTo>
                      <a:pt x="694489" y="598631"/>
                      <a:pt x="662864" y="599186"/>
                      <a:pt x="633458" y="579767"/>
                    </a:cubicBezTo>
                    <a:cubicBezTo>
                      <a:pt x="598504" y="556464"/>
                      <a:pt x="572982" y="524839"/>
                      <a:pt x="572427" y="479898"/>
                    </a:cubicBezTo>
                    <a:cubicBezTo>
                      <a:pt x="572427" y="463253"/>
                      <a:pt x="580195" y="448273"/>
                      <a:pt x="592401" y="438841"/>
                    </a:cubicBezTo>
                    <a:cubicBezTo>
                      <a:pt x="550789" y="458815"/>
                      <a:pt x="534699" y="499872"/>
                      <a:pt x="552453" y="546477"/>
                    </a:cubicBezTo>
                    <a:cubicBezTo>
                      <a:pt x="566324" y="583650"/>
                      <a:pt x="594065" y="608618"/>
                      <a:pt x="625135" y="631365"/>
                    </a:cubicBezTo>
                    <a:cubicBezTo>
                      <a:pt x="634013" y="637468"/>
                      <a:pt x="651767" y="640243"/>
                      <a:pt x="644000" y="659107"/>
                    </a:cubicBezTo>
                    <a:cubicBezTo>
                      <a:pt x="613484" y="677416"/>
                      <a:pt x="583523" y="697945"/>
                      <a:pt x="561330" y="726795"/>
                    </a:cubicBezTo>
                    <a:cubicBezTo>
                      <a:pt x="553563" y="737337"/>
                      <a:pt x="548569" y="736228"/>
                      <a:pt x="539137" y="729015"/>
                    </a:cubicBezTo>
                    <a:cubicBezTo>
                      <a:pt x="465344" y="669648"/>
                      <a:pt x="409307" y="599740"/>
                      <a:pt x="392108" y="502091"/>
                    </a:cubicBezTo>
                    <a:cubicBezTo>
                      <a:pt x="379901" y="428854"/>
                      <a:pt x="418739" y="358391"/>
                      <a:pt x="489202" y="332869"/>
                    </a:cubicBezTo>
                    <a:cubicBezTo>
                      <a:pt x="501408" y="328430"/>
                      <a:pt x="513614" y="325101"/>
                      <a:pt x="526376" y="322327"/>
                    </a:cubicBezTo>
                    <a:close/>
                    <a:moveTo>
                      <a:pt x="1324554" y="321114"/>
                    </a:moveTo>
                    <a:cubicBezTo>
                      <a:pt x="1383617" y="320490"/>
                      <a:pt x="1440729" y="334533"/>
                      <a:pt x="1495657" y="359501"/>
                    </a:cubicBezTo>
                    <a:cubicBezTo>
                      <a:pt x="1547256" y="382804"/>
                      <a:pt x="1590533" y="416093"/>
                      <a:pt x="1616609" y="468247"/>
                    </a:cubicBezTo>
                    <a:cubicBezTo>
                      <a:pt x="1648235" y="531497"/>
                      <a:pt x="1632145" y="610837"/>
                      <a:pt x="1577217" y="655778"/>
                    </a:cubicBezTo>
                    <a:cubicBezTo>
                      <a:pt x="1502870" y="717364"/>
                      <a:pt x="1414653" y="737337"/>
                      <a:pt x="1321442" y="730680"/>
                    </a:cubicBezTo>
                    <a:cubicBezTo>
                      <a:pt x="1244321" y="725131"/>
                      <a:pt x="1171083" y="703493"/>
                      <a:pt x="1109498" y="653559"/>
                    </a:cubicBezTo>
                    <a:cubicBezTo>
                      <a:pt x="1049576" y="604734"/>
                      <a:pt x="1005190" y="519291"/>
                      <a:pt x="1059008" y="437177"/>
                    </a:cubicBezTo>
                    <a:cubicBezTo>
                      <a:pt x="1080092" y="405552"/>
                      <a:pt x="1106169" y="378365"/>
                      <a:pt x="1143897" y="365604"/>
                    </a:cubicBezTo>
                    <a:cubicBezTo>
                      <a:pt x="1146671" y="383913"/>
                      <a:pt x="1130026" y="388352"/>
                      <a:pt x="1120594" y="396119"/>
                    </a:cubicBezTo>
                    <a:cubicBezTo>
                      <a:pt x="1098956" y="413874"/>
                      <a:pt x="1080647" y="434403"/>
                      <a:pt x="1067331" y="458815"/>
                    </a:cubicBezTo>
                    <a:cubicBezTo>
                      <a:pt x="1050686" y="489885"/>
                      <a:pt x="1049576" y="521510"/>
                      <a:pt x="1067331" y="553690"/>
                    </a:cubicBezTo>
                    <a:cubicBezTo>
                      <a:pt x="1095072" y="603624"/>
                      <a:pt x="1138348" y="634695"/>
                      <a:pt x="1191058" y="654114"/>
                    </a:cubicBezTo>
                    <a:cubicBezTo>
                      <a:pt x="1194942" y="655778"/>
                      <a:pt x="1199935" y="656888"/>
                      <a:pt x="1204374" y="656888"/>
                    </a:cubicBezTo>
                    <a:cubicBezTo>
                      <a:pt x="1207148" y="656888"/>
                      <a:pt x="1209922" y="656888"/>
                      <a:pt x="1212142" y="653559"/>
                    </a:cubicBezTo>
                    <a:cubicBezTo>
                      <a:pt x="1200490" y="616385"/>
                      <a:pt x="1187173" y="582541"/>
                      <a:pt x="1152219" y="556464"/>
                    </a:cubicBezTo>
                    <a:cubicBezTo>
                      <a:pt x="1103949" y="520955"/>
                      <a:pt x="1101730" y="470466"/>
                      <a:pt x="1138348" y="422751"/>
                    </a:cubicBezTo>
                    <a:cubicBezTo>
                      <a:pt x="1167754" y="384468"/>
                      <a:pt x="1207148" y="362275"/>
                      <a:pt x="1254308" y="353398"/>
                    </a:cubicBezTo>
                    <a:cubicBezTo>
                      <a:pt x="1268734" y="350624"/>
                      <a:pt x="1284824" y="350069"/>
                      <a:pt x="1299804" y="343966"/>
                    </a:cubicBezTo>
                    <a:cubicBezTo>
                      <a:pt x="1290372" y="330095"/>
                      <a:pt x="1272617" y="338418"/>
                      <a:pt x="1264850" y="326766"/>
                    </a:cubicBezTo>
                    <a:cubicBezTo>
                      <a:pt x="1284962" y="323160"/>
                      <a:pt x="1304867" y="321322"/>
                      <a:pt x="1324554" y="321114"/>
                    </a:cubicBezTo>
                    <a:close/>
                    <a:moveTo>
                      <a:pt x="831738" y="46995"/>
                    </a:moveTo>
                    <a:cubicBezTo>
                      <a:pt x="899774" y="51433"/>
                      <a:pt x="966075" y="78759"/>
                      <a:pt x="1014068" y="128138"/>
                    </a:cubicBezTo>
                    <a:cubicBezTo>
                      <a:pt x="1103395" y="219684"/>
                      <a:pt x="1082312" y="342857"/>
                      <a:pt x="989101" y="414984"/>
                    </a:cubicBezTo>
                    <a:cubicBezTo>
                      <a:pt x="938057" y="454377"/>
                      <a:pt x="879245" y="473241"/>
                      <a:pt x="818769" y="471576"/>
                    </a:cubicBezTo>
                    <a:cubicBezTo>
                      <a:pt x="740539" y="472131"/>
                      <a:pt x="675068" y="450493"/>
                      <a:pt x="621805" y="400004"/>
                    </a:cubicBezTo>
                    <a:cubicBezTo>
                      <a:pt x="528039" y="310676"/>
                      <a:pt x="536362" y="181401"/>
                      <a:pt x="639005" y="103171"/>
                    </a:cubicBezTo>
                    <a:cubicBezTo>
                      <a:pt x="693933" y="61004"/>
                      <a:pt x="763702" y="42556"/>
                      <a:pt x="831738" y="46995"/>
                    </a:cubicBezTo>
                    <a:close/>
                    <a:moveTo>
                      <a:pt x="1176077" y="1083"/>
                    </a:moveTo>
                    <a:cubicBezTo>
                      <a:pt x="1205482" y="5521"/>
                      <a:pt x="1221017" y="28824"/>
                      <a:pt x="1237107" y="49907"/>
                    </a:cubicBezTo>
                    <a:cubicBezTo>
                      <a:pt x="1255971" y="74875"/>
                      <a:pt x="1268732" y="103725"/>
                      <a:pt x="1279829" y="133131"/>
                    </a:cubicBezTo>
                    <a:cubicBezTo>
                      <a:pt x="1302577" y="192498"/>
                      <a:pt x="1327544" y="250200"/>
                      <a:pt x="1360279" y="311230"/>
                    </a:cubicBezTo>
                    <a:cubicBezTo>
                      <a:pt x="1304796" y="310121"/>
                      <a:pt x="1255417" y="310676"/>
                      <a:pt x="1207147" y="326211"/>
                    </a:cubicBezTo>
                    <a:cubicBezTo>
                      <a:pt x="1197160" y="329540"/>
                      <a:pt x="1191057" y="324546"/>
                      <a:pt x="1187728" y="315669"/>
                    </a:cubicBezTo>
                    <a:cubicBezTo>
                      <a:pt x="1158877" y="240767"/>
                      <a:pt x="1116710" y="171969"/>
                      <a:pt x="1100620" y="92074"/>
                    </a:cubicBezTo>
                    <a:cubicBezTo>
                      <a:pt x="1088969" y="33263"/>
                      <a:pt x="1121703" y="-7240"/>
                      <a:pt x="1176077" y="1083"/>
                    </a:cubicBezTo>
                    <a:close/>
                  </a:path>
                </a:pathLst>
              </a:custGeom>
              <a:solidFill>
                <a:srgbClr val="E11B1B"/>
              </a:solidFill>
              <a:ln w="554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0" name="Freeform: Shape 235">
                <a:extLst>
                  <a:ext uri="{FF2B5EF4-FFF2-40B4-BE49-F238E27FC236}">
                    <a16:creationId xmlns:a16="http://schemas.microsoft.com/office/drawing/2014/main" id="{0BFE0D24-AD21-4A03-8119-6793E43EF672}"/>
                  </a:ext>
                </a:extLst>
              </p:cNvPr>
              <p:cNvSpPr/>
              <p:nvPr/>
            </p:nvSpPr>
            <p:spPr>
              <a:xfrm>
                <a:off x="5110539" y="2261295"/>
                <a:ext cx="1516162" cy="1388780"/>
              </a:xfrm>
              <a:custGeom>
                <a:avLst/>
                <a:gdLst>
                  <a:gd name="connsiteX0" fmla="*/ 1019668 w 1516162"/>
                  <a:gd name="connsiteY0" fmla="*/ 1180348 h 1388780"/>
                  <a:gd name="connsiteX1" fmla="*/ 1042971 w 1516162"/>
                  <a:gd name="connsiteY1" fmla="*/ 1215857 h 1388780"/>
                  <a:gd name="connsiteX2" fmla="*/ 995256 w 1516162"/>
                  <a:gd name="connsiteY2" fmla="*/ 1355119 h 1388780"/>
                  <a:gd name="connsiteX3" fmla="*/ 861543 w 1516162"/>
                  <a:gd name="connsiteY3" fmla="*/ 1370654 h 1388780"/>
                  <a:gd name="connsiteX4" fmla="*/ 787750 w 1516162"/>
                  <a:gd name="connsiteY4" fmla="*/ 1255804 h 1388780"/>
                  <a:gd name="connsiteX5" fmla="*/ 803840 w 1516162"/>
                  <a:gd name="connsiteY5" fmla="*/ 1225844 h 1388780"/>
                  <a:gd name="connsiteX6" fmla="*/ 828252 w 1516162"/>
                  <a:gd name="connsiteY6" fmla="*/ 1243043 h 1388780"/>
                  <a:gd name="connsiteX7" fmla="*/ 857104 w 1516162"/>
                  <a:gd name="connsiteY7" fmla="*/ 1276334 h 1388780"/>
                  <a:gd name="connsiteX8" fmla="*/ 960302 w 1516162"/>
                  <a:gd name="connsiteY8" fmla="*/ 1298527 h 1388780"/>
                  <a:gd name="connsiteX9" fmla="*/ 1019668 w 1516162"/>
                  <a:gd name="connsiteY9" fmla="*/ 1190890 h 1388780"/>
                  <a:gd name="connsiteX10" fmla="*/ 1019668 w 1516162"/>
                  <a:gd name="connsiteY10" fmla="*/ 1180348 h 1388780"/>
                  <a:gd name="connsiteX11" fmla="*/ 313928 w 1516162"/>
                  <a:gd name="connsiteY11" fmla="*/ 1104337 h 1388780"/>
                  <a:gd name="connsiteX12" fmla="*/ 336121 w 1516162"/>
                  <a:gd name="connsiteY12" fmla="*/ 1118207 h 1388780"/>
                  <a:gd name="connsiteX13" fmla="*/ 370521 w 1516162"/>
                  <a:gd name="connsiteY13" fmla="*/ 1162593 h 1388780"/>
                  <a:gd name="connsiteX14" fmla="*/ 524207 w 1516162"/>
                  <a:gd name="connsiteY14" fmla="*/ 1200877 h 1388780"/>
                  <a:gd name="connsiteX15" fmla="*/ 537523 w 1516162"/>
                  <a:gd name="connsiteY15" fmla="*/ 1205871 h 1388780"/>
                  <a:gd name="connsiteX16" fmla="*/ 533084 w 1516162"/>
                  <a:gd name="connsiteY16" fmla="*/ 1234722 h 1388780"/>
                  <a:gd name="connsiteX17" fmla="*/ 447641 w 1516162"/>
                  <a:gd name="connsiteY17" fmla="*/ 1271895 h 1388780"/>
                  <a:gd name="connsiteX18" fmla="*/ 281194 w 1516162"/>
                  <a:gd name="connsiteY18" fmla="*/ 1180904 h 1388780"/>
                  <a:gd name="connsiteX19" fmla="*/ 313928 w 1516162"/>
                  <a:gd name="connsiteY19" fmla="*/ 1104337 h 1388780"/>
                  <a:gd name="connsiteX20" fmla="*/ 1396395 w 1516162"/>
                  <a:gd name="connsiteY20" fmla="*/ 1016119 h 1388780"/>
                  <a:gd name="connsiteX21" fmla="*/ 1421362 w 1516162"/>
                  <a:gd name="connsiteY21" fmla="*/ 1036647 h 1388780"/>
                  <a:gd name="connsiteX22" fmla="*/ 1386963 w 1516162"/>
                  <a:gd name="connsiteY22" fmla="*/ 1120982 h 1388780"/>
                  <a:gd name="connsiteX23" fmla="*/ 1237159 w 1516162"/>
                  <a:gd name="connsiteY23" fmla="*/ 1201432 h 1388780"/>
                  <a:gd name="connsiteX24" fmla="*/ 1283209 w 1516162"/>
                  <a:gd name="connsiteY24" fmla="*/ 1167587 h 1388780"/>
                  <a:gd name="connsiteX25" fmla="*/ 1315390 w 1516162"/>
                  <a:gd name="connsiteY25" fmla="*/ 1099898 h 1388780"/>
                  <a:gd name="connsiteX26" fmla="*/ 1396395 w 1516162"/>
                  <a:gd name="connsiteY26" fmla="*/ 1016119 h 1388780"/>
                  <a:gd name="connsiteX27" fmla="*/ 1030071 w 1516162"/>
                  <a:gd name="connsiteY27" fmla="*/ 665330 h 1388780"/>
                  <a:gd name="connsiteX28" fmla="*/ 1056841 w 1516162"/>
                  <a:gd name="connsiteY28" fmla="*/ 673236 h 1388780"/>
                  <a:gd name="connsiteX29" fmla="*/ 1066828 w 1516162"/>
                  <a:gd name="connsiteY29" fmla="*/ 685997 h 1388780"/>
                  <a:gd name="connsiteX30" fmla="*/ 1099008 w 1516162"/>
                  <a:gd name="connsiteY30" fmla="*/ 799737 h 1388780"/>
                  <a:gd name="connsiteX31" fmla="*/ 1188335 w 1516162"/>
                  <a:gd name="connsiteY31" fmla="*/ 865761 h 1388780"/>
                  <a:gd name="connsiteX32" fmla="*/ 1192774 w 1516162"/>
                  <a:gd name="connsiteY32" fmla="*/ 881851 h 1388780"/>
                  <a:gd name="connsiteX33" fmla="*/ 1060725 w 1516162"/>
                  <a:gd name="connsiteY33" fmla="*/ 872419 h 1388780"/>
                  <a:gd name="connsiteX34" fmla="*/ 983603 w 1516162"/>
                  <a:gd name="connsiteY34" fmla="*/ 731493 h 1388780"/>
                  <a:gd name="connsiteX35" fmla="*/ 1004132 w 1516162"/>
                  <a:gd name="connsiteY35" fmla="*/ 671572 h 1388780"/>
                  <a:gd name="connsiteX36" fmla="*/ 1030071 w 1516162"/>
                  <a:gd name="connsiteY36" fmla="*/ 665330 h 1388780"/>
                  <a:gd name="connsiteX37" fmla="*/ 714062 w 1516162"/>
                  <a:gd name="connsiteY37" fmla="*/ 581396 h 1388780"/>
                  <a:gd name="connsiteX38" fmla="*/ 758899 w 1516162"/>
                  <a:gd name="connsiteY38" fmla="*/ 586129 h 1388780"/>
                  <a:gd name="connsiteX39" fmla="*/ 801621 w 1516162"/>
                  <a:gd name="connsiteY39" fmla="*/ 743699 h 1388780"/>
                  <a:gd name="connsiteX40" fmla="*/ 733377 w 1516162"/>
                  <a:gd name="connsiteY40" fmla="*/ 770886 h 1388780"/>
                  <a:gd name="connsiteX41" fmla="*/ 783312 w 1516162"/>
                  <a:gd name="connsiteY41" fmla="*/ 745918 h 1388780"/>
                  <a:gd name="connsiteX42" fmla="*/ 815492 w 1516162"/>
                  <a:gd name="connsiteY42" fmla="*/ 683778 h 1388780"/>
                  <a:gd name="connsiteX43" fmla="*/ 766112 w 1516162"/>
                  <a:gd name="connsiteY43" fmla="*/ 637727 h 1388780"/>
                  <a:gd name="connsiteX44" fmla="*/ 687882 w 1516162"/>
                  <a:gd name="connsiteY44" fmla="*/ 644385 h 1388780"/>
                  <a:gd name="connsiteX45" fmla="*/ 638502 w 1516162"/>
                  <a:gd name="connsiteY45" fmla="*/ 714293 h 1388780"/>
                  <a:gd name="connsiteX46" fmla="*/ 638502 w 1516162"/>
                  <a:gd name="connsiteY46" fmla="*/ 719842 h 1388780"/>
                  <a:gd name="connsiteX47" fmla="*/ 617974 w 1516162"/>
                  <a:gd name="connsiteY47" fmla="*/ 778098 h 1388780"/>
                  <a:gd name="connsiteX48" fmla="*/ 566374 w 1516162"/>
                  <a:gd name="connsiteY48" fmla="*/ 762009 h 1388780"/>
                  <a:gd name="connsiteX49" fmla="*/ 547510 w 1516162"/>
                  <a:gd name="connsiteY49" fmla="*/ 694320 h 1388780"/>
                  <a:gd name="connsiteX50" fmla="*/ 590786 w 1516162"/>
                  <a:gd name="connsiteY50" fmla="*/ 627741 h 1388780"/>
                  <a:gd name="connsiteX51" fmla="*/ 714062 w 1516162"/>
                  <a:gd name="connsiteY51" fmla="*/ 581396 h 1388780"/>
                  <a:gd name="connsiteX52" fmla="*/ 1491921 w 1516162"/>
                  <a:gd name="connsiteY52" fmla="*/ 562679 h 1388780"/>
                  <a:gd name="connsiteX53" fmla="*/ 1507915 w 1516162"/>
                  <a:gd name="connsiteY53" fmla="*/ 573368 h 1388780"/>
                  <a:gd name="connsiteX54" fmla="*/ 1504586 w 1516162"/>
                  <a:gd name="connsiteY54" fmla="*/ 651599 h 1388780"/>
                  <a:gd name="connsiteX55" fmla="*/ 1404718 w 1516162"/>
                  <a:gd name="connsiteY55" fmla="*/ 725391 h 1388780"/>
                  <a:gd name="connsiteX56" fmla="*/ 1303183 w 1516162"/>
                  <a:gd name="connsiteY56" fmla="*/ 738706 h 1388780"/>
                  <a:gd name="connsiteX57" fmla="*/ 1271003 w 1516162"/>
                  <a:gd name="connsiteY57" fmla="*/ 666024 h 1388780"/>
                  <a:gd name="connsiteX58" fmla="*/ 1279881 w 1516162"/>
                  <a:gd name="connsiteY58" fmla="*/ 646605 h 1388780"/>
                  <a:gd name="connsiteX59" fmla="*/ 1409711 w 1516162"/>
                  <a:gd name="connsiteY59" fmla="*/ 639393 h 1388780"/>
                  <a:gd name="connsiteX60" fmla="*/ 1485722 w 1516162"/>
                  <a:gd name="connsiteY60" fmla="*/ 570594 h 1388780"/>
                  <a:gd name="connsiteX61" fmla="*/ 1491921 w 1516162"/>
                  <a:gd name="connsiteY61" fmla="*/ 562679 h 1388780"/>
                  <a:gd name="connsiteX62" fmla="*/ 146292 w 1516162"/>
                  <a:gd name="connsiteY62" fmla="*/ 521266 h 1388780"/>
                  <a:gd name="connsiteX63" fmla="*/ 246239 w 1516162"/>
                  <a:gd name="connsiteY63" fmla="*/ 569484 h 1388780"/>
                  <a:gd name="connsiteX64" fmla="*/ 267323 w 1516162"/>
                  <a:gd name="connsiteY64" fmla="*/ 652153 h 1388780"/>
                  <a:gd name="connsiteX65" fmla="*/ 259555 w 1516162"/>
                  <a:gd name="connsiteY65" fmla="*/ 662140 h 1388780"/>
                  <a:gd name="connsiteX66" fmla="*/ 251233 w 1516162"/>
                  <a:gd name="connsiteY66" fmla="*/ 652708 h 1388780"/>
                  <a:gd name="connsiteX67" fmla="*/ 215724 w 1516162"/>
                  <a:gd name="connsiteY67" fmla="*/ 588348 h 1388780"/>
                  <a:gd name="connsiteX68" fmla="*/ 72024 w 1516162"/>
                  <a:gd name="connsiteY68" fmla="*/ 624412 h 1388780"/>
                  <a:gd name="connsiteX69" fmla="*/ 84230 w 1516162"/>
                  <a:gd name="connsiteY69" fmla="*/ 731493 h 1388780"/>
                  <a:gd name="connsiteX70" fmla="*/ 179660 w 1516162"/>
                  <a:gd name="connsiteY70" fmla="*/ 774215 h 1388780"/>
                  <a:gd name="connsiteX71" fmla="*/ 52605 w 1516162"/>
                  <a:gd name="connsiteY71" fmla="*/ 758680 h 1388780"/>
                  <a:gd name="connsiteX72" fmla="*/ 2116 w 1516162"/>
                  <a:gd name="connsiteY72" fmla="*/ 616644 h 1388780"/>
                  <a:gd name="connsiteX73" fmla="*/ 107533 w 1516162"/>
                  <a:gd name="connsiteY73" fmla="*/ 522878 h 1388780"/>
                  <a:gd name="connsiteX74" fmla="*/ 146292 w 1516162"/>
                  <a:gd name="connsiteY74" fmla="*/ 521266 h 1388780"/>
                  <a:gd name="connsiteX75" fmla="*/ 505344 w 1516162"/>
                  <a:gd name="connsiteY75" fmla="*/ 272097 h 1388780"/>
                  <a:gd name="connsiteX76" fmla="*/ 521988 w 1516162"/>
                  <a:gd name="connsiteY76" fmla="*/ 283194 h 1388780"/>
                  <a:gd name="connsiteX77" fmla="*/ 463177 w 1516162"/>
                  <a:gd name="connsiteY77" fmla="*/ 309270 h 1388780"/>
                  <a:gd name="connsiteX78" fmla="*/ 477048 w 1516162"/>
                  <a:gd name="connsiteY78" fmla="*/ 389166 h 1388780"/>
                  <a:gd name="connsiteX79" fmla="*/ 616864 w 1516162"/>
                  <a:gd name="connsiteY79" fmla="*/ 415243 h 1388780"/>
                  <a:gd name="connsiteX80" fmla="*/ 683443 w 1516162"/>
                  <a:gd name="connsiteY80" fmla="*/ 449642 h 1388780"/>
                  <a:gd name="connsiteX81" fmla="*/ 521988 w 1516162"/>
                  <a:gd name="connsiteY81" fmla="*/ 510118 h 1388780"/>
                  <a:gd name="connsiteX82" fmla="*/ 477048 w 1516162"/>
                  <a:gd name="connsiteY82" fmla="*/ 471835 h 1388780"/>
                  <a:gd name="connsiteX83" fmla="*/ 417126 w 1516162"/>
                  <a:gd name="connsiteY83" fmla="*/ 375851 h 1388780"/>
                  <a:gd name="connsiteX84" fmla="*/ 505344 w 1516162"/>
                  <a:gd name="connsiteY84" fmla="*/ 272097 h 1388780"/>
                  <a:gd name="connsiteX85" fmla="*/ 1201095 w 1516162"/>
                  <a:gd name="connsiteY85" fmla="*/ 261417 h 1388780"/>
                  <a:gd name="connsiteX86" fmla="*/ 1300964 w 1516162"/>
                  <a:gd name="connsiteY86" fmla="*/ 287078 h 1388780"/>
                  <a:gd name="connsiteX87" fmla="*/ 1342576 w 1516162"/>
                  <a:gd name="connsiteY87" fmla="*/ 327025 h 1388780"/>
                  <a:gd name="connsiteX88" fmla="*/ 1310951 w 1516162"/>
                  <a:gd name="connsiteY88" fmla="*/ 434661 h 1388780"/>
                  <a:gd name="connsiteX89" fmla="*/ 1168916 w 1516162"/>
                  <a:gd name="connsiteY89" fmla="*/ 460183 h 1388780"/>
                  <a:gd name="connsiteX90" fmla="*/ 1131741 w 1516162"/>
                  <a:gd name="connsiteY90" fmla="*/ 430778 h 1388780"/>
                  <a:gd name="connsiteX91" fmla="*/ 1165032 w 1516162"/>
                  <a:gd name="connsiteY91" fmla="*/ 398598 h 1388780"/>
                  <a:gd name="connsiteX92" fmla="*/ 1239379 w 1516162"/>
                  <a:gd name="connsiteY92" fmla="*/ 368082 h 1388780"/>
                  <a:gd name="connsiteX93" fmla="*/ 1239379 w 1516162"/>
                  <a:gd name="connsiteY93" fmla="*/ 326470 h 1388780"/>
                  <a:gd name="connsiteX94" fmla="*/ 1066272 w 1516162"/>
                  <a:gd name="connsiteY94" fmla="*/ 308716 h 1388780"/>
                  <a:gd name="connsiteX95" fmla="*/ 1097897 w 1516162"/>
                  <a:gd name="connsiteY95" fmla="*/ 263220 h 1388780"/>
                  <a:gd name="connsiteX96" fmla="*/ 1201095 w 1516162"/>
                  <a:gd name="connsiteY96" fmla="*/ 261417 h 1388780"/>
                  <a:gd name="connsiteX97" fmla="*/ 697244 w 1516162"/>
                  <a:gd name="connsiteY97" fmla="*/ 233 h 1388780"/>
                  <a:gd name="connsiteX98" fmla="*/ 793298 w 1516162"/>
                  <a:gd name="connsiteY98" fmla="*/ 31303 h 1388780"/>
                  <a:gd name="connsiteX99" fmla="*/ 813827 w 1516162"/>
                  <a:gd name="connsiteY99" fmla="*/ 118411 h 1388780"/>
                  <a:gd name="connsiteX100" fmla="*/ 677339 w 1516162"/>
                  <a:gd name="connsiteY100" fmla="*/ 34632 h 1388780"/>
                  <a:gd name="connsiteX101" fmla="*/ 621857 w 1516162"/>
                  <a:gd name="connsiteY101" fmla="*/ 121740 h 1388780"/>
                  <a:gd name="connsiteX102" fmla="*/ 731157 w 1516162"/>
                  <a:gd name="connsiteY102" fmla="*/ 208292 h 1388780"/>
                  <a:gd name="connsiteX103" fmla="*/ 595225 w 1516162"/>
                  <a:gd name="connsiteY103" fmla="*/ 180551 h 1388780"/>
                  <a:gd name="connsiteX104" fmla="*/ 563045 w 1516162"/>
                  <a:gd name="connsiteY104" fmla="*/ 66257 h 1388780"/>
                  <a:gd name="connsiteX105" fmla="*/ 599109 w 1516162"/>
                  <a:gd name="connsiteY105" fmla="*/ 22426 h 1388780"/>
                  <a:gd name="connsiteX106" fmla="*/ 697244 w 1516162"/>
                  <a:gd name="connsiteY106" fmla="*/ 233 h 1388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</a:cxnLst>
                <a:rect l="l" t="t" r="r" b="b"/>
                <a:pathLst>
                  <a:path w="1516162" h="1388780">
                    <a:moveTo>
                      <a:pt x="1019668" y="1180348"/>
                    </a:moveTo>
                    <a:cubicBezTo>
                      <a:pt x="1040752" y="1183677"/>
                      <a:pt x="1042416" y="1201431"/>
                      <a:pt x="1042971" y="1215857"/>
                    </a:cubicBezTo>
                    <a:cubicBezTo>
                      <a:pt x="1046300" y="1268566"/>
                      <a:pt x="1034094" y="1316281"/>
                      <a:pt x="995256" y="1355119"/>
                    </a:cubicBezTo>
                    <a:cubicBezTo>
                      <a:pt x="957528" y="1392847"/>
                      <a:pt x="910367" y="1400060"/>
                      <a:pt x="861543" y="1370654"/>
                    </a:cubicBezTo>
                    <a:cubicBezTo>
                      <a:pt x="819375" y="1345132"/>
                      <a:pt x="787195" y="1310733"/>
                      <a:pt x="787750" y="1255804"/>
                    </a:cubicBezTo>
                    <a:cubicBezTo>
                      <a:pt x="788305" y="1241934"/>
                      <a:pt x="792744" y="1230282"/>
                      <a:pt x="803840" y="1225844"/>
                    </a:cubicBezTo>
                    <a:cubicBezTo>
                      <a:pt x="816601" y="1220850"/>
                      <a:pt x="822704" y="1235276"/>
                      <a:pt x="828252" y="1243043"/>
                    </a:cubicBezTo>
                    <a:cubicBezTo>
                      <a:pt x="837130" y="1255250"/>
                      <a:pt x="846561" y="1265792"/>
                      <a:pt x="857104" y="1276334"/>
                    </a:cubicBezTo>
                    <a:cubicBezTo>
                      <a:pt x="894832" y="1314062"/>
                      <a:pt x="919245" y="1319056"/>
                      <a:pt x="960302" y="1298527"/>
                    </a:cubicBezTo>
                    <a:cubicBezTo>
                      <a:pt x="1006353" y="1275224"/>
                      <a:pt x="1027436" y="1237495"/>
                      <a:pt x="1019668" y="1190890"/>
                    </a:cubicBezTo>
                    <a:cubicBezTo>
                      <a:pt x="1019114" y="1187561"/>
                      <a:pt x="1016339" y="1184232"/>
                      <a:pt x="1019668" y="1180348"/>
                    </a:cubicBezTo>
                    <a:close/>
                    <a:moveTo>
                      <a:pt x="313928" y="1104337"/>
                    </a:moveTo>
                    <a:cubicBezTo>
                      <a:pt x="326134" y="1102672"/>
                      <a:pt x="332792" y="1102672"/>
                      <a:pt x="336121" y="1118207"/>
                    </a:cubicBezTo>
                    <a:cubicBezTo>
                      <a:pt x="340005" y="1137071"/>
                      <a:pt x="352766" y="1152052"/>
                      <a:pt x="370521" y="1162593"/>
                    </a:cubicBezTo>
                    <a:cubicBezTo>
                      <a:pt x="418236" y="1190336"/>
                      <a:pt x="467060" y="1212529"/>
                      <a:pt x="524207" y="1200877"/>
                    </a:cubicBezTo>
                    <a:cubicBezTo>
                      <a:pt x="530310" y="1199768"/>
                      <a:pt x="535859" y="1198658"/>
                      <a:pt x="537523" y="1205871"/>
                    </a:cubicBezTo>
                    <a:cubicBezTo>
                      <a:pt x="539742" y="1215858"/>
                      <a:pt x="540298" y="1225845"/>
                      <a:pt x="533084" y="1234722"/>
                    </a:cubicBezTo>
                    <a:cubicBezTo>
                      <a:pt x="510891" y="1261354"/>
                      <a:pt x="482595" y="1273005"/>
                      <a:pt x="447641" y="1271895"/>
                    </a:cubicBezTo>
                    <a:cubicBezTo>
                      <a:pt x="379953" y="1264682"/>
                      <a:pt x="323915" y="1233612"/>
                      <a:pt x="281194" y="1180904"/>
                    </a:cubicBezTo>
                    <a:cubicBezTo>
                      <a:pt x="255117" y="1148168"/>
                      <a:pt x="273426" y="1109885"/>
                      <a:pt x="313928" y="1104337"/>
                    </a:cubicBezTo>
                    <a:close/>
                    <a:moveTo>
                      <a:pt x="1396395" y="1016119"/>
                    </a:moveTo>
                    <a:cubicBezTo>
                      <a:pt x="1411930" y="1013899"/>
                      <a:pt x="1420253" y="1020003"/>
                      <a:pt x="1421362" y="1036647"/>
                    </a:cubicBezTo>
                    <a:cubicBezTo>
                      <a:pt x="1424136" y="1071046"/>
                      <a:pt x="1408046" y="1097679"/>
                      <a:pt x="1386963" y="1120982"/>
                    </a:cubicBezTo>
                    <a:cubicBezTo>
                      <a:pt x="1347015" y="1165368"/>
                      <a:pt x="1299301" y="1196438"/>
                      <a:pt x="1237159" y="1201432"/>
                    </a:cubicBezTo>
                    <a:cubicBezTo>
                      <a:pt x="1252694" y="1190890"/>
                      <a:pt x="1268784" y="1180903"/>
                      <a:pt x="1283209" y="1167587"/>
                    </a:cubicBezTo>
                    <a:cubicBezTo>
                      <a:pt x="1303739" y="1148723"/>
                      <a:pt x="1312616" y="1125975"/>
                      <a:pt x="1315390" y="1099898"/>
                    </a:cubicBezTo>
                    <a:cubicBezTo>
                      <a:pt x="1319829" y="1062169"/>
                      <a:pt x="1359222" y="1020557"/>
                      <a:pt x="1396395" y="1016119"/>
                    </a:cubicBezTo>
                    <a:close/>
                    <a:moveTo>
                      <a:pt x="1030071" y="665330"/>
                    </a:moveTo>
                    <a:cubicBezTo>
                      <a:pt x="1039087" y="666717"/>
                      <a:pt x="1048241" y="670462"/>
                      <a:pt x="1056841" y="673236"/>
                    </a:cubicBezTo>
                    <a:cubicBezTo>
                      <a:pt x="1062389" y="674901"/>
                      <a:pt x="1070712" y="676565"/>
                      <a:pt x="1066828" y="685997"/>
                    </a:cubicBezTo>
                    <a:cubicBezTo>
                      <a:pt x="1047964" y="732048"/>
                      <a:pt x="1074596" y="767002"/>
                      <a:pt x="1099008" y="799737"/>
                    </a:cubicBezTo>
                    <a:cubicBezTo>
                      <a:pt x="1121201" y="829697"/>
                      <a:pt x="1148388" y="857439"/>
                      <a:pt x="1188335" y="865761"/>
                    </a:cubicBezTo>
                    <a:cubicBezTo>
                      <a:pt x="1200541" y="867980"/>
                      <a:pt x="1197767" y="874638"/>
                      <a:pt x="1192774" y="881851"/>
                    </a:cubicBezTo>
                    <a:cubicBezTo>
                      <a:pt x="1155600" y="913476"/>
                      <a:pt x="1097898" y="911257"/>
                      <a:pt x="1060725" y="872419"/>
                    </a:cubicBezTo>
                    <a:cubicBezTo>
                      <a:pt x="1022996" y="833026"/>
                      <a:pt x="994145" y="786421"/>
                      <a:pt x="983603" y="731493"/>
                    </a:cubicBezTo>
                    <a:cubicBezTo>
                      <a:pt x="979165" y="708190"/>
                      <a:pt x="985823" y="685997"/>
                      <a:pt x="1004132" y="671572"/>
                    </a:cubicBezTo>
                    <a:cubicBezTo>
                      <a:pt x="1012177" y="664914"/>
                      <a:pt x="1021055" y="663943"/>
                      <a:pt x="1030071" y="665330"/>
                    </a:cubicBezTo>
                    <a:close/>
                    <a:moveTo>
                      <a:pt x="714062" y="581396"/>
                    </a:moveTo>
                    <a:cubicBezTo>
                      <a:pt x="728800" y="581344"/>
                      <a:pt x="743780" y="582939"/>
                      <a:pt x="758899" y="586129"/>
                    </a:cubicBezTo>
                    <a:cubicBezTo>
                      <a:pt x="837685" y="602773"/>
                      <a:pt x="857658" y="682114"/>
                      <a:pt x="801621" y="743699"/>
                    </a:cubicBezTo>
                    <a:cubicBezTo>
                      <a:pt x="769996" y="779763"/>
                      <a:pt x="766112" y="780873"/>
                      <a:pt x="733377" y="770886"/>
                    </a:cubicBezTo>
                    <a:cubicBezTo>
                      <a:pt x="751132" y="762009"/>
                      <a:pt x="767222" y="754241"/>
                      <a:pt x="783312" y="745918"/>
                    </a:cubicBezTo>
                    <a:cubicBezTo>
                      <a:pt x="808279" y="732603"/>
                      <a:pt x="819930" y="709855"/>
                      <a:pt x="815492" y="683778"/>
                    </a:cubicBezTo>
                    <a:cubicBezTo>
                      <a:pt x="811053" y="658256"/>
                      <a:pt x="791079" y="644385"/>
                      <a:pt x="766112" y="637727"/>
                    </a:cubicBezTo>
                    <a:cubicBezTo>
                      <a:pt x="738926" y="629960"/>
                      <a:pt x="712849" y="635508"/>
                      <a:pt x="687882" y="644385"/>
                    </a:cubicBezTo>
                    <a:cubicBezTo>
                      <a:pt x="657366" y="655482"/>
                      <a:pt x="639612" y="681559"/>
                      <a:pt x="638502" y="714293"/>
                    </a:cubicBezTo>
                    <a:cubicBezTo>
                      <a:pt x="638502" y="715958"/>
                      <a:pt x="638502" y="718177"/>
                      <a:pt x="638502" y="719842"/>
                    </a:cubicBezTo>
                    <a:cubicBezTo>
                      <a:pt x="637947" y="741480"/>
                      <a:pt x="642386" y="765892"/>
                      <a:pt x="617974" y="778098"/>
                    </a:cubicBezTo>
                    <a:cubicBezTo>
                      <a:pt x="596889" y="789195"/>
                      <a:pt x="580244" y="774769"/>
                      <a:pt x="566374" y="762009"/>
                    </a:cubicBezTo>
                    <a:cubicBezTo>
                      <a:pt x="546955" y="744254"/>
                      <a:pt x="537523" y="720396"/>
                      <a:pt x="547510" y="694320"/>
                    </a:cubicBezTo>
                    <a:cubicBezTo>
                      <a:pt x="556942" y="669352"/>
                      <a:pt x="569703" y="645495"/>
                      <a:pt x="590786" y="627741"/>
                    </a:cubicBezTo>
                    <a:cubicBezTo>
                      <a:pt x="627822" y="596532"/>
                      <a:pt x="669849" y="581552"/>
                      <a:pt x="714062" y="581396"/>
                    </a:cubicBezTo>
                    <a:close/>
                    <a:moveTo>
                      <a:pt x="1491921" y="562679"/>
                    </a:moveTo>
                    <a:cubicBezTo>
                      <a:pt x="1498032" y="559533"/>
                      <a:pt x="1503754" y="568791"/>
                      <a:pt x="1507915" y="573368"/>
                    </a:cubicBezTo>
                    <a:cubicBezTo>
                      <a:pt x="1520676" y="587239"/>
                      <a:pt x="1517902" y="628851"/>
                      <a:pt x="1504586" y="651599"/>
                    </a:cubicBezTo>
                    <a:cubicBezTo>
                      <a:pt x="1481838" y="690991"/>
                      <a:pt x="1445774" y="712630"/>
                      <a:pt x="1404718" y="725391"/>
                    </a:cubicBezTo>
                    <a:cubicBezTo>
                      <a:pt x="1372538" y="735377"/>
                      <a:pt x="1339803" y="749248"/>
                      <a:pt x="1303183" y="738706"/>
                    </a:cubicBezTo>
                    <a:cubicBezTo>
                      <a:pt x="1259907" y="725945"/>
                      <a:pt x="1249365" y="704862"/>
                      <a:pt x="1271003" y="666024"/>
                    </a:cubicBezTo>
                    <a:cubicBezTo>
                      <a:pt x="1274332" y="660476"/>
                      <a:pt x="1276552" y="654373"/>
                      <a:pt x="1279881" y="646605"/>
                    </a:cubicBezTo>
                    <a:cubicBezTo>
                      <a:pt x="1325932" y="681004"/>
                      <a:pt x="1368654" y="659366"/>
                      <a:pt x="1409711" y="639393"/>
                    </a:cubicBezTo>
                    <a:cubicBezTo>
                      <a:pt x="1440781" y="624412"/>
                      <a:pt x="1469632" y="604438"/>
                      <a:pt x="1485722" y="570594"/>
                    </a:cubicBezTo>
                    <a:cubicBezTo>
                      <a:pt x="1487803" y="566156"/>
                      <a:pt x="1489883" y="563728"/>
                      <a:pt x="1491921" y="562679"/>
                    </a:cubicBezTo>
                    <a:close/>
                    <a:moveTo>
                      <a:pt x="146292" y="521266"/>
                    </a:moveTo>
                    <a:cubicBezTo>
                      <a:pt x="183821" y="523607"/>
                      <a:pt x="217527" y="538275"/>
                      <a:pt x="246239" y="569484"/>
                    </a:cubicBezTo>
                    <a:cubicBezTo>
                      <a:pt x="268987" y="593896"/>
                      <a:pt x="268987" y="622192"/>
                      <a:pt x="267323" y="652153"/>
                    </a:cubicBezTo>
                    <a:cubicBezTo>
                      <a:pt x="266768" y="656592"/>
                      <a:pt x="264549" y="661585"/>
                      <a:pt x="259555" y="662140"/>
                    </a:cubicBezTo>
                    <a:cubicBezTo>
                      <a:pt x="254562" y="662140"/>
                      <a:pt x="252343" y="657146"/>
                      <a:pt x="251233" y="652708"/>
                    </a:cubicBezTo>
                    <a:cubicBezTo>
                      <a:pt x="244020" y="628850"/>
                      <a:pt x="234588" y="606657"/>
                      <a:pt x="215724" y="588348"/>
                    </a:cubicBezTo>
                    <a:cubicBezTo>
                      <a:pt x="161351" y="535639"/>
                      <a:pt x="91998" y="552284"/>
                      <a:pt x="72024" y="624412"/>
                    </a:cubicBezTo>
                    <a:cubicBezTo>
                      <a:pt x="62037" y="661030"/>
                      <a:pt x="64257" y="697649"/>
                      <a:pt x="84230" y="731493"/>
                    </a:cubicBezTo>
                    <a:cubicBezTo>
                      <a:pt x="103649" y="764783"/>
                      <a:pt x="130836" y="776989"/>
                      <a:pt x="179660" y="774215"/>
                    </a:cubicBezTo>
                    <a:cubicBezTo>
                      <a:pt x="141377" y="799182"/>
                      <a:pt x="92553" y="794188"/>
                      <a:pt x="52605" y="758680"/>
                    </a:cubicBezTo>
                    <a:cubicBezTo>
                      <a:pt x="9884" y="720951"/>
                      <a:pt x="-6206" y="672127"/>
                      <a:pt x="2116" y="616644"/>
                    </a:cubicBezTo>
                    <a:cubicBezTo>
                      <a:pt x="9884" y="566155"/>
                      <a:pt x="50386" y="530646"/>
                      <a:pt x="107533" y="522878"/>
                    </a:cubicBezTo>
                    <a:cubicBezTo>
                      <a:pt x="120849" y="521075"/>
                      <a:pt x="133783" y="520486"/>
                      <a:pt x="146292" y="521266"/>
                    </a:cubicBezTo>
                    <a:close/>
                    <a:moveTo>
                      <a:pt x="505344" y="272097"/>
                    </a:moveTo>
                    <a:cubicBezTo>
                      <a:pt x="510892" y="275981"/>
                      <a:pt x="516440" y="279310"/>
                      <a:pt x="521988" y="283194"/>
                    </a:cubicBezTo>
                    <a:cubicBezTo>
                      <a:pt x="497576" y="280974"/>
                      <a:pt x="474828" y="285413"/>
                      <a:pt x="463177" y="309270"/>
                    </a:cubicBezTo>
                    <a:cubicBezTo>
                      <a:pt x="448752" y="338121"/>
                      <a:pt x="459293" y="366418"/>
                      <a:pt x="477048" y="389166"/>
                    </a:cubicBezTo>
                    <a:cubicBezTo>
                      <a:pt x="516995" y="440765"/>
                      <a:pt x="563600" y="456300"/>
                      <a:pt x="616864" y="415243"/>
                    </a:cubicBezTo>
                    <a:cubicBezTo>
                      <a:pt x="654592" y="386392"/>
                      <a:pt x="674011" y="398044"/>
                      <a:pt x="683443" y="449642"/>
                    </a:cubicBezTo>
                    <a:cubicBezTo>
                      <a:pt x="625741" y="459074"/>
                      <a:pt x="571368" y="478493"/>
                      <a:pt x="521988" y="510118"/>
                    </a:cubicBezTo>
                    <a:cubicBezTo>
                      <a:pt x="513111" y="490145"/>
                      <a:pt x="492028" y="484596"/>
                      <a:pt x="477048" y="471835"/>
                    </a:cubicBezTo>
                    <a:cubicBezTo>
                      <a:pt x="447087" y="445759"/>
                      <a:pt x="422675" y="415798"/>
                      <a:pt x="417126" y="375851"/>
                    </a:cubicBezTo>
                    <a:cubicBezTo>
                      <a:pt x="409914" y="319257"/>
                      <a:pt x="434881" y="290961"/>
                      <a:pt x="505344" y="272097"/>
                    </a:cubicBezTo>
                    <a:close/>
                    <a:moveTo>
                      <a:pt x="1201095" y="261417"/>
                    </a:moveTo>
                    <a:cubicBezTo>
                      <a:pt x="1235217" y="263775"/>
                      <a:pt x="1268785" y="270710"/>
                      <a:pt x="1300964" y="287078"/>
                    </a:cubicBezTo>
                    <a:cubicBezTo>
                      <a:pt x="1318719" y="296510"/>
                      <a:pt x="1332034" y="310935"/>
                      <a:pt x="1342576" y="327025"/>
                    </a:cubicBezTo>
                    <a:cubicBezTo>
                      <a:pt x="1368098" y="366418"/>
                      <a:pt x="1355892" y="411914"/>
                      <a:pt x="1310951" y="434661"/>
                    </a:cubicBezTo>
                    <a:cubicBezTo>
                      <a:pt x="1266565" y="457409"/>
                      <a:pt x="1218295" y="464622"/>
                      <a:pt x="1168916" y="460183"/>
                    </a:cubicBezTo>
                    <a:cubicBezTo>
                      <a:pt x="1152271" y="458519"/>
                      <a:pt x="1133406" y="454635"/>
                      <a:pt x="1131741" y="430778"/>
                    </a:cubicBezTo>
                    <a:cubicBezTo>
                      <a:pt x="1130077" y="405810"/>
                      <a:pt x="1147277" y="403591"/>
                      <a:pt x="1165032" y="398598"/>
                    </a:cubicBezTo>
                    <a:cubicBezTo>
                      <a:pt x="1190554" y="391385"/>
                      <a:pt x="1219960" y="393604"/>
                      <a:pt x="1239379" y="368082"/>
                    </a:cubicBezTo>
                    <a:cubicBezTo>
                      <a:pt x="1251030" y="353102"/>
                      <a:pt x="1251585" y="340896"/>
                      <a:pt x="1239379" y="326470"/>
                    </a:cubicBezTo>
                    <a:cubicBezTo>
                      <a:pt x="1206089" y="285968"/>
                      <a:pt x="1136180" y="262665"/>
                      <a:pt x="1066272" y="308716"/>
                    </a:cubicBezTo>
                    <a:cubicBezTo>
                      <a:pt x="1065717" y="282639"/>
                      <a:pt x="1077368" y="264330"/>
                      <a:pt x="1097897" y="263220"/>
                    </a:cubicBezTo>
                    <a:cubicBezTo>
                      <a:pt x="1132297" y="261278"/>
                      <a:pt x="1166973" y="259059"/>
                      <a:pt x="1201095" y="261417"/>
                    </a:cubicBezTo>
                    <a:close/>
                    <a:moveTo>
                      <a:pt x="697244" y="233"/>
                    </a:moveTo>
                    <a:cubicBezTo>
                      <a:pt x="732683" y="1897"/>
                      <a:pt x="767776" y="12439"/>
                      <a:pt x="793298" y="31303"/>
                    </a:cubicBezTo>
                    <a:cubicBezTo>
                      <a:pt x="827142" y="56270"/>
                      <a:pt x="834910" y="90669"/>
                      <a:pt x="813827" y="118411"/>
                    </a:cubicBezTo>
                    <a:cubicBezTo>
                      <a:pt x="780537" y="49057"/>
                      <a:pt x="733932" y="20761"/>
                      <a:pt x="677339" y="34632"/>
                    </a:cubicBezTo>
                    <a:cubicBezTo>
                      <a:pt x="646269" y="42399"/>
                      <a:pt x="620192" y="83456"/>
                      <a:pt x="621857" y="121740"/>
                    </a:cubicBezTo>
                    <a:cubicBezTo>
                      <a:pt x="624076" y="170564"/>
                      <a:pt x="657920" y="198306"/>
                      <a:pt x="731157" y="208292"/>
                    </a:cubicBezTo>
                    <a:cubicBezTo>
                      <a:pt x="677339" y="227711"/>
                      <a:pt x="632953" y="213286"/>
                      <a:pt x="595225" y="180551"/>
                    </a:cubicBezTo>
                    <a:cubicBezTo>
                      <a:pt x="560826" y="150590"/>
                      <a:pt x="547510" y="112862"/>
                      <a:pt x="563045" y="66257"/>
                    </a:cubicBezTo>
                    <a:cubicBezTo>
                      <a:pt x="569703" y="46283"/>
                      <a:pt x="582464" y="32413"/>
                      <a:pt x="599109" y="22426"/>
                    </a:cubicBezTo>
                    <a:cubicBezTo>
                      <a:pt x="626018" y="5781"/>
                      <a:pt x="661805" y="-1432"/>
                      <a:pt x="697244" y="233"/>
                    </a:cubicBezTo>
                    <a:close/>
                  </a:path>
                </a:pathLst>
              </a:custGeom>
              <a:solidFill>
                <a:srgbClr val="BE0000"/>
              </a:solidFill>
              <a:ln w="554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1" name="Freeform: Shape 234">
                <a:extLst>
                  <a:ext uri="{FF2B5EF4-FFF2-40B4-BE49-F238E27FC236}">
                    <a16:creationId xmlns:a16="http://schemas.microsoft.com/office/drawing/2014/main" id="{3B1FD877-44B4-4364-A393-AC7A1AAE8B5D}"/>
                  </a:ext>
                </a:extLst>
              </p:cNvPr>
              <p:cNvSpPr/>
              <p:nvPr/>
            </p:nvSpPr>
            <p:spPr>
              <a:xfrm>
                <a:off x="5004913" y="2195455"/>
                <a:ext cx="1715451" cy="1439823"/>
              </a:xfrm>
              <a:custGeom>
                <a:avLst/>
                <a:gdLst>
                  <a:gd name="connsiteX0" fmla="*/ 846215 w 1715451"/>
                  <a:gd name="connsiteY0" fmla="*/ 1321645 h 1439823"/>
                  <a:gd name="connsiteX1" fmla="*/ 910575 w 1715451"/>
                  <a:gd name="connsiteY1" fmla="*/ 1439823 h 1439823"/>
                  <a:gd name="connsiteX2" fmla="*/ 846215 w 1715451"/>
                  <a:gd name="connsiteY2" fmla="*/ 1321645 h 1439823"/>
                  <a:gd name="connsiteX3" fmla="*/ 657575 w 1715451"/>
                  <a:gd name="connsiteY3" fmla="*/ 1266162 h 1439823"/>
                  <a:gd name="connsiteX4" fmla="*/ 683097 w 1715451"/>
                  <a:gd name="connsiteY4" fmla="*/ 1331632 h 1439823"/>
                  <a:gd name="connsiteX5" fmla="*/ 590441 w 1715451"/>
                  <a:gd name="connsiteY5" fmla="*/ 1359929 h 1439823"/>
                  <a:gd name="connsiteX6" fmla="*/ 657575 w 1715451"/>
                  <a:gd name="connsiteY6" fmla="*/ 1266162 h 1439823"/>
                  <a:gd name="connsiteX7" fmla="*/ 1307831 w 1715451"/>
                  <a:gd name="connsiteY7" fmla="*/ 1182592 h 1439823"/>
                  <a:gd name="connsiteX8" fmla="*/ 1323921 w 1715451"/>
                  <a:gd name="connsiteY8" fmla="*/ 1183493 h 1439823"/>
                  <a:gd name="connsiteX9" fmla="*/ 1283419 w 1715451"/>
                  <a:gd name="connsiteY9" fmla="*/ 1241750 h 1439823"/>
                  <a:gd name="connsiteX10" fmla="*/ 1315598 w 1715451"/>
                  <a:gd name="connsiteY10" fmla="*/ 1297788 h 1439823"/>
                  <a:gd name="connsiteX11" fmla="*/ 1464292 w 1715451"/>
                  <a:gd name="connsiteY11" fmla="*/ 1245079 h 1439823"/>
                  <a:gd name="connsiteX12" fmla="*/ 1513671 w 1715451"/>
                  <a:gd name="connsiteY12" fmla="*/ 1216228 h 1439823"/>
                  <a:gd name="connsiteX13" fmla="*/ 1494252 w 1715451"/>
                  <a:gd name="connsiteY13" fmla="*/ 1270046 h 1439823"/>
                  <a:gd name="connsiteX14" fmla="*/ 1302837 w 1715451"/>
                  <a:gd name="connsiteY14" fmla="*/ 1384895 h 1439823"/>
                  <a:gd name="connsiteX15" fmla="*/ 1225717 w 1715451"/>
                  <a:gd name="connsiteY15" fmla="*/ 1357154 h 1439823"/>
                  <a:gd name="connsiteX16" fmla="*/ 1223497 w 1715451"/>
                  <a:gd name="connsiteY16" fmla="*/ 1277814 h 1439823"/>
                  <a:gd name="connsiteX17" fmla="*/ 1255677 w 1715451"/>
                  <a:gd name="connsiteY17" fmla="*/ 1220112 h 1439823"/>
                  <a:gd name="connsiteX18" fmla="*/ 1293405 w 1715451"/>
                  <a:gd name="connsiteY18" fmla="*/ 1186268 h 1439823"/>
                  <a:gd name="connsiteX19" fmla="*/ 1307831 w 1715451"/>
                  <a:gd name="connsiteY19" fmla="*/ 1182592 h 1439823"/>
                  <a:gd name="connsiteX20" fmla="*/ 1153728 w 1715451"/>
                  <a:gd name="connsiteY20" fmla="*/ 1126684 h 1439823"/>
                  <a:gd name="connsiteX21" fmla="*/ 1167460 w 1715451"/>
                  <a:gd name="connsiteY21" fmla="*/ 1137998 h 1439823"/>
                  <a:gd name="connsiteX22" fmla="*/ 1207407 w 1715451"/>
                  <a:gd name="connsiteY22" fmla="*/ 1175172 h 1439823"/>
                  <a:gd name="connsiteX23" fmla="*/ 1215730 w 1715451"/>
                  <a:gd name="connsiteY23" fmla="*/ 1196810 h 1439823"/>
                  <a:gd name="connsiteX24" fmla="*/ 1190762 w 1715451"/>
                  <a:gd name="connsiteY24" fmla="*/ 1233429 h 1439823"/>
                  <a:gd name="connsiteX25" fmla="*/ 1166905 w 1715451"/>
                  <a:gd name="connsiteY25" fmla="*/ 1211790 h 1439823"/>
                  <a:gd name="connsiteX26" fmla="*/ 1145822 w 1715451"/>
                  <a:gd name="connsiteY26" fmla="*/ 1152423 h 1439823"/>
                  <a:gd name="connsiteX27" fmla="*/ 1147486 w 1715451"/>
                  <a:gd name="connsiteY27" fmla="*/ 1129120 h 1439823"/>
                  <a:gd name="connsiteX28" fmla="*/ 1153728 w 1715451"/>
                  <a:gd name="connsiteY28" fmla="*/ 1126684 h 1439823"/>
                  <a:gd name="connsiteX29" fmla="*/ 289300 w 1715451"/>
                  <a:gd name="connsiteY29" fmla="*/ 1115267 h 1439823"/>
                  <a:gd name="connsiteX30" fmla="*/ 304705 w 1715451"/>
                  <a:gd name="connsiteY30" fmla="*/ 1118024 h 1439823"/>
                  <a:gd name="connsiteX31" fmla="*/ 318021 w 1715451"/>
                  <a:gd name="connsiteY31" fmla="*/ 1167404 h 1439823"/>
                  <a:gd name="connsiteX32" fmla="*/ 304705 w 1715451"/>
                  <a:gd name="connsiteY32" fmla="*/ 1279478 h 1439823"/>
                  <a:gd name="connsiteX33" fmla="*/ 377942 w 1715451"/>
                  <a:gd name="connsiteY33" fmla="*/ 1369915 h 1439823"/>
                  <a:gd name="connsiteX34" fmla="*/ 387929 w 1715451"/>
                  <a:gd name="connsiteY34" fmla="*/ 1377683 h 1439823"/>
                  <a:gd name="connsiteX35" fmla="*/ 381826 w 1715451"/>
                  <a:gd name="connsiteY35" fmla="*/ 1380457 h 1439823"/>
                  <a:gd name="connsiteX36" fmla="*/ 251997 w 1715451"/>
                  <a:gd name="connsiteY36" fmla="*/ 1287801 h 1439823"/>
                  <a:gd name="connsiteX37" fmla="*/ 257545 w 1715451"/>
                  <a:gd name="connsiteY37" fmla="*/ 1141327 h 1439823"/>
                  <a:gd name="connsiteX38" fmla="*/ 289300 w 1715451"/>
                  <a:gd name="connsiteY38" fmla="*/ 1115267 h 1439823"/>
                  <a:gd name="connsiteX39" fmla="*/ 1541968 w 1715451"/>
                  <a:gd name="connsiteY39" fmla="*/ 1020374 h 1439823"/>
                  <a:gd name="connsiteX40" fmla="*/ 1570819 w 1715451"/>
                  <a:gd name="connsiteY40" fmla="*/ 1059767 h 1439823"/>
                  <a:gd name="connsiteX41" fmla="*/ 1543077 w 1715451"/>
                  <a:gd name="connsiteY41" fmla="*/ 1115804 h 1439823"/>
                  <a:gd name="connsiteX42" fmla="*/ 1538639 w 1715451"/>
                  <a:gd name="connsiteY42" fmla="*/ 1094166 h 1439823"/>
                  <a:gd name="connsiteX43" fmla="*/ 1515891 w 1715451"/>
                  <a:gd name="connsiteY43" fmla="*/ 1071973 h 1439823"/>
                  <a:gd name="connsiteX44" fmla="*/ 1464846 w 1715451"/>
                  <a:gd name="connsiteY44" fmla="*/ 1071418 h 1439823"/>
                  <a:gd name="connsiteX45" fmla="*/ 1541968 w 1715451"/>
                  <a:gd name="connsiteY45" fmla="*/ 1020374 h 1439823"/>
                  <a:gd name="connsiteX46" fmla="*/ 737470 w 1715451"/>
                  <a:gd name="connsiteY46" fmla="*/ 985420 h 1439823"/>
                  <a:gd name="connsiteX47" fmla="*/ 789623 w 1715451"/>
                  <a:gd name="connsiteY47" fmla="*/ 993188 h 1439823"/>
                  <a:gd name="connsiteX48" fmla="*/ 794617 w 1715451"/>
                  <a:gd name="connsiteY48" fmla="*/ 1023148 h 1439823"/>
                  <a:gd name="connsiteX49" fmla="*/ 765211 w 1715451"/>
                  <a:gd name="connsiteY49" fmla="*/ 1037020 h 1439823"/>
                  <a:gd name="connsiteX50" fmla="*/ 642039 w 1715451"/>
                  <a:gd name="connsiteY50" fmla="*/ 1048116 h 1439823"/>
                  <a:gd name="connsiteX51" fmla="*/ 564919 w 1715451"/>
                  <a:gd name="connsiteY51" fmla="*/ 1051445 h 1439823"/>
                  <a:gd name="connsiteX52" fmla="*/ 500559 w 1715451"/>
                  <a:gd name="connsiteY52" fmla="*/ 1092502 h 1439823"/>
                  <a:gd name="connsiteX53" fmla="*/ 452844 w 1715451"/>
                  <a:gd name="connsiteY53" fmla="*/ 1114141 h 1439823"/>
                  <a:gd name="connsiteX54" fmla="*/ 413451 w 1715451"/>
                  <a:gd name="connsiteY54" fmla="*/ 1088064 h 1439823"/>
                  <a:gd name="connsiteX55" fmla="*/ 431206 w 1715451"/>
                  <a:gd name="connsiteY55" fmla="*/ 1048116 h 1439823"/>
                  <a:gd name="connsiteX56" fmla="*/ 527745 w 1715451"/>
                  <a:gd name="connsiteY56" fmla="*/ 1011497 h 1439823"/>
                  <a:gd name="connsiteX57" fmla="*/ 737470 w 1715451"/>
                  <a:gd name="connsiteY57" fmla="*/ 985420 h 1439823"/>
                  <a:gd name="connsiteX58" fmla="*/ 1057049 w 1715451"/>
                  <a:gd name="connsiteY58" fmla="*/ 874455 h 1439823"/>
                  <a:gd name="connsiteX59" fmla="*/ 1151370 w 1715451"/>
                  <a:gd name="connsiteY59" fmla="*/ 1027032 h 1439823"/>
                  <a:gd name="connsiteX60" fmla="*/ 1032082 w 1715451"/>
                  <a:gd name="connsiteY60" fmla="*/ 940479 h 1439823"/>
                  <a:gd name="connsiteX61" fmla="*/ 1057049 w 1715451"/>
                  <a:gd name="connsiteY61" fmla="*/ 874455 h 1439823"/>
                  <a:gd name="connsiteX62" fmla="*/ 1263999 w 1715451"/>
                  <a:gd name="connsiteY62" fmla="*/ 831179 h 1439823"/>
                  <a:gd name="connsiteX63" fmla="*/ 1318372 w 1715451"/>
                  <a:gd name="connsiteY63" fmla="*/ 951576 h 1439823"/>
                  <a:gd name="connsiteX64" fmla="*/ 1280089 w 1715451"/>
                  <a:gd name="connsiteY64" fmla="*/ 1004840 h 1439823"/>
                  <a:gd name="connsiteX65" fmla="*/ 1298398 w 1715451"/>
                  <a:gd name="connsiteY65" fmla="*/ 947138 h 1439823"/>
                  <a:gd name="connsiteX66" fmla="*/ 1293960 w 1715451"/>
                  <a:gd name="connsiteY66" fmla="*/ 931048 h 1439823"/>
                  <a:gd name="connsiteX67" fmla="*/ 1263999 w 1715451"/>
                  <a:gd name="connsiteY67" fmla="*/ 831179 h 1439823"/>
                  <a:gd name="connsiteX68" fmla="*/ 397361 w 1715451"/>
                  <a:gd name="connsiteY68" fmla="*/ 672498 h 1439823"/>
                  <a:gd name="connsiteX69" fmla="*/ 389039 w 1715451"/>
                  <a:gd name="connsiteY69" fmla="*/ 797889 h 1439823"/>
                  <a:gd name="connsiteX70" fmla="*/ 260319 w 1715451"/>
                  <a:gd name="connsiteY70" fmla="*/ 872790 h 1439823"/>
                  <a:gd name="connsiteX71" fmla="*/ 397361 w 1715451"/>
                  <a:gd name="connsiteY71" fmla="*/ 672498 h 1439823"/>
                  <a:gd name="connsiteX72" fmla="*/ 1676167 w 1715451"/>
                  <a:gd name="connsiteY72" fmla="*/ 603839 h 1439823"/>
                  <a:gd name="connsiteX73" fmla="*/ 1697874 w 1715451"/>
                  <a:gd name="connsiteY73" fmla="*/ 617571 h 1439823"/>
                  <a:gd name="connsiteX74" fmla="*/ 1715073 w 1715451"/>
                  <a:gd name="connsiteY74" fmla="*/ 668060 h 1439823"/>
                  <a:gd name="connsiteX75" fmla="*/ 1676790 w 1715451"/>
                  <a:gd name="connsiteY75" fmla="*/ 754614 h 1439823"/>
                  <a:gd name="connsiteX76" fmla="*/ 1440989 w 1715451"/>
                  <a:gd name="connsiteY76" fmla="*/ 879450 h 1439823"/>
                  <a:gd name="connsiteX77" fmla="*/ 1416577 w 1715451"/>
                  <a:gd name="connsiteY77" fmla="*/ 876121 h 1439823"/>
                  <a:gd name="connsiteX78" fmla="*/ 1390500 w 1715451"/>
                  <a:gd name="connsiteY78" fmla="*/ 863915 h 1439823"/>
                  <a:gd name="connsiteX79" fmla="*/ 1416577 w 1715451"/>
                  <a:gd name="connsiteY79" fmla="*/ 848380 h 1439823"/>
                  <a:gd name="connsiteX80" fmla="*/ 1529207 w 1715451"/>
                  <a:gd name="connsiteY80" fmla="*/ 813980 h 1439823"/>
                  <a:gd name="connsiteX81" fmla="*/ 1620198 w 1715451"/>
                  <a:gd name="connsiteY81" fmla="*/ 739079 h 1439823"/>
                  <a:gd name="connsiteX82" fmla="*/ 1637953 w 1715451"/>
                  <a:gd name="connsiteY82" fmla="*/ 648641 h 1439823"/>
                  <a:gd name="connsiteX83" fmla="*/ 1650714 w 1715451"/>
                  <a:gd name="connsiteY83" fmla="*/ 609249 h 1439823"/>
                  <a:gd name="connsiteX84" fmla="*/ 1676167 w 1715451"/>
                  <a:gd name="connsiteY84" fmla="*/ 603839 h 1439823"/>
                  <a:gd name="connsiteX85" fmla="*/ 850655 w 1715451"/>
                  <a:gd name="connsiteY85" fmla="*/ 543779 h 1439823"/>
                  <a:gd name="connsiteX86" fmla="*/ 948305 w 1715451"/>
                  <a:gd name="connsiteY86" fmla="*/ 578178 h 1439823"/>
                  <a:gd name="connsiteX87" fmla="*/ 958292 w 1715451"/>
                  <a:gd name="connsiteY87" fmla="*/ 604255 h 1439823"/>
                  <a:gd name="connsiteX88" fmla="*/ 934434 w 1715451"/>
                  <a:gd name="connsiteY88" fmla="*/ 599816 h 1439823"/>
                  <a:gd name="connsiteX89" fmla="*/ 790733 w 1715451"/>
                  <a:gd name="connsiteY89" fmla="*/ 598707 h 1439823"/>
                  <a:gd name="connsiteX90" fmla="*/ 586557 w 1715451"/>
                  <a:gd name="connsiteY90" fmla="*/ 719659 h 1439823"/>
                  <a:gd name="connsiteX91" fmla="*/ 544390 w 1715451"/>
                  <a:gd name="connsiteY91" fmla="*/ 817308 h 1439823"/>
                  <a:gd name="connsiteX92" fmla="*/ 538842 w 1715451"/>
                  <a:gd name="connsiteY92" fmla="*/ 828404 h 1439823"/>
                  <a:gd name="connsiteX93" fmla="*/ 528301 w 1715451"/>
                  <a:gd name="connsiteY93" fmla="*/ 821192 h 1439823"/>
                  <a:gd name="connsiteX94" fmla="*/ 521643 w 1715451"/>
                  <a:gd name="connsiteY94" fmla="*/ 739078 h 1439823"/>
                  <a:gd name="connsiteX95" fmla="*/ 701961 w 1715451"/>
                  <a:gd name="connsiteY95" fmla="*/ 571520 h 1439823"/>
                  <a:gd name="connsiteX96" fmla="*/ 850655 w 1715451"/>
                  <a:gd name="connsiteY96" fmla="*/ 543779 h 1439823"/>
                  <a:gd name="connsiteX97" fmla="*/ 219262 w 1715451"/>
                  <a:gd name="connsiteY97" fmla="*/ 481639 h 1439823"/>
                  <a:gd name="connsiteX98" fmla="*/ 242565 w 1715451"/>
                  <a:gd name="connsiteY98" fmla="*/ 501057 h 1439823"/>
                  <a:gd name="connsiteX99" fmla="*/ 227584 w 1715451"/>
                  <a:gd name="connsiteY99" fmla="*/ 519922 h 1439823"/>
                  <a:gd name="connsiteX100" fmla="*/ 172102 w 1715451"/>
                  <a:gd name="connsiteY100" fmla="*/ 536012 h 1439823"/>
                  <a:gd name="connsiteX101" fmla="*/ 49485 w 1715451"/>
                  <a:gd name="connsiteY101" fmla="*/ 732976 h 1439823"/>
                  <a:gd name="connsiteX102" fmla="*/ 57808 w 1715451"/>
                  <a:gd name="connsiteY102" fmla="*/ 803993 h 1439823"/>
                  <a:gd name="connsiteX103" fmla="*/ 113290 w 1715451"/>
                  <a:gd name="connsiteY103" fmla="*/ 927720 h 1439823"/>
                  <a:gd name="connsiteX104" fmla="*/ 15641 w 1715451"/>
                  <a:gd name="connsiteY104" fmla="*/ 648642 h 1439823"/>
                  <a:gd name="connsiteX105" fmla="*/ 129935 w 1715451"/>
                  <a:gd name="connsiteY105" fmla="*/ 505496 h 1439823"/>
                  <a:gd name="connsiteX106" fmla="*/ 219262 w 1715451"/>
                  <a:gd name="connsiteY106" fmla="*/ 481639 h 1439823"/>
                  <a:gd name="connsiteX107" fmla="*/ 1462072 w 1715451"/>
                  <a:gd name="connsiteY107" fmla="*/ 378996 h 1439823"/>
                  <a:gd name="connsiteX108" fmla="*/ 1514781 w 1715451"/>
                  <a:gd name="connsiteY108" fmla="*/ 427266 h 1439823"/>
                  <a:gd name="connsiteX109" fmla="*/ 1485930 w 1715451"/>
                  <a:gd name="connsiteY109" fmla="*/ 493845 h 1439823"/>
                  <a:gd name="connsiteX110" fmla="*/ 1465401 w 1715451"/>
                  <a:gd name="connsiteY110" fmla="*/ 497174 h 1439823"/>
                  <a:gd name="connsiteX111" fmla="*/ 1468175 w 1715451"/>
                  <a:gd name="connsiteY111" fmla="*/ 478310 h 1439823"/>
                  <a:gd name="connsiteX112" fmla="*/ 1462072 w 1715451"/>
                  <a:gd name="connsiteY112" fmla="*/ 378996 h 1439823"/>
                  <a:gd name="connsiteX113" fmla="*/ 476147 w 1715451"/>
                  <a:gd name="connsiteY113" fmla="*/ 280237 h 1439823"/>
                  <a:gd name="connsiteX114" fmla="*/ 500005 w 1715451"/>
                  <a:gd name="connsiteY114" fmla="*/ 282456 h 1439823"/>
                  <a:gd name="connsiteX115" fmla="*/ 501115 w 1715451"/>
                  <a:gd name="connsiteY115" fmla="*/ 301320 h 1439823"/>
                  <a:gd name="connsiteX116" fmla="*/ 443967 w 1715451"/>
                  <a:gd name="connsiteY116" fmla="*/ 434479 h 1439823"/>
                  <a:gd name="connsiteX117" fmla="*/ 447296 w 1715451"/>
                  <a:gd name="connsiteY117" fmla="*/ 469988 h 1439823"/>
                  <a:gd name="connsiteX118" fmla="*/ 443967 w 1715451"/>
                  <a:gd name="connsiteY118" fmla="*/ 491626 h 1439823"/>
                  <a:gd name="connsiteX119" fmla="*/ 423438 w 1715451"/>
                  <a:gd name="connsiteY119" fmla="*/ 479975 h 1439823"/>
                  <a:gd name="connsiteX120" fmla="*/ 400136 w 1715451"/>
                  <a:gd name="connsiteY120" fmla="*/ 400635 h 1439823"/>
                  <a:gd name="connsiteX121" fmla="*/ 476147 w 1715451"/>
                  <a:gd name="connsiteY121" fmla="*/ 280237 h 1439823"/>
                  <a:gd name="connsiteX122" fmla="*/ 1249019 w 1715451"/>
                  <a:gd name="connsiteY122" fmla="*/ 243063 h 1439823"/>
                  <a:gd name="connsiteX123" fmla="*/ 1281754 w 1715451"/>
                  <a:gd name="connsiteY123" fmla="*/ 246392 h 1439823"/>
                  <a:gd name="connsiteX124" fmla="*/ 1297289 w 1715451"/>
                  <a:gd name="connsiteY124" fmla="*/ 262482 h 1439823"/>
                  <a:gd name="connsiteX125" fmla="*/ 1278980 w 1715451"/>
                  <a:gd name="connsiteY125" fmla="*/ 271359 h 1439823"/>
                  <a:gd name="connsiteX126" fmla="*/ 1160247 w 1715451"/>
                  <a:gd name="connsiteY126" fmla="*/ 310197 h 1439823"/>
                  <a:gd name="connsiteX127" fmla="*/ 1111978 w 1715451"/>
                  <a:gd name="connsiteY127" fmla="*/ 366234 h 1439823"/>
                  <a:gd name="connsiteX128" fmla="*/ 1144712 w 1715451"/>
                  <a:gd name="connsiteY128" fmla="*/ 473317 h 1439823"/>
                  <a:gd name="connsiteX129" fmla="*/ 1190763 w 1715451"/>
                  <a:gd name="connsiteY129" fmla="*/ 539896 h 1439823"/>
                  <a:gd name="connsiteX130" fmla="*/ 1201304 w 1715451"/>
                  <a:gd name="connsiteY130" fmla="*/ 558760 h 1439823"/>
                  <a:gd name="connsiteX131" fmla="*/ 1207962 w 1715451"/>
                  <a:gd name="connsiteY131" fmla="*/ 577624 h 1439823"/>
                  <a:gd name="connsiteX132" fmla="*/ 1187434 w 1715451"/>
                  <a:gd name="connsiteY132" fmla="*/ 581508 h 1439823"/>
                  <a:gd name="connsiteX133" fmla="*/ 1029863 w 1715451"/>
                  <a:gd name="connsiteY133" fmla="*/ 432260 h 1439823"/>
                  <a:gd name="connsiteX134" fmla="*/ 1058714 w 1715451"/>
                  <a:gd name="connsiteY134" fmla="*/ 348480 h 1439823"/>
                  <a:gd name="connsiteX135" fmla="*/ 1127513 w 1715451"/>
                  <a:gd name="connsiteY135" fmla="*/ 281901 h 1439823"/>
                  <a:gd name="connsiteX136" fmla="*/ 1249019 w 1715451"/>
                  <a:gd name="connsiteY136" fmla="*/ 243063 h 1439823"/>
                  <a:gd name="connsiteX137" fmla="*/ 953297 w 1715451"/>
                  <a:gd name="connsiteY137" fmla="*/ 182032 h 1439823"/>
                  <a:gd name="connsiteX138" fmla="*/ 878950 w 1715451"/>
                  <a:gd name="connsiteY138" fmla="*/ 286895 h 1439823"/>
                  <a:gd name="connsiteX139" fmla="*/ 953297 w 1715451"/>
                  <a:gd name="connsiteY139" fmla="*/ 182032 h 1439823"/>
                  <a:gd name="connsiteX140" fmla="*/ 748568 w 1715451"/>
                  <a:gd name="connsiteY140" fmla="*/ 50 h 1439823"/>
                  <a:gd name="connsiteX141" fmla="*/ 764657 w 1715451"/>
                  <a:gd name="connsiteY141" fmla="*/ 2824 h 1439823"/>
                  <a:gd name="connsiteX142" fmla="*/ 747458 w 1715451"/>
                  <a:gd name="connsiteY142" fmla="*/ 11146 h 1439823"/>
                  <a:gd name="connsiteX143" fmla="*/ 695858 w 1715451"/>
                  <a:gd name="connsiteY143" fmla="*/ 38887 h 1439823"/>
                  <a:gd name="connsiteX144" fmla="*/ 660349 w 1715451"/>
                  <a:gd name="connsiteY144" fmla="*/ 64409 h 1439823"/>
                  <a:gd name="connsiteX145" fmla="*/ 595434 w 1715451"/>
                  <a:gd name="connsiteY145" fmla="*/ 244729 h 1439823"/>
                  <a:gd name="connsiteX146" fmla="*/ 618183 w 1715451"/>
                  <a:gd name="connsiteY146" fmla="*/ 279128 h 1439823"/>
                  <a:gd name="connsiteX147" fmla="*/ 567138 w 1715451"/>
                  <a:gd name="connsiteY147" fmla="*/ 125995 h 1439823"/>
                  <a:gd name="connsiteX148" fmla="*/ 748568 w 1715451"/>
                  <a:gd name="connsiteY148" fmla="*/ 50 h 1439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</a:cxnLst>
                <a:rect l="l" t="t" r="r" b="b"/>
                <a:pathLst>
                  <a:path w="1715451" h="1439823">
                    <a:moveTo>
                      <a:pt x="846215" y="1321645"/>
                    </a:moveTo>
                    <a:cubicBezTo>
                      <a:pt x="855647" y="1369360"/>
                      <a:pt x="881169" y="1402649"/>
                      <a:pt x="910575" y="1439823"/>
                    </a:cubicBezTo>
                    <a:cubicBezTo>
                      <a:pt x="856202" y="1421514"/>
                      <a:pt x="827351" y="1369360"/>
                      <a:pt x="846215" y="1321645"/>
                    </a:cubicBezTo>
                    <a:close/>
                    <a:moveTo>
                      <a:pt x="657575" y="1266162"/>
                    </a:moveTo>
                    <a:cubicBezTo>
                      <a:pt x="689755" y="1283361"/>
                      <a:pt x="697522" y="1305556"/>
                      <a:pt x="683097" y="1331632"/>
                    </a:cubicBezTo>
                    <a:cubicBezTo>
                      <a:pt x="664787" y="1364367"/>
                      <a:pt x="623731" y="1378238"/>
                      <a:pt x="590441" y="1359929"/>
                    </a:cubicBezTo>
                    <a:cubicBezTo>
                      <a:pt x="630943" y="1341065"/>
                      <a:pt x="671445" y="1322755"/>
                      <a:pt x="657575" y="1266162"/>
                    </a:cubicBezTo>
                    <a:close/>
                    <a:moveTo>
                      <a:pt x="1307831" y="1182592"/>
                    </a:moveTo>
                    <a:cubicBezTo>
                      <a:pt x="1312686" y="1180997"/>
                      <a:pt x="1317818" y="1180165"/>
                      <a:pt x="1323921" y="1183493"/>
                    </a:cubicBezTo>
                    <a:cubicBezTo>
                      <a:pt x="1310050" y="1202912"/>
                      <a:pt x="1295070" y="1221777"/>
                      <a:pt x="1283419" y="1241750"/>
                    </a:cubicBezTo>
                    <a:cubicBezTo>
                      <a:pt x="1262335" y="1277814"/>
                      <a:pt x="1274541" y="1296123"/>
                      <a:pt x="1315598" y="1297788"/>
                    </a:cubicBezTo>
                    <a:cubicBezTo>
                      <a:pt x="1372746" y="1300562"/>
                      <a:pt x="1417687" y="1270601"/>
                      <a:pt x="1464292" y="1245079"/>
                    </a:cubicBezTo>
                    <a:cubicBezTo>
                      <a:pt x="1480382" y="1236757"/>
                      <a:pt x="1495917" y="1226770"/>
                      <a:pt x="1513671" y="1216228"/>
                    </a:cubicBezTo>
                    <a:cubicBezTo>
                      <a:pt x="1517000" y="1239531"/>
                      <a:pt x="1505349" y="1256176"/>
                      <a:pt x="1494252" y="1270046"/>
                    </a:cubicBezTo>
                    <a:cubicBezTo>
                      <a:pt x="1444873" y="1331077"/>
                      <a:pt x="1383287" y="1375463"/>
                      <a:pt x="1302837" y="1384895"/>
                    </a:cubicBezTo>
                    <a:cubicBezTo>
                      <a:pt x="1273986" y="1388779"/>
                      <a:pt x="1243471" y="1381566"/>
                      <a:pt x="1225717" y="1357154"/>
                    </a:cubicBezTo>
                    <a:cubicBezTo>
                      <a:pt x="1208517" y="1333296"/>
                      <a:pt x="1211846" y="1303891"/>
                      <a:pt x="1223497" y="1277814"/>
                    </a:cubicBezTo>
                    <a:cubicBezTo>
                      <a:pt x="1232930" y="1257840"/>
                      <a:pt x="1245136" y="1239531"/>
                      <a:pt x="1255677" y="1220112"/>
                    </a:cubicBezTo>
                    <a:cubicBezTo>
                      <a:pt x="1268438" y="1209015"/>
                      <a:pt x="1280644" y="1197364"/>
                      <a:pt x="1293405" y="1186268"/>
                    </a:cubicBezTo>
                    <a:cubicBezTo>
                      <a:pt x="1298399" y="1186545"/>
                      <a:pt x="1302976" y="1184187"/>
                      <a:pt x="1307831" y="1182592"/>
                    </a:cubicBezTo>
                    <a:close/>
                    <a:moveTo>
                      <a:pt x="1153728" y="1126684"/>
                    </a:moveTo>
                    <a:cubicBezTo>
                      <a:pt x="1159242" y="1127179"/>
                      <a:pt x="1162883" y="1135085"/>
                      <a:pt x="1167460" y="1137998"/>
                    </a:cubicBezTo>
                    <a:cubicBezTo>
                      <a:pt x="1182995" y="1147429"/>
                      <a:pt x="1195201" y="1161300"/>
                      <a:pt x="1207407" y="1175172"/>
                    </a:cubicBezTo>
                    <a:cubicBezTo>
                      <a:pt x="1212955" y="1181830"/>
                      <a:pt x="1216839" y="1189042"/>
                      <a:pt x="1215730" y="1196810"/>
                    </a:cubicBezTo>
                    <a:cubicBezTo>
                      <a:pt x="1217394" y="1216229"/>
                      <a:pt x="1204633" y="1228435"/>
                      <a:pt x="1190762" y="1233429"/>
                    </a:cubicBezTo>
                    <a:cubicBezTo>
                      <a:pt x="1176892" y="1238422"/>
                      <a:pt x="1172453" y="1221777"/>
                      <a:pt x="1166905" y="1211790"/>
                    </a:cubicBezTo>
                    <a:cubicBezTo>
                      <a:pt x="1156363" y="1193481"/>
                      <a:pt x="1150815" y="1172953"/>
                      <a:pt x="1145822" y="1152423"/>
                    </a:cubicBezTo>
                    <a:cubicBezTo>
                      <a:pt x="1144157" y="1144655"/>
                      <a:pt x="1140828" y="1134669"/>
                      <a:pt x="1147486" y="1129120"/>
                    </a:cubicBezTo>
                    <a:cubicBezTo>
                      <a:pt x="1149844" y="1127178"/>
                      <a:pt x="1151890" y="1126520"/>
                      <a:pt x="1153728" y="1126684"/>
                    </a:cubicBezTo>
                    <a:close/>
                    <a:moveTo>
                      <a:pt x="289300" y="1115267"/>
                    </a:moveTo>
                    <a:cubicBezTo>
                      <a:pt x="294024" y="1114764"/>
                      <a:pt x="299157" y="1115527"/>
                      <a:pt x="304705" y="1118024"/>
                    </a:cubicBezTo>
                    <a:cubicBezTo>
                      <a:pt x="325234" y="1127456"/>
                      <a:pt x="329672" y="1148540"/>
                      <a:pt x="318021" y="1167404"/>
                    </a:cubicBezTo>
                    <a:cubicBezTo>
                      <a:pt x="295828" y="1203467"/>
                      <a:pt x="285841" y="1238976"/>
                      <a:pt x="304705" y="1279478"/>
                    </a:cubicBezTo>
                    <a:cubicBezTo>
                      <a:pt x="321905" y="1316097"/>
                      <a:pt x="341324" y="1349941"/>
                      <a:pt x="377942" y="1369915"/>
                    </a:cubicBezTo>
                    <a:cubicBezTo>
                      <a:pt x="381271" y="1371580"/>
                      <a:pt x="383491" y="1373799"/>
                      <a:pt x="387929" y="1377683"/>
                    </a:cubicBezTo>
                    <a:cubicBezTo>
                      <a:pt x="383491" y="1379902"/>
                      <a:pt x="382381" y="1380457"/>
                      <a:pt x="381826" y="1380457"/>
                    </a:cubicBezTo>
                    <a:cubicBezTo>
                      <a:pt x="321350" y="1373799"/>
                      <a:pt x="281957" y="1335516"/>
                      <a:pt x="251997" y="1287801"/>
                    </a:cubicBezTo>
                    <a:cubicBezTo>
                      <a:pt x="221481" y="1238976"/>
                      <a:pt x="229249" y="1188487"/>
                      <a:pt x="257545" y="1141327"/>
                    </a:cubicBezTo>
                    <a:cubicBezTo>
                      <a:pt x="264619" y="1129676"/>
                      <a:pt x="275126" y="1116776"/>
                      <a:pt x="289300" y="1115267"/>
                    </a:cubicBezTo>
                    <a:close/>
                    <a:moveTo>
                      <a:pt x="1541968" y="1020374"/>
                    </a:moveTo>
                    <a:cubicBezTo>
                      <a:pt x="1564716" y="1023703"/>
                      <a:pt x="1570819" y="1040903"/>
                      <a:pt x="1570819" y="1059767"/>
                    </a:cubicBezTo>
                    <a:cubicBezTo>
                      <a:pt x="1570264" y="1076967"/>
                      <a:pt x="1558613" y="1098605"/>
                      <a:pt x="1543077" y="1115804"/>
                    </a:cubicBezTo>
                    <a:cubicBezTo>
                      <a:pt x="1533646" y="1110256"/>
                      <a:pt x="1539194" y="1101379"/>
                      <a:pt x="1538639" y="1094166"/>
                    </a:cubicBezTo>
                    <a:cubicBezTo>
                      <a:pt x="1537529" y="1070863"/>
                      <a:pt x="1536974" y="1075302"/>
                      <a:pt x="1515891" y="1071973"/>
                    </a:cubicBezTo>
                    <a:cubicBezTo>
                      <a:pt x="1500356" y="1069754"/>
                      <a:pt x="1485375" y="1061431"/>
                      <a:pt x="1464846" y="1071418"/>
                    </a:cubicBezTo>
                    <a:cubicBezTo>
                      <a:pt x="1480936" y="1035355"/>
                      <a:pt x="1512007" y="1015936"/>
                      <a:pt x="1541968" y="1020374"/>
                    </a:cubicBezTo>
                    <a:close/>
                    <a:moveTo>
                      <a:pt x="737470" y="985420"/>
                    </a:moveTo>
                    <a:cubicBezTo>
                      <a:pt x="755224" y="985975"/>
                      <a:pt x="772978" y="987084"/>
                      <a:pt x="789623" y="993188"/>
                    </a:cubicBezTo>
                    <a:cubicBezTo>
                      <a:pt x="809597" y="1000955"/>
                      <a:pt x="808487" y="1010387"/>
                      <a:pt x="794617" y="1023148"/>
                    </a:cubicBezTo>
                    <a:cubicBezTo>
                      <a:pt x="786294" y="1030361"/>
                      <a:pt x="776307" y="1034800"/>
                      <a:pt x="765211" y="1037020"/>
                    </a:cubicBezTo>
                    <a:cubicBezTo>
                      <a:pt x="724708" y="1044233"/>
                      <a:pt x="683651" y="1049226"/>
                      <a:pt x="642039" y="1048116"/>
                    </a:cubicBezTo>
                    <a:cubicBezTo>
                      <a:pt x="616517" y="1047561"/>
                      <a:pt x="590995" y="1048671"/>
                      <a:pt x="564919" y="1051445"/>
                    </a:cubicBezTo>
                    <a:cubicBezTo>
                      <a:pt x="534403" y="1054219"/>
                      <a:pt x="516094" y="1069754"/>
                      <a:pt x="500559" y="1092502"/>
                    </a:cubicBezTo>
                    <a:cubicBezTo>
                      <a:pt x="488353" y="1110257"/>
                      <a:pt x="472818" y="1115805"/>
                      <a:pt x="452844" y="1114141"/>
                    </a:cubicBezTo>
                    <a:cubicBezTo>
                      <a:pt x="434534" y="1113031"/>
                      <a:pt x="420109" y="1104154"/>
                      <a:pt x="413451" y="1088064"/>
                    </a:cubicBezTo>
                    <a:cubicBezTo>
                      <a:pt x="406238" y="1070864"/>
                      <a:pt x="418999" y="1058103"/>
                      <a:pt x="431206" y="1048116"/>
                    </a:cubicBezTo>
                    <a:cubicBezTo>
                      <a:pt x="458947" y="1024258"/>
                      <a:pt x="492236" y="1015381"/>
                      <a:pt x="527745" y="1011497"/>
                    </a:cubicBezTo>
                    <a:cubicBezTo>
                      <a:pt x="597653" y="1004284"/>
                      <a:pt x="667561" y="994297"/>
                      <a:pt x="737470" y="985420"/>
                    </a:cubicBezTo>
                    <a:close/>
                    <a:moveTo>
                      <a:pt x="1057049" y="874455"/>
                    </a:moveTo>
                    <a:cubicBezTo>
                      <a:pt x="1075359" y="933821"/>
                      <a:pt x="1129177" y="970995"/>
                      <a:pt x="1151370" y="1027032"/>
                    </a:cubicBezTo>
                    <a:cubicBezTo>
                      <a:pt x="1086456" y="1023148"/>
                      <a:pt x="1052056" y="996517"/>
                      <a:pt x="1032082" y="940479"/>
                    </a:cubicBezTo>
                    <a:cubicBezTo>
                      <a:pt x="1021540" y="910519"/>
                      <a:pt x="1030417" y="891100"/>
                      <a:pt x="1057049" y="874455"/>
                    </a:cubicBezTo>
                    <a:close/>
                    <a:moveTo>
                      <a:pt x="1263999" y="831179"/>
                    </a:moveTo>
                    <a:cubicBezTo>
                      <a:pt x="1296179" y="865023"/>
                      <a:pt x="1320591" y="902752"/>
                      <a:pt x="1318372" y="951576"/>
                    </a:cubicBezTo>
                    <a:cubicBezTo>
                      <a:pt x="1317262" y="971550"/>
                      <a:pt x="1317262" y="997072"/>
                      <a:pt x="1280089" y="1004840"/>
                    </a:cubicBezTo>
                    <a:cubicBezTo>
                      <a:pt x="1298953" y="984866"/>
                      <a:pt x="1301172" y="966557"/>
                      <a:pt x="1298398" y="947138"/>
                    </a:cubicBezTo>
                    <a:cubicBezTo>
                      <a:pt x="1298953" y="941035"/>
                      <a:pt x="1299508" y="935486"/>
                      <a:pt x="1293960" y="931048"/>
                    </a:cubicBezTo>
                    <a:cubicBezTo>
                      <a:pt x="1291740" y="895539"/>
                      <a:pt x="1274541" y="864469"/>
                      <a:pt x="1263999" y="831179"/>
                    </a:cubicBezTo>
                    <a:close/>
                    <a:moveTo>
                      <a:pt x="397361" y="672498"/>
                    </a:moveTo>
                    <a:cubicBezTo>
                      <a:pt x="422883" y="693027"/>
                      <a:pt x="412341" y="757941"/>
                      <a:pt x="389039" y="797889"/>
                    </a:cubicBezTo>
                    <a:cubicBezTo>
                      <a:pt x="360743" y="847268"/>
                      <a:pt x="308589" y="888880"/>
                      <a:pt x="260319" y="872790"/>
                    </a:cubicBezTo>
                    <a:cubicBezTo>
                      <a:pt x="356304" y="838946"/>
                      <a:pt x="406238" y="775141"/>
                      <a:pt x="397361" y="672498"/>
                    </a:cubicBezTo>
                    <a:close/>
                    <a:moveTo>
                      <a:pt x="1676167" y="603839"/>
                    </a:moveTo>
                    <a:cubicBezTo>
                      <a:pt x="1684142" y="604949"/>
                      <a:pt x="1691494" y="609249"/>
                      <a:pt x="1697874" y="617571"/>
                    </a:cubicBezTo>
                    <a:cubicBezTo>
                      <a:pt x="1709525" y="632551"/>
                      <a:pt x="1717293" y="648641"/>
                      <a:pt x="1715073" y="668060"/>
                    </a:cubicBezTo>
                    <a:cubicBezTo>
                      <a:pt x="1713409" y="701905"/>
                      <a:pt x="1698428" y="730756"/>
                      <a:pt x="1676790" y="754614"/>
                    </a:cubicBezTo>
                    <a:cubicBezTo>
                      <a:pt x="1613540" y="823967"/>
                      <a:pt x="1536420" y="870018"/>
                      <a:pt x="1440989" y="879450"/>
                    </a:cubicBezTo>
                    <a:cubicBezTo>
                      <a:pt x="1432112" y="880560"/>
                      <a:pt x="1424345" y="877231"/>
                      <a:pt x="1416577" y="876121"/>
                    </a:cubicBezTo>
                    <a:cubicBezTo>
                      <a:pt x="1406590" y="874456"/>
                      <a:pt x="1390500" y="880005"/>
                      <a:pt x="1390500" y="863915"/>
                    </a:cubicBezTo>
                    <a:cubicBezTo>
                      <a:pt x="1391055" y="851709"/>
                      <a:pt x="1405480" y="849489"/>
                      <a:pt x="1416577" y="848380"/>
                    </a:cubicBezTo>
                    <a:cubicBezTo>
                      <a:pt x="1456524" y="844496"/>
                      <a:pt x="1493143" y="830070"/>
                      <a:pt x="1529207" y="813980"/>
                    </a:cubicBezTo>
                    <a:cubicBezTo>
                      <a:pt x="1566380" y="797336"/>
                      <a:pt x="1595231" y="769594"/>
                      <a:pt x="1620198" y="739079"/>
                    </a:cubicBezTo>
                    <a:cubicBezTo>
                      <a:pt x="1641281" y="713557"/>
                      <a:pt x="1650714" y="682486"/>
                      <a:pt x="1637953" y="648641"/>
                    </a:cubicBezTo>
                    <a:cubicBezTo>
                      <a:pt x="1631849" y="631996"/>
                      <a:pt x="1632959" y="618126"/>
                      <a:pt x="1650714" y="609249"/>
                    </a:cubicBezTo>
                    <a:cubicBezTo>
                      <a:pt x="1659591" y="604810"/>
                      <a:pt x="1668191" y="602729"/>
                      <a:pt x="1676167" y="603839"/>
                    </a:cubicBezTo>
                    <a:close/>
                    <a:moveTo>
                      <a:pt x="850655" y="543779"/>
                    </a:moveTo>
                    <a:cubicBezTo>
                      <a:pt x="876732" y="545443"/>
                      <a:pt x="918344" y="544888"/>
                      <a:pt x="948305" y="578178"/>
                    </a:cubicBezTo>
                    <a:cubicBezTo>
                      <a:pt x="955518" y="585946"/>
                      <a:pt x="965504" y="594268"/>
                      <a:pt x="958292" y="604255"/>
                    </a:cubicBezTo>
                    <a:cubicBezTo>
                      <a:pt x="951079" y="614242"/>
                      <a:pt x="942202" y="602590"/>
                      <a:pt x="934434" y="599816"/>
                    </a:cubicBezTo>
                    <a:cubicBezTo>
                      <a:pt x="886719" y="584281"/>
                      <a:pt x="838448" y="587610"/>
                      <a:pt x="790733" y="598707"/>
                    </a:cubicBezTo>
                    <a:cubicBezTo>
                      <a:pt x="709729" y="617016"/>
                      <a:pt x="637046" y="649751"/>
                      <a:pt x="586557" y="719659"/>
                    </a:cubicBezTo>
                    <a:cubicBezTo>
                      <a:pt x="565474" y="749064"/>
                      <a:pt x="547720" y="780135"/>
                      <a:pt x="544390" y="817308"/>
                    </a:cubicBezTo>
                    <a:cubicBezTo>
                      <a:pt x="543836" y="821192"/>
                      <a:pt x="544945" y="827295"/>
                      <a:pt x="538842" y="828404"/>
                    </a:cubicBezTo>
                    <a:cubicBezTo>
                      <a:pt x="533294" y="829514"/>
                      <a:pt x="530520" y="825076"/>
                      <a:pt x="528301" y="821192"/>
                    </a:cubicBezTo>
                    <a:cubicBezTo>
                      <a:pt x="512211" y="795115"/>
                      <a:pt x="511101" y="766819"/>
                      <a:pt x="521643" y="739078"/>
                    </a:cubicBezTo>
                    <a:cubicBezTo>
                      <a:pt x="553822" y="653634"/>
                      <a:pt x="620957" y="604255"/>
                      <a:pt x="701961" y="571520"/>
                    </a:cubicBezTo>
                    <a:cubicBezTo>
                      <a:pt x="744683" y="554320"/>
                      <a:pt x="789069" y="542114"/>
                      <a:pt x="850655" y="543779"/>
                    </a:cubicBezTo>
                    <a:close/>
                    <a:moveTo>
                      <a:pt x="219262" y="481639"/>
                    </a:moveTo>
                    <a:cubicBezTo>
                      <a:pt x="232578" y="482748"/>
                      <a:pt x="239791" y="489961"/>
                      <a:pt x="242565" y="501057"/>
                    </a:cubicBezTo>
                    <a:cubicBezTo>
                      <a:pt x="245339" y="512154"/>
                      <a:pt x="235907" y="518257"/>
                      <a:pt x="227584" y="519922"/>
                    </a:cubicBezTo>
                    <a:cubicBezTo>
                      <a:pt x="209275" y="526579"/>
                      <a:pt x="190966" y="531573"/>
                      <a:pt x="172102" y="536012"/>
                    </a:cubicBezTo>
                    <a:cubicBezTo>
                      <a:pt x="90542" y="556540"/>
                      <a:pt x="34505" y="628113"/>
                      <a:pt x="49485" y="732976"/>
                    </a:cubicBezTo>
                    <a:cubicBezTo>
                      <a:pt x="52814" y="756278"/>
                      <a:pt x="52814" y="780691"/>
                      <a:pt x="57808" y="803993"/>
                    </a:cubicBezTo>
                    <a:cubicBezTo>
                      <a:pt x="66685" y="849489"/>
                      <a:pt x="79446" y="893320"/>
                      <a:pt x="113290" y="927720"/>
                    </a:cubicBezTo>
                    <a:cubicBezTo>
                      <a:pt x="20079" y="878340"/>
                      <a:pt x="-26526" y="753504"/>
                      <a:pt x="15641" y="648642"/>
                    </a:cubicBezTo>
                    <a:cubicBezTo>
                      <a:pt x="40053" y="588720"/>
                      <a:pt x="72788" y="537676"/>
                      <a:pt x="129935" y="505496"/>
                    </a:cubicBezTo>
                    <a:cubicBezTo>
                      <a:pt x="157121" y="490516"/>
                      <a:pt x="186527" y="478864"/>
                      <a:pt x="219262" y="481639"/>
                    </a:cubicBezTo>
                    <a:close/>
                    <a:moveTo>
                      <a:pt x="1462072" y="378996"/>
                    </a:moveTo>
                    <a:cubicBezTo>
                      <a:pt x="1491478" y="382880"/>
                      <a:pt x="1509787" y="400079"/>
                      <a:pt x="1514781" y="427266"/>
                    </a:cubicBezTo>
                    <a:cubicBezTo>
                      <a:pt x="1519219" y="451123"/>
                      <a:pt x="1505349" y="483858"/>
                      <a:pt x="1485930" y="493845"/>
                    </a:cubicBezTo>
                    <a:cubicBezTo>
                      <a:pt x="1479272" y="497729"/>
                      <a:pt x="1471504" y="501612"/>
                      <a:pt x="1465401" y="497174"/>
                    </a:cubicBezTo>
                    <a:cubicBezTo>
                      <a:pt x="1456524" y="491071"/>
                      <a:pt x="1464846" y="483858"/>
                      <a:pt x="1468175" y="478310"/>
                    </a:cubicBezTo>
                    <a:cubicBezTo>
                      <a:pt x="1488149" y="444465"/>
                      <a:pt x="1488704" y="411731"/>
                      <a:pt x="1462072" y="378996"/>
                    </a:cubicBezTo>
                    <a:close/>
                    <a:moveTo>
                      <a:pt x="476147" y="280237"/>
                    </a:moveTo>
                    <a:cubicBezTo>
                      <a:pt x="485580" y="278017"/>
                      <a:pt x="492238" y="278017"/>
                      <a:pt x="500005" y="282456"/>
                    </a:cubicBezTo>
                    <a:cubicBezTo>
                      <a:pt x="510547" y="288004"/>
                      <a:pt x="515540" y="294662"/>
                      <a:pt x="501115" y="301320"/>
                    </a:cubicBezTo>
                    <a:cubicBezTo>
                      <a:pt x="441193" y="328507"/>
                      <a:pt x="431761" y="376223"/>
                      <a:pt x="443967" y="434479"/>
                    </a:cubicBezTo>
                    <a:cubicBezTo>
                      <a:pt x="446186" y="446131"/>
                      <a:pt x="445631" y="458337"/>
                      <a:pt x="447296" y="469988"/>
                    </a:cubicBezTo>
                    <a:cubicBezTo>
                      <a:pt x="448960" y="478311"/>
                      <a:pt x="454508" y="487188"/>
                      <a:pt x="443967" y="491626"/>
                    </a:cubicBezTo>
                    <a:cubicBezTo>
                      <a:pt x="434535" y="494955"/>
                      <a:pt x="428432" y="486078"/>
                      <a:pt x="423438" y="479975"/>
                    </a:cubicBezTo>
                    <a:cubicBezTo>
                      <a:pt x="404574" y="455563"/>
                      <a:pt x="397361" y="427821"/>
                      <a:pt x="400136" y="400635"/>
                    </a:cubicBezTo>
                    <a:cubicBezTo>
                      <a:pt x="400136" y="332945"/>
                      <a:pt x="425658" y="294107"/>
                      <a:pt x="476147" y="280237"/>
                    </a:cubicBezTo>
                    <a:close/>
                    <a:moveTo>
                      <a:pt x="1249019" y="243063"/>
                    </a:moveTo>
                    <a:cubicBezTo>
                      <a:pt x="1260116" y="244173"/>
                      <a:pt x="1271212" y="243618"/>
                      <a:pt x="1281754" y="246392"/>
                    </a:cubicBezTo>
                    <a:cubicBezTo>
                      <a:pt x="1289522" y="248056"/>
                      <a:pt x="1300063" y="251385"/>
                      <a:pt x="1297289" y="262482"/>
                    </a:cubicBezTo>
                    <a:cubicBezTo>
                      <a:pt x="1295070" y="270804"/>
                      <a:pt x="1286748" y="270804"/>
                      <a:pt x="1278980" y="271359"/>
                    </a:cubicBezTo>
                    <a:cubicBezTo>
                      <a:pt x="1235704" y="273578"/>
                      <a:pt x="1195756" y="284120"/>
                      <a:pt x="1160247" y="310197"/>
                    </a:cubicBezTo>
                    <a:cubicBezTo>
                      <a:pt x="1139719" y="325177"/>
                      <a:pt x="1123074" y="344041"/>
                      <a:pt x="1111978" y="366234"/>
                    </a:cubicBezTo>
                    <a:cubicBezTo>
                      <a:pt x="1093113" y="402854"/>
                      <a:pt x="1106984" y="445021"/>
                      <a:pt x="1144712" y="473317"/>
                    </a:cubicBezTo>
                    <a:cubicBezTo>
                      <a:pt x="1167460" y="490516"/>
                      <a:pt x="1191318" y="506051"/>
                      <a:pt x="1190763" y="539896"/>
                    </a:cubicBezTo>
                    <a:cubicBezTo>
                      <a:pt x="1190208" y="545999"/>
                      <a:pt x="1196866" y="552657"/>
                      <a:pt x="1201304" y="558760"/>
                    </a:cubicBezTo>
                    <a:cubicBezTo>
                      <a:pt x="1205743" y="564308"/>
                      <a:pt x="1213511" y="569856"/>
                      <a:pt x="1207962" y="577624"/>
                    </a:cubicBezTo>
                    <a:cubicBezTo>
                      <a:pt x="1203524" y="584837"/>
                      <a:pt x="1194646" y="582063"/>
                      <a:pt x="1187434" y="581508"/>
                    </a:cubicBezTo>
                    <a:cubicBezTo>
                      <a:pt x="1123629" y="574850"/>
                      <a:pt x="1035411" y="493290"/>
                      <a:pt x="1029863" y="432260"/>
                    </a:cubicBezTo>
                    <a:cubicBezTo>
                      <a:pt x="1026534" y="401744"/>
                      <a:pt x="1039850" y="374003"/>
                      <a:pt x="1058714" y="348480"/>
                    </a:cubicBezTo>
                    <a:cubicBezTo>
                      <a:pt x="1078133" y="321848"/>
                      <a:pt x="1106429" y="305758"/>
                      <a:pt x="1127513" y="281901"/>
                    </a:cubicBezTo>
                    <a:cubicBezTo>
                      <a:pt x="1164686" y="259153"/>
                      <a:pt x="1205188" y="245837"/>
                      <a:pt x="1249019" y="243063"/>
                    </a:cubicBezTo>
                    <a:close/>
                    <a:moveTo>
                      <a:pt x="953297" y="182032"/>
                    </a:moveTo>
                    <a:cubicBezTo>
                      <a:pt x="968278" y="224199"/>
                      <a:pt x="936652" y="266367"/>
                      <a:pt x="878950" y="286895"/>
                    </a:cubicBezTo>
                    <a:cubicBezTo>
                      <a:pt x="905027" y="252496"/>
                      <a:pt x="938872" y="226418"/>
                      <a:pt x="953297" y="182032"/>
                    </a:cubicBezTo>
                    <a:close/>
                    <a:moveTo>
                      <a:pt x="748568" y="50"/>
                    </a:moveTo>
                    <a:cubicBezTo>
                      <a:pt x="753561" y="50"/>
                      <a:pt x="758554" y="1714"/>
                      <a:pt x="764657" y="2824"/>
                    </a:cubicBezTo>
                    <a:cubicBezTo>
                      <a:pt x="760219" y="13365"/>
                      <a:pt x="753006" y="10036"/>
                      <a:pt x="747458" y="11146"/>
                    </a:cubicBezTo>
                    <a:cubicBezTo>
                      <a:pt x="727484" y="15030"/>
                      <a:pt x="708619" y="19468"/>
                      <a:pt x="695858" y="38887"/>
                    </a:cubicBezTo>
                    <a:cubicBezTo>
                      <a:pt x="688090" y="51094"/>
                      <a:pt x="673110" y="57197"/>
                      <a:pt x="660349" y="64409"/>
                    </a:cubicBezTo>
                    <a:cubicBezTo>
                      <a:pt x="593215" y="100473"/>
                      <a:pt x="577125" y="187582"/>
                      <a:pt x="595434" y="244729"/>
                    </a:cubicBezTo>
                    <a:cubicBezTo>
                      <a:pt x="599318" y="258045"/>
                      <a:pt x="609305" y="268032"/>
                      <a:pt x="618183" y="279128"/>
                    </a:cubicBezTo>
                    <a:cubicBezTo>
                      <a:pt x="558816" y="242509"/>
                      <a:pt x="543281" y="189246"/>
                      <a:pt x="567138" y="125995"/>
                    </a:cubicBezTo>
                    <a:cubicBezTo>
                      <a:pt x="600983" y="37778"/>
                      <a:pt x="689200" y="-1615"/>
                      <a:pt x="748568" y="50"/>
                    </a:cubicBezTo>
                    <a:close/>
                  </a:path>
                </a:pathLst>
              </a:custGeom>
              <a:solidFill>
                <a:srgbClr val="F34E34"/>
              </a:solidFill>
              <a:ln w="554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1B3B1F94-C0CE-4F4C-BBFB-1B96BC1E5DCB}"/>
              </a:ext>
            </a:extLst>
          </p:cNvPr>
          <p:cNvGrpSpPr/>
          <p:nvPr/>
        </p:nvGrpSpPr>
        <p:grpSpPr>
          <a:xfrm>
            <a:off x="3062279" y="1043761"/>
            <a:ext cx="1691326" cy="2335578"/>
            <a:chOff x="3402110" y="-25"/>
            <a:chExt cx="2130761" cy="2942401"/>
          </a:xfrm>
        </p:grpSpPr>
        <p:grpSp>
          <p:nvGrpSpPr>
            <p:cNvPr id="114" name="그룹 113">
              <a:extLst>
                <a:ext uri="{FF2B5EF4-FFF2-40B4-BE49-F238E27FC236}">
                  <a16:creationId xmlns:a16="http://schemas.microsoft.com/office/drawing/2014/main" id="{0341E5CB-5629-4E40-92D5-00B7B8FC6F47}"/>
                </a:ext>
              </a:extLst>
            </p:cNvPr>
            <p:cNvGrpSpPr/>
            <p:nvPr/>
          </p:nvGrpSpPr>
          <p:grpSpPr>
            <a:xfrm>
              <a:off x="3402110" y="-25"/>
              <a:ext cx="2130761" cy="2942401"/>
              <a:chOff x="3402110" y="-25"/>
              <a:chExt cx="4968868" cy="6861588"/>
            </a:xfrm>
          </p:grpSpPr>
          <p:sp>
            <p:nvSpPr>
              <p:cNvPr id="118" name="자유형: 도형 117">
                <a:extLst>
                  <a:ext uri="{FF2B5EF4-FFF2-40B4-BE49-F238E27FC236}">
                    <a16:creationId xmlns:a16="http://schemas.microsoft.com/office/drawing/2014/main" id="{F09B4A71-BF1F-433D-91B1-8342ECCCAE07}"/>
                  </a:ext>
                </a:extLst>
              </p:cNvPr>
              <p:cNvSpPr/>
              <p:nvPr/>
            </p:nvSpPr>
            <p:spPr>
              <a:xfrm>
                <a:off x="3402110" y="4455747"/>
                <a:ext cx="4968868" cy="2405816"/>
              </a:xfrm>
              <a:custGeom>
                <a:avLst/>
                <a:gdLst>
                  <a:gd name="connsiteX0" fmla="*/ 2785551 w 4968868"/>
                  <a:gd name="connsiteY0" fmla="*/ 161377 h 2405816"/>
                  <a:gd name="connsiteX1" fmla="*/ 2687644 w 4968868"/>
                  <a:gd name="connsiteY1" fmla="*/ 450628 h 2405816"/>
                  <a:gd name="connsiteX2" fmla="*/ 2385248 w 4968868"/>
                  <a:gd name="connsiteY2" fmla="*/ 492295 h 2405816"/>
                  <a:gd name="connsiteX3" fmla="*/ 2240130 w 4968868"/>
                  <a:gd name="connsiteY3" fmla="*/ 347803 h 2405816"/>
                  <a:gd name="connsiteX4" fmla="*/ 2038235 w 4968868"/>
                  <a:gd name="connsiteY4" fmla="*/ 155118 h 2405816"/>
                  <a:gd name="connsiteX5" fmla="*/ 1429598 w 4968868"/>
                  <a:gd name="connsiteY5" fmla="*/ 198841 h 2405816"/>
                  <a:gd name="connsiteX6" fmla="*/ 1329456 w 4968868"/>
                  <a:gd name="connsiteY6" fmla="*/ 600217 h 2405816"/>
                  <a:gd name="connsiteX7" fmla="*/ 1505063 w 4968868"/>
                  <a:gd name="connsiteY7" fmla="*/ 845388 h 2405816"/>
                  <a:gd name="connsiteX8" fmla="*/ 1915560 w 4968868"/>
                  <a:gd name="connsiteY8" fmla="*/ 1039505 h 2405816"/>
                  <a:gd name="connsiteX9" fmla="*/ 2468491 w 4968868"/>
                  <a:gd name="connsiteY9" fmla="*/ 1047731 h 2405816"/>
                  <a:gd name="connsiteX10" fmla="*/ 2827486 w 4968868"/>
                  <a:gd name="connsiteY10" fmla="*/ 844762 h 2405816"/>
                  <a:gd name="connsiteX11" fmla="*/ 3111462 w 4968868"/>
                  <a:gd name="connsiteY11" fmla="*/ 535929 h 2405816"/>
                  <a:gd name="connsiteX12" fmla="*/ 3881490 w 4968868"/>
                  <a:gd name="connsiteY12" fmla="*/ 144656 h 2405816"/>
                  <a:gd name="connsiteX13" fmla="*/ 4534833 w 4968868"/>
                  <a:gd name="connsiteY13" fmla="*/ 200093 h 2405816"/>
                  <a:gd name="connsiteX14" fmla="*/ 4939249 w 4968868"/>
                  <a:gd name="connsiteY14" fmla="*/ 655296 h 2405816"/>
                  <a:gd name="connsiteX15" fmla="*/ 4720902 w 4968868"/>
                  <a:gd name="connsiteY15" fmla="*/ 1822765 h 2405816"/>
                  <a:gd name="connsiteX16" fmla="*/ 4299497 w 4968868"/>
                  <a:gd name="connsiteY16" fmla="*/ 2181491 h 2405816"/>
                  <a:gd name="connsiteX17" fmla="*/ 3655900 w 4968868"/>
                  <a:gd name="connsiteY17" fmla="*/ 2385711 h 2405816"/>
                  <a:gd name="connsiteX18" fmla="*/ 2838931 w 4968868"/>
                  <a:gd name="connsiteY18" fmla="*/ 2363000 h 2405816"/>
                  <a:gd name="connsiteX19" fmla="*/ 1387485 w 4968868"/>
                  <a:gd name="connsiteY19" fmla="*/ 1896531 h 2405816"/>
                  <a:gd name="connsiteX20" fmla="*/ 199987 w 4968868"/>
                  <a:gd name="connsiteY20" fmla="*/ 1282530 h 2405816"/>
                  <a:gd name="connsiteX21" fmla="*/ 10699 w 4968868"/>
                  <a:gd name="connsiteY21" fmla="*/ 1183103 h 2405816"/>
                  <a:gd name="connsiteX22" fmla="*/ 11146 w 4968868"/>
                  <a:gd name="connsiteY22" fmla="*/ 1140542 h 2405816"/>
                  <a:gd name="connsiteX23" fmla="*/ 52634 w 4968868"/>
                  <a:gd name="connsiteY23" fmla="*/ 1129902 h 2405816"/>
                  <a:gd name="connsiteX24" fmla="*/ 706156 w 4968868"/>
                  <a:gd name="connsiteY24" fmla="*/ 1486839 h 2405816"/>
                  <a:gd name="connsiteX25" fmla="*/ 2074000 w 4968868"/>
                  <a:gd name="connsiteY25" fmla="*/ 2100930 h 2405816"/>
                  <a:gd name="connsiteX26" fmla="*/ 2854131 w 4968868"/>
                  <a:gd name="connsiteY26" fmla="*/ 2301037 h 2405816"/>
                  <a:gd name="connsiteX27" fmla="*/ 3820510 w 4968868"/>
                  <a:gd name="connsiteY27" fmla="*/ 2292185 h 2405816"/>
                  <a:gd name="connsiteX28" fmla="*/ 4527680 w 4968868"/>
                  <a:gd name="connsiteY28" fmla="*/ 1948212 h 2405816"/>
                  <a:gd name="connsiteX29" fmla="*/ 4785905 w 4968868"/>
                  <a:gd name="connsiteY29" fmla="*/ 1562394 h 2405816"/>
                  <a:gd name="connsiteX30" fmla="*/ 4896957 w 4968868"/>
                  <a:gd name="connsiteY30" fmla="*/ 786465 h 2405816"/>
                  <a:gd name="connsiteX31" fmla="*/ 4852250 w 4968868"/>
                  <a:gd name="connsiteY31" fmla="*/ 580725 h 2405816"/>
                  <a:gd name="connsiteX32" fmla="*/ 4540734 w 4968868"/>
                  <a:gd name="connsiteY32" fmla="*/ 270997 h 2405816"/>
                  <a:gd name="connsiteX33" fmla="*/ 3969204 w 4968868"/>
                  <a:gd name="connsiteY33" fmla="*/ 199735 h 2405816"/>
                  <a:gd name="connsiteX34" fmla="*/ 3446315 w 4968868"/>
                  <a:gd name="connsiteY34" fmla="*/ 352363 h 2405816"/>
                  <a:gd name="connsiteX35" fmla="*/ 3087410 w 4968868"/>
                  <a:gd name="connsiteY35" fmla="*/ 656101 h 2405816"/>
                  <a:gd name="connsiteX36" fmla="*/ 2844295 w 4968868"/>
                  <a:gd name="connsiteY36" fmla="*/ 917992 h 2405816"/>
                  <a:gd name="connsiteX37" fmla="*/ 2331331 w 4968868"/>
                  <a:gd name="connsiteY37" fmla="*/ 1129812 h 2405816"/>
                  <a:gd name="connsiteX38" fmla="*/ 1752559 w 4968868"/>
                  <a:gd name="connsiteY38" fmla="*/ 1060427 h 2405816"/>
                  <a:gd name="connsiteX39" fmla="*/ 1304062 w 4968868"/>
                  <a:gd name="connsiteY39" fmla="*/ 697856 h 2405816"/>
                  <a:gd name="connsiteX40" fmla="*/ 1313451 w 4968868"/>
                  <a:gd name="connsiteY40" fmla="*/ 244799 h 2405816"/>
                  <a:gd name="connsiteX41" fmla="*/ 2027505 w 4968868"/>
                  <a:gd name="connsiteY41" fmla="*/ 73036 h 2405816"/>
                  <a:gd name="connsiteX42" fmla="*/ 2273749 w 4968868"/>
                  <a:gd name="connsiteY42" fmla="*/ 289506 h 2405816"/>
                  <a:gd name="connsiteX43" fmla="*/ 2388735 w 4968868"/>
                  <a:gd name="connsiteY43" fmla="*/ 411644 h 2405816"/>
                  <a:gd name="connsiteX44" fmla="*/ 2442025 w 4968868"/>
                  <a:gd name="connsiteY44" fmla="*/ 454295 h 2405816"/>
                  <a:gd name="connsiteX45" fmla="*/ 2612447 w 4968868"/>
                  <a:gd name="connsiteY45" fmla="*/ 438379 h 2405816"/>
                  <a:gd name="connsiteX46" fmla="*/ 2721352 w 4968868"/>
                  <a:gd name="connsiteY46" fmla="*/ 146355 h 2405816"/>
                  <a:gd name="connsiteX47" fmla="*/ 2768026 w 4968868"/>
                  <a:gd name="connsiteY47" fmla="*/ 138487 h 2405816"/>
                  <a:gd name="connsiteX48" fmla="*/ 2785551 w 4968868"/>
                  <a:gd name="connsiteY48" fmla="*/ 161377 h 2405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4968868" h="2405816">
                    <a:moveTo>
                      <a:pt x="2785551" y="161377"/>
                    </a:moveTo>
                    <a:cubicBezTo>
                      <a:pt x="2780723" y="267242"/>
                      <a:pt x="2753184" y="365596"/>
                      <a:pt x="2687644" y="450628"/>
                    </a:cubicBezTo>
                    <a:cubicBezTo>
                      <a:pt x="2602611" y="561054"/>
                      <a:pt x="2496210" y="575539"/>
                      <a:pt x="2385248" y="492295"/>
                    </a:cubicBezTo>
                    <a:cubicBezTo>
                      <a:pt x="2330169" y="450986"/>
                      <a:pt x="2285463" y="399037"/>
                      <a:pt x="2240130" y="347803"/>
                    </a:cubicBezTo>
                    <a:cubicBezTo>
                      <a:pt x="2178256" y="277882"/>
                      <a:pt x="2115309" y="209123"/>
                      <a:pt x="2038235" y="155118"/>
                    </a:cubicBezTo>
                    <a:cubicBezTo>
                      <a:pt x="1843940" y="19209"/>
                      <a:pt x="1583658" y="35661"/>
                      <a:pt x="1429598" y="198841"/>
                    </a:cubicBezTo>
                    <a:cubicBezTo>
                      <a:pt x="1322571" y="312217"/>
                      <a:pt x="1272857" y="446068"/>
                      <a:pt x="1329456" y="600217"/>
                    </a:cubicBezTo>
                    <a:cubicBezTo>
                      <a:pt x="1364863" y="696694"/>
                      <a:pt x="1427631" y="777166"/>
                      <a:pt x="1505063" y="845388"/>
                    </a:cubicBezTo>
                    <a:cubicBezTo>
                      <a:pt x="1623268" y="949555"/>
                      <a:pt x="1763468" y="1008299"/>
                      <a:pt x="1915560" y="1039505"/>
                    </a:cubicBezTo>
                    <a:cubicBezTo>
                      <a:pt x="2098946" y="1077147"/>
                      <a:pt x="2283764" y="1079383"/>
                      <a:pt x="2468491" y="1047731"/>
                    </a:cubicBezTo>
                    <a:cubicBezTo>
                      <a:pt x="2612179" y="1023142"/>
                      <a:pt x="2725912" y="944458"/>
                      <a:pt x="2827486" y="844762"/>
                    </a:cubicBezTo>
                    <a:cubicBezTo>
                      <a:pt x="2927361" y="746587"/>
                      <a:pt x="3014807" y="637055"/>
                      <a:pt x="3111462" y="535929"/>
                    </a:cubicBezTo>
                    <a:cubicBezTo>
                      <a:pt x="3322657" y="315168"/>
                      <a:pt x="3577753" y="182746"/>
                      <a:pt x="3881490" y="144656"/>
                    </a:cubicBezTo>
                    <a:cubicBezTo>
                      <a:pt x="4103235" y="116849"/>
                      <a:pt x="4320956" y="129366"/>
                      <a:pt x="4534833" y="200093"/>
                    </a:cubicBezTo>
                    <a:cubicBezTo>
                      <a:pt x="4758813" y="274127"/>
                      <a:pt x="4897046" y="424073"/>
                      <a:pt x="4939249" y="655296"/>
                    </a:cubicBezTo>
                    <a:cubicBezTo>
                      <a:pt x="5015161" y="1071425"/>
                      <a:pt x="4946134" y="1462698"/>
                      <a:pt x="4720902" y="1822765"/>
                    </a:cubicBezTo>
                    <a:cubicBezTo>
                      <a:pt x="4618882" y="1985855"/>
                      <a:pt x="4463928" y="2090469"/>
                      <a:pt x="4299497" y="2181491"/>
                    </a:cubicBezTo>
                    <a:cubicBezTo>
                      <a:pt x="4098854" y="2292542"/>
                      <a:pt x="3882742" y="2356294"/>
                      <a:pt x="3655900" y="2385711"/>
                    </a:cubicBezTo>
                    <a:cubicBezTo>
                      <a:pt x="3382295" y="2421208"/>
                      <a:pt x="3110121" y="2407260"/>
                      <a:pt x="2838931" y="2363000"/>
                    </a:cubicBezTo>
                    <a:cubicBezTo>
                      <a:pt x="2331779" y="2280203"/>
                      <a:pt x="1854133" y="2105400"/>
                      <a:pt x="1387485" y="1896531"/>
                    </a:cubicBezTo>
                    <a:cubicBezTo>
                      <a:pt x="980118" y="1714217"/>
                      <a:pt x="589561" y="1499357"/>
                      <a:pt x="199987" y="1282530"/>
                    </a:cubicBezTo>
                    <a:cubicBezTo>
                      <a:pt x="137755" y="1247838"/>
                      <a:pt x="76328" y="1211536"/>
                      <a:pt x="10699" y="1183103"/>
                    </a:cubicBezTo>
                    <a:cubicBezTo>
                      <a:pt x="-13979" y="1168707"/>
                      <a:pt x="11861" y="1154758"/>
                      <a:pt x="11146" y="1140542"/>
                    </a:cubicBezTo>
                    <a:cubicBezTo>
                      <a:pt x="19730" y="1116311"/>
                      <a:pt x="33589" y="1119440"/>
                      <a:pt x="52634" y="1129902"/>
                    </a:cubicBezTo>
                    <a:cubicBezTo>
                      <a:pt x="270176" y="1249358"/>
                      <a:pt x="487361" y="1369529"/>
                      <a:pt x="706156" y="1486839"/>
                    </a:cubicBezTo>
                    <a:cubicBezTo>
                      <a:pt x="1147678" y="1723606"/>
                      <a:pt x="1598858" y="1938913"/>
                      <a:pt x="2074000" y="2100930"/>
                    </a:cubicBezTo>
                    <a:cubicBezTo>
                      <a:pt x="2328917" y="2187840"/>
                      <a:pt x="2587948" y="2258655"/>
                      <a:pt x="2854131" y="2301037"/>
                    </a:cubicBezTo>
                    <a:cubicBezTo>
                      <a:pt x="3176645" y="2352360"/>
                      <a:pt x="3499069" y="2363269"/>
                      <a:pt x="3820510" y="2292185"/>
                    </a:cubicBezTo>
                    <a:cubicBezTo>
                      <a:pt x="4083653" y="2233977"/>
                      <a:pt x="4321761" y="2123105"/>
                      <a:pt x="4527680" y="1948212"/>
                    </a:cubicBezTo>
                    <a:cubicBezTo>
                      <a:pt x="4649729" y="1844492"/>
                      <a:pt x="4727429" y="1709121"/>
                      <a:pt x="4785905" y="1562394"/>
                    </a:cubicBezTo>
                    <a:cubicBezTo>
                      <a:pt x="4885333" y="1312930"/>
                      <a:pt x="4924138" y="1054168"/>
                      <a:pt x="4896957" y="786465"/>
                    </a:cubicBezTo>
                    <a:cubicBezTo>
                      <a:pt x="4889893" y="716365"/>
                      <a:pt x="4873441" y="648053"/>
                      <a:pt x="4852250" y="580725"/>
                    </a:cubicBezTo>
                    <a:cubicBezTo>
                      <a:pt x="4802536" y="422553"/>
                      <a:pt x="4690949" y="327417"/>
                      <a:pt x="4540734" y="270997"/>
                    </a:cubicBezTo>
                    <a:cubicBezTo>
                      <a:pt x="4356006" y="201613"/>
                      <a:pt x="4164572" y="184445"/>
                      <a:pt x="3969204" y="199735"/>
                    </a:cubicBezTo>
                    <a:cubicBezTo>
                      <a:pt x="3784297" y="214131"/>
                      <a:pt x="3608779" y="260894"/>
                      <a:pt x="3446315" y="352363"/>
                    </a:cubicBezTo>
                    <a:cubicBezTo>
                      <a:pt x="3307278" y="430689"/>
                      <a:pt x="3193633" y="538969"/>
                      <a:pt x="3087410" y="656101"/>
                    </a:cubicBezTo>
                    <a:cubicBezTo>
                      <a:pt x="3007386" y="744351"/>
                      <a:pt x="2930758" y="835642"/>
                      <a:pt x="2844295" y="917992"/>
                    </a:cubicBezTo>
                    <a:cubicBezTo>
                      <a:pt x="2700340" y="1055152"/>
                      <a:pt x="2528845" y="1120334"/>
                      <a:pt x="2331331" y="1129812"/>
                    </a:cubicBezTo>
                    <a:cubicBezTo>
                      <a:pt x="2133907" y="1139290"/>
                      <a:pt x="1940238" y="1126414"/>
                      <a:pt x="1752559" y="1060427"/>
                    </a:cubicBezTo>
                    <a:cubicBezTo>
                      <a:pt x="1560231" y="992831"/>
                      <a:pt x="1407245" y="876951"/>
                      <a:pt x="1304062" y="697856"/>
                    </a:cubicBezTo>
                    <a:cubicBezTo>
                      <a:pt x="1215364" y="543976"/>
                      <a:pt x="1225110" y="392868"/>
                      <a:pt x="1313451" y="244799"/>
                    </a:cubicBezTo>
                    <a:cubicBezTo>
                      <a:pt x="1457138" y="3920"/>
                      <a:pt x="1773124" y="-70919"/>
                      <a:pt x="2027505" y="73036"/>
                    </a:cubicBezTo>
                    <a:cubicBezTo>
                      <a:pt x="2124698" y="128026"/>
                      <a:pt x="2200252" y="207514"/>
                      <a:pt x="2273749" y="289506"/>
                    </a:cubicBezTo>
                    <a:cubicBezTo>
                      <a:pt x="2311035" y="331172"/>
                      <a:pt x="2347068" y="374180"/>
                      <a:pt x="2388735" y="411644"/>
                    </a:cubicBezTo>
                    <a:cubicBezTo>
                      <a:pt x="2405634" y="426845"/>
                      <a:pt x="2423159" y="441598"/>
                      <a:pt x="2442025" y="454295"/>
                    </a:cubicBezTo>
                    <a:cubicBezTo>
                      <a:pt x="2504614" y="496497"/>
                      <a:pt x="2559961" y="492295"/>
                      <a:pt x="2612447" y="438379"/>
                    </a:cubicBezTo>
                    <a:cubicBezTo>
                      <a:pt x="2691220" y="357460"/>
                      <a:pt x="2719475" y="256512"/>
                      <a:pt x="2721352" y="146355"/>
                    </a:cubicBezTo>
                    <a:cubicBezTo>
                      <a:pt x="2735211" y="133480"/>
                      <a:pt x="2751932" y="136519"/>
                      <a:pt x="2768026" y="138487"/>
                    </a:cubicBezTo>
                    <a:cubicBezTo>
                      <a:pt x="2781259" y="139828"/>
                      <a:pt x="2788770" y="146892"/>
                      <a:pt x="2785551" y="161377"/>
                    </a:cubicBezTo>
                    <a:close/>
                  </a:path>
                </a:pathLst>
              </a:custGeom>
              <a:solidFill>
                <a:srgbClr val="EC1C24"/>
              </a:solidFill>
              <a:ln w="89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9" name="자유형: 도형 118">
                <a:extLst>
                  <a:ext uri="{FF2B5EF4-FFF2-40B4-BE49-F238E27FC236}">
                    <a16:creationId xmlns:a16="http://schemas.microsoft.com/office/drawing/2014/main" id="{2B7E4E61-548F-4872-BDC7-CDB222582D2A}"/>
                  </a:ext>
                </a:extLst>
              </p:cNvPr>
              <p:cNvSpPr/>
              <p:nvPr/>
            </p:nvSpPr>
            <p:spPr>
              <a:xfrm>
                <a:off x="6619885" y="4944886"/>
                <a:ext cx="1046664" cy="1623095"/>
              </a:xfrm>
              <a:custGeom>
                <a:avLst/>
                <a:gdLst>
                  <a:gd name="connsiteX0" fmla="*/ 0 w 1046664"/>
                  <a:gd name="connsiteY0" fmla="*/ 1044553 h 1623095"/>
                  <a:gd name="connsiteX1" fmla="*/ 95225 w 1046664"/>
                  <a:gd name="connsiteY1" fmla="*/ 666692 h 1623095"/>
                  <a:gd name="connsiteX2" fmla="*/ 511086 w 1046664"/>
                  <a:gd name="connsiteY2" fmla="*/ 10130 h 1623095"/>
                  <a:gd name="connsiteX3" fmla="*/ 533350 w 1046664"/>
                  <a:gd name="connsiteY3" fmla="*/ 8074 h 1623095"/>
                  <a:gd name="connsiteX4" fmla="*/ 987212 w 1046664"/>
                  <a:gd name="connsiteY4" fmla="*/ 756553 h 1623095"/>
                  <a:gd name="connsiteX5" fmla="*/ 1008493 w 1046664"/>
                  <a:gd name="connsiteY5" fmla="*/ 1256462 h 1623095"/>
                  <a:gd name="connsiteX6" fmla="*/ 636354 w 1046664"/>
                  <a:gd name="connsiteY6" fmla="*/ 1608393 h 1623095"/>
                  <a:gd name="connsiteX7" fmla="*/ 116327 w 1046664"/>
                  <a:gd name="connsiteY7" fmla="*/ 1406230 h 1623095"/>
                  <a:gd name="connsiteX8" fmla="*/ 0 w 1046664"/>
                  <a:gd name="connsiteY8" fmla="*/ 1044553 h 162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46664" h="1623095">
                    <a:moveTo>
                      <a:pt x="0" y="1044553"/>
                    </a:moveTo>
                    <a:cubicBezTo>
                      <a:pt x="536" y="909539"/>
                      <a:pt x="41488" y="786148"/>
                      <a:pt x="95225" y="666692"/>
                    </a:cubicBezTo>
                    <a:cubicBezTo>
                      <a:pt x="202432" y="428137"/>
                      <a:pt x="352110" y="216139"/>
                      <a:pt x="511086" y="10130"/>
                    </a:cubicBezTo>
                    <a:cubicBezTo>
                      <a:pt x="518239" y="921"/>
                      <a:pt x="522800" y="-6143"/>
                      <a:pt x="533350" y="8074"/>
                    </a:cubicBezTo>
                    <a:cubicBezTo>
                      <a:pt x="707885" y="243499"/>
                      <a:pt x="880274" y="480265"/>
                      <a:pt x="987212" y="756553"/>
                    </a:cubicBezTo>
                    <a:cubicBezTo>
                      <a:pt x="1050696" y="920536"/>
                      <a:pt x="1071708" y="1087471"/>
                      <a:pt x="1008493" y="1256462"/>
                    </a:cubicBezTo>
                    <a:cubicBezTo>
                      <a:pt x="942148" y="1433769"/>
                      <a:pt x="823586" y="1560020"/>
                      <a:pt x="636354" y="1608393"/>
                    </a:cubicBezTo>
                    <a:cubicBezTo>
                      <a:pt x="442149" y="1658643"/>
                      <a:pt x="239091" y="1577367"/>
                      <a:pt x="116327" y="1406230"/>
                    </a:cubicBezTo>
                    <a:cubicBezTo>
                      <a:pt x="38448" y="1297682"/>
                      <a:pt x="1520" y="1175901"/>
                      <a:pt x="0" y="1044553"/>
                    </a:cubicBezTo>
                    <a:close/>
                  </a:path>
                </a:pathLst>
              </a:custGeom>
              <a:solidFill>
                <a:srgbClr val="EC1C24"/>
              </a:solidFill>
              <a:ln w="89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0" name="자유형: 도형 119">
                <a:extLst>
                  <a:ext uri="{FF2B5EF4-FFF2-40B4-BE49-F238E27FC236}">
                    <a16:creationId xmlns:a16="http://schemas.microsoft.com/office/drawing/2014/main" id="{5130B7E4-0274-4ADD-B193-B9DD7D960A35}"/>
                  </a:ext>
                </a:extLst>
              </p:cNvPr>
              <p:cNvSpPr/>
              <p:nvPr/>
            </p:nvSpPr>
            <p:spPr>
              <a:xfrm>
                <a:off x="3707960" y="-25"/>
                <a:ext cx="686307" cy="1061990"/>
              </a:xfrm>
              <a:custGeom>
                <a:avLst/>
                <a:gdLst>
                  <a:gd name="connsiteX0" fmla="*/ 92 w 686307"/>
                  <a:gd name="connsiteY0" fmla="*/ 679745 h 1061990"/>
                  <a:gd name="connsiteX1" fmla="*/ 92992 w 686307"/>
                  <a:gd name="connsiteY1" fmla="*/ 370822 h 1061990"/>
                  <a:gd name="connsiteX2" fmla="*/ 328149 w 686307"/>
                  <a:gd name="connsiteY2" fmla="*/ 13348 h 1061990"/>
                  <a:gd name="connsiteX3" fmla="*/ 354258 w 686307"/>
                  <a:gd name="connsiteY3" fmla="*/ 9503 h 1061990"/>
                  <a:gd name="connsiteX4" fmla="*/ 640380 w 686307"/>
                  <a:gd name="connsiteY4" fmla="*/ 476777 h 1061990"/>
                  <a:gd name="connsiteX5" fmla="*/ 642884 w 686307"/>
                  <a:gd name="connsiteY5" fmla="*/ 864205 h 1061990"/>
                  <a:gd name="connsiteX6" fmla="*/ 337090 w 686307"/>
                  <a:gd name="connsiteY6" fmla="*/ 1061987 h 1061990"/>
                  <a:gd name="connsiteX7" fmla="*/ 27363 w 686307"/>
                  <a:gd name="connsiteY7" fmla="*/ 831658 h 1061990"/>
                  <a:gd name="connsiteX8" fmla="*/ 92 w 686307"/>
                  <a:gd name="connsiteY8" fmla="*/ 679745 h 1061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6307" h="1061990">
                    <a:moveTo>
                      <a:pt x="92" y="679745"/>
                    </a:moveTo>
                    <a:cubicBezTo>
                      <a:pt x="1254" y="567889"/>
                      <a:pt x="43189" y="468014"/>
                      <a:pt x="92992" y="370822"/>
                    </a:cubicBezTo>
                    <a:cubicBezTo>
                      <a:pt x="158353" y="243140"/>
                      <a:pt x="240703" y="126545"/>
                      <a:pt x="328149" y="13348"/>
                    </a:cubicBezTo>
                    <a:cubicBezTo>
                      <a:pt x="335570" y="3691"/>
                      <a:pt x="340578" y="-9095"/>
                      <a:pt x="354258" y="9503"/>
                    </a:cubicBezTo>
                    <a:cubicBezTo>
                      <a:pt x="463253" y="156945"/>
                      <a:pt x="570191" y="305640"/>
                      <a:pt x="640380" y="476777"/>
                    </a:cubicBezTo>
                    <a:cubicBezTo>
                      <a:pt x="693224" y="605443"/>
                      <a:pt x="708513" y="735450"/>
                      <a:pt x="642884" y="864205"/>
                    </a:cubicBezTo>
                    <a:cubicBezTo>
                      <a:pt x="579669" y="988221"/>
                      <a:pt x="480241" y="1061272"/>
                      <a:pt x="337090" y="1061987"/>
                    </a:cubicBezTo>
                    <a:cubicBezTo>
                      <a:pt x="204043" y="1062702"/>
                      <a:pt x="79044" y="968014"/>
                      <a:pt x="27363" y="831658"/>
                    </a:cubicBezTo>
                    <a:cubicBezTo>
                      <a:pt x="8854" y="782660"/>
                      <a:pt x="-1071" y="732231"/>
                      <a:pt x="92" y="679745"/>
                    </a:cubicBezTo>
                    <a:close/>
                  </a:path>
                </a:pathLst>
              </a:custGeom>
              <a:solidFill>
                <a:srgbClr val="EC1C24"/>
              </a:solidFill>
              <a:ln w="89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1" name="자유형: 도형 120">
                <a:extLst>
                  <a:ext uri="{FF2B5EF4-FFF2-40B4-BE49-F238E27FC236}">
                    <a16:creationId xmlns:a16="http://schemas.microsoft.com/office/drawing/2014/main" id="{D48109C3-697E-4426-A851-D6F2BBFA179E}"/>
                  </a:ext>
                </a:extLst>
              </p:cNvPr>
              <p:cNvSpPr/>
              <p:nvPr/>
            </p:nvSpPr>
            <p:spPr>
              <a:xfrm>
                <a:off x="4804795" y="686515"/>
                <a:ext cx="2753929" cy="3603355"/>
              </a:xfrm>
              <a:custGeom>
                <a:avLst/>
                <a:gdLst>
                  <a:gd name="connsiteX0" fmla="*/ 2148154 w 2753929"/>
                  <a:gd name="connsiteY0" fmla="*/ 3603356 h 3603355"/>
                  <a:gd name="connsiteX1" fmla="*/ 605775 w 2753929"/>
                  <a:gd name="connsiteY1" fmla="*/ 3603356 h 3603355"/>
                  <a:gd name="connsiteX2" fmla="*/ 0 w 2753929"/>
                  <a:gd name="connsiteY2" fmla="*/ 2997581 h 3603355"/>
                  <a:gd name="connsiteX3" fmla="*/ 0 w 2753929"/>
                  <a:gd name="connsiteY3" fmla="*/ 605775 h 3603355"/>
                  <a:gd name="connsiteX4" fmla="*/ 605775 w 2753929"/>
                  <a:gd name="connsiteY4" fmla="*/ 0 h 3603355"/>
                  <a:gd name="connsiteX5" fmla="*/ 2148154 w 2753929"/>
                  <a:gd name="connsiteY5" fmla="*/ 0 h 3603355"/>
                  <a:gd name="connsiteX6" fmla="*/ 2753929 w 2753929"/>
                  <a:gd name="connsiteY6" fmla="*/ 605775 h 3603355"/>
                  <a:gd name="connsiteX7" fmla="*/ 2753929 w 2753929"/>
                  <a:gd name="connsiteY7" fmla="*/ 2997581 h 3603355"/>
                  <a:gd name="connsiteX8" fmla="*/ 2148154 w 2753929"/>
                  <a:gd name="connsiteY8" fmla="*/ 3603356 h 3603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53929" h="3603355">
                    <a:moveTo>
                      <a:pt x="2148154" y="3603356"/>
                    </a:moveTo>
                    <a:lnTo>
                      <a:pt x="605775" y="3603356"/>
                    </a:lnTo>
                    <a:cubicBezTo>
                      <a:pt x="271191" y="3603356"/>
                      <a:pt x="0" y="3332166"/>
                      <a:pt x="0" y="2997581"/>
                    </a:cubicBezTo>
                    <a:lnTo>
                      <a:pt x="0" y="605775"/>
                    </a:lnTo>
                    <a:cubicBezTo>
                      <a:pt x="0" y="271191"/>
                      <a:pt x="271191" y="0"/>
                      <a:pt x="605775" y="0"/>
                    </a:cubicBezTo>
                    <a:lnTo>
                      <a:pt x="2148154" y="0"/>
                    </a:lnTo>
                    <a:cubicBezTo>
                      <a:pt x="2482739" y="0"/>
                      <a:pt x="2753929" y="271191"/>
                      <a:pt x="2753929" y="605775"/>
                    </a:cubicBezTo>
                    <a:lnTo>
                      <a:pt x="2753929" y="2997581"/>
                    </a:lnTo>
                    <a:cubicBezTo>
                      <a:pt x="2753929" y="3332076"/>
                      <a:pt x="2482739" y="3603356"/>
                      <a:pt x="2148154" y="3603356"/>
                    </a:cubicBezTo>
                    <a:close/>
                  </a:path>
                </a:pathLst>
              </a:custGeom>
              <a:solidFill>
                <a:srgbClr val="989898"/>
              </a:solidFill>
              <a:ln w="89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2" name="자유형: 도형 121">
                <a:extLst>
                  <a:ext uri="{FF2B5EF4-FFF2-40B4-BE49-F238E27FC236}">
                    <a16:creationId xmlns:a16="http://schemas.microsoft.com/office/drawing/2014/main" id="{A32C1C07-066A-4639-949B-6E7DF332D7A7}"/>
                  </a:ext>
                </a:extLst>
              </p:cNvPr>
              <p:cNvSpPr/>
              <p:nvPr/>
            </p:nvSpPr>
            <p:spPr>
              <a:xfrm>
                <a:off x="4867295" y="758045"/>
                <a:ext cx="2628840" cy="3460294"/>
              </a:xfrm>
              <a:custGeom>
                <a:avLst/>
                <a:gdLst>
                  <a:gd name="connsiteX0" fmla="*/ 2073316 w 2628840"/>
                  <a:gd name="connsiteY0" fmla="*/ 3460295 h 3460294"/>
                  <a:gd name="connsiteX1" fmla="*/ 555525 w 2628840"/>
                  <a:gd name="connsiteY1" fmla="*/ 3460295 h 3460294"/>
                  <a:gd name="connsiteX2" fmla="*/ 0 w 2628840"/>
                  <a:gd name="connsiteY2" fmla="*/ 2904770 h 3460294"/>
                  <a:gd name="connsiteX3" fmla="*/ 0 w 2628840"/>
                  <a:gd name="connsiteY3" fmla="*/ 555435 h 3460294"/>
                  <a:gd name="connsiteX4" fmla="*/ 555525 w 2628840"/>
                  <a:gd name="connsiteY4" fmla="*/ 0 h 3460294"/>
                  <a:gd name="connsiteX5" fmla="*/ 2073316 w 2628840"/>
                  <a:gd name="connsiteY5" fmla="*/ 0 h 3460294"/>
                  <a:gd name="connsiteX6" fmla="*/ 2628840 w 2628840"/>
                  <a:gd name="connsiteY6" fmla="*/ 555435 h 3460294"/>
                  <a:gd name="connsiteX7" fmla="*/ 2628840 w 2628840"/>
                  <a:gd name="connsiteY7" fmla="*/ 2904770 h 3460294"/>
                  <a:gd name="connsiteX8" fmla="*/ 2073316 w 2628840"/>
                  <a:gd name="connsiteY8" fmla="*/ 3460295 h 3460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628840" h="3460294">
                    <a:moveTo>
                      <a:pt x="2073316" y="3460295"/>
                    </a:moveTo>
                    <a:lnTo>
                      <a:pt x="555525" y="3460295"/>
                    </a:lnTo>
                    <a:cubicBezTo>
                      <a:pt x="248748" y="3460295"/>
                      <a:pt x="0" y="3211636"/>
                      <a:pt x="0" y="2904770"/>
                    </a:cubicBezTo>
                    <a:lnTo>
                      <a:pt x="0" y="555435"/>
                    </a:lnTo>
                    <a:cubicBezTo>
                      <a:pt x="0" y="248658"/>
                      <a:pt x="248658" y="0"/>
                      <a:pt x="555525" y="0"/>
                    </a:cubicBezTo>
                    <a:lnTo>
                      <a:pt x="2073316" y="0"/>
                    </a:lnTo>
                    <a:cubicBezTo>
                      <a:pt x="2380093" y="0"/>
                      <a:pt x="2628840" y="248658"/>
                      <a:pt x="2628840" y="555435"/>
                    </a:cubicBezTo>
                    <a:lnTo>
                      <a:pt x="2628840" y="2904770"/>
                    </a:lnTo>
                    <a:cubicBezTo>
                      <a:pt x="2628840" y="3211547"/>
                      <a:pt x="2380093" y="3460295"/>
                      <a:pt x="2073316" y="3460295"/>
                    </a:cubicBezTo>
                    <a:close/>
                  </a:path>
                </a:pathLst>
              </a:custGeom>
              <a:solidFill>
                <a:srgbClr val="FFFAF8"/>
              </a:solidFill>
              <a:ln w="89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3" name="자유형: 도형 122">
                <a:extLst>
                  <a:ext uri="{FF2B5EF4-FFF2-40B4-BE49-F238E27FC236}">
                    <a16:creationId xmlns:a16="http://schemas.microsoft.com/office/drawing/2014/main" id="{5B5BB6AB-F548-433E-BE87-218AF5326CE6}"/>
                  </a:ext>
                </a:extLst>
              </p:cNvPr>
              <p:cNvSpPr/>
              <p:nvPr/>
            </p:nvSpPr>
            <p:spPr>
              <a:xfrm>
                <a:off x="4862824" y="1723709"/>
                <a:ext cx="2634026" cy="2494631"/>
              </a:xfrm>
              <a:custGeom>
                <a:avLst/>
                <a:gdLst>
                  <a:gd name="connsiteX0" fmla="*/ 2103180 w 2634026"/>
                  <a:gd name="connsiteY0" fmla="*/ 2494631 h 2494631"/>
                  <a:gd name="connsiteX1" fmla="*/ 530936 w 2634026"/>
                  <a:gd name="connsiteY1" fmla="*/ 2494631 h 2494631"/>
                  <a:gd name="connsiteX2" fmla="*/ 0 w 2634026"/>
                  <a:gd name="connsiteY2" fmla="*/ 1963695 h 2494631"/>
                  <a:gd name="connsiteX3" fmla="*/ 0 w 2634026"/>
                  <a:gd name="connsiteY3" fmla="*/ 0 h 2494631"/>
                  <a:gd name="connsiteX4" fmla="*/ 2634026 w 2634026"/>
                  <a:gd name="connsiteY4" fmla="*/ 0 h 2494631"/>
                  <a:gd name="connsiteX5" fmla="*/ 2634026 w 2634026"/>
                  <a:gd name="connsiteY5" fmla="*/ 1963695 h 2494631"/>
                  <a:gd name="connsiteX6" fmla="*/ 2103180 w 2634026"/>
                  <a:gd name="connsiteY6" fmla="*/ 2494631 h 2494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34026" h="2494631">
                    <a:moveTo>
                      <a:pt x="2103180" y="2494631"/>
                    </a:moveTo>
                    <a:lnTo>
                      <a:pt x="530936" y="2494631"/>
                    </a:lnTo>
                    <a:cubicBezTo>
                      <a:pt x="237750" y="2494631"/>
                      <a:pt x="0" y="2256971"/>
                      <a:pt x="0" y="1963695"/>
                    </a:cubicBezTo>
                    <a:lnTo>
                      <a:pt x="0" y="0"/>
                    </a:lnTo>
                    <a:lnTo>
                      <a:pt x="2634026" y="0"/>
                    </a:lnTo>
                    <a:lnTo>
                      <a:pt x="2634026" y="1963695"/>
                    </a:lnTo>
                    <a:cubicBezTo>
                      <a:pt x="2634116" y="2256881"/>
                      <a:pt x="2396455" y="2494631"/>
                      <a:pt x="2103180" y="2494631"/>
                    </a:cubicBezTo>
                    <a:close/>
                  </a:path>
                </a:pathLst>
              </a:custGeom>
              <a:solidFill>
                <a:srgbClr val="EC1C24"/>
              </a:solidFill>
              <a:ln w="89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4" name="자유형: 도형 123">
                <a:extLst>
                  <a:ext uri="{FF2B5EF4-FFF2-40B4-BE49-F238E27FC236}">
                    <a16:creationId xmlns:a16="http://schemas.microsoft.com/office/drawing/2014/main" id="{B0800C2A-7B83-409A-884B-A13CC6E54795}"/>
                  </a:ext>
                </a:extLst>
              </p:cNvPr>
              <p:cNvSpPr/>
              <p:nvPr/>
            </p:nvSpPr>
            <p:spPr>
              <a:xfrm>
                <a:off x="5754275" y="4226566"/>
                <a:ext cx="855059" cy="393418"/>
              </a:xfrm>
              <a:custGeom>
                <a:avLst/>
                <a:gdLst>
                  <a:gd name="connsiteX0" fmla="*/ 772441 w 855059"/>
                  <a:gd name="connsiteY0" fmla="*/ 393419 h 393418"/>
                  <a:gd name="connsiteX1" fmla="*/ 82528 w 855059"/>
                  <a:gd name="connsiteY1" fmla="*/ 393419 h 393418"/>
                  <a:gd name="connsiteX2" fmla="*/ 0 w 855059"/>
                  <a:gd name="connsiteY2" fmla="*/ 310890 h 393418"/>
                  <a:gd name="connsiteX3" fmla="*/ 0 w 855059"/>
                  <a:gd name="connsiteY3" fmla="*/ 82528 h 393418"/>
                  <a:gd name="connsiteX4" fmla="*/ 82528 w 855059"/>
                  <a:gd name="connsiteY4" fmla="*/ 0 h 393418"/>
                  <a:gd name="connsiteX5" fmla="*/ 772531 w 855059"/>
                  <a:gd name="connsiteY5" fmla="*/ 0 h 393418"/>
                  <a:gd name="connsiteX6" fmla="*/ 855059 w 855059"/>
                  <a:gd name="connsiteY6" fmla="*/ 82528 h 393418"/>
                  <a:gd name="connsiteX7" fmla="*/ 855059 w 855059"/>
                  <a:gd name="connsiteY7" fmla="*/ 310890 h 393418"/>
                  <a:gd name="connsiteX8" fmla="*/ 772441 w 855059"/>
                  <a:gd name="connsiteY8" fmla="*/ 393419 h 393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55059" h="393418">
                    <a:moveTo>
                      <a:pt x="772441" y="393419"/>
                    </a:moveTo>
                    <a:lnTo>
                      <a:pt x="82528" y="393419"/>
                    </a:lnTo>
                    <a:cubicBezTo>
                      <a:pt x="36928" y="393419"/>
                      <a:pt x="0" y="356491"/>
                      <a:pt x="0" y="310890"/>
                    </a:cubicBezTo>
                    <a:lnTo>
                      <a:pt x="0" y="82528"/>
                    </a:lnTo>
                    <a:cubicBezTo>
                      <a:pt x="0" y="36927"/>
                      <a:pt x="36928" y="0"/>
                      <a:pt x="82528" y="0"/>
                    </a:cubicBezTo>
                    <a:lnTo>
                      <a:pt x="772531" y="0"/>
                    </a:lnTo>
                    <a:cubicBezTo>
                      <a:pt x="818132" y="0"/>
                      <a:pt x="855059" y="36927"/>
                      <a:pt x="855059" y="82528"/>
                    </a:cubicBezTo>
                    <a:lnTo>
                      <a:pt x="855059" y="310890"/>
                    </a:lnTo>
                    <a:cubicBezTo>
                      <a:pt x="854970" y="356491"/>
                      <a:pt x="818042" y="393419"/>
                      <a:pt x="772441" y="393419"/>
                    </a:cubicBezTo>
                    <a:close/>
                  </a:path>
                </a:pathLst>
              </a:custGeom>
              <a:solidFill>
                <a:srgbClr val="989898"/>
              </a:solidFill>
              <a:ln w="89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5" name="자유형: 도형 124">
                <a:extLst>
                  <a:ext uri="{FF2B5EF4-FFF2-40B4-BE49-F238E27FC236}">
                    <a16:creationId xmlns:a16="http://schemas.microsoft.com/office/drawing/2014/main" id="{FF48F1FC-4A0B-4A47-BA9F-4BAAE14AE4F4}"/>
                  </a:ext>
                </a:extLst>
              </p:cNvPr>
              <p:cNvSpPr/>
              <p:nvPr/>
            </p:nvSpPr>
            <p:spPr>
              <a:xfrm>
                <a:off x="5813914" y="4296577"/>
                <a:ext cx="735692" cy="253218"/>
              </a:xfrm>
              <a:custGeom>
                <a:avLst/>
                <a:gdLst>
                  <a:gd name="connsiteX0" fmla="*/ 702342 w 735692"/>
                  <a:gd name="connsiteY0" fmla="*/ 253219 h 253218"/>
                  <a:gd name="connsiteX1" fmla="*/ 33351 w 735692"/>
                  <a:gd name="connsiteY1" fmla="*/ 253219 h 253218"/>
                  <a:gd name="connsiteX2" fmla="*/ 0 w 735692"/>
                  <a:gd name="connsiteY2" fmla="*/ 219867 h 253218"/>
                  <a:gd name="connsiteX3" fmla="*/ 0 w 735692"/>
                  <a:gd name="connsiteY3" fmla="*/ 33351 h 253218"/>
                  <a:gd name="connsiteX4" fmla="*/ 33351 w 735692"/>
                  <a:gd name="connsiteY4" fmla="*/ 0 h 253218"/>
                  <a:gd name="connsiteX5" fmla="*/ 702342 w 735692"/>
                  <a:gd name="connsiteY5" fmla="*/ 0 h 253218"/>
                  <a:gd name="connsiteX6" fmla="*/ 735693 w 735692"/>
                  <a:gd name="connsiteY6" fmla="*/ 33351 h 253218"/>
                  <a:gd name="connsiteX7" fmla="*/ 735693 w 735692"/>
                  <a:gd name="connsiteY7" fmla="*/ 219867 h 253218"/>
                  <a:gd name="connsiteX8" fmla="*/ 702342 w 735692"/>
                  <a:gd name="connsiteY8" fmla="*/ 253219 h 253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35692" h="253218">
                    <a:moveTo>
                      <a:pt x="702342" y="253219"/>
                    </a:moveTo>
                    <a:lnTo>
                      <a:pt x="33351" y="253219"/>
                    </a:lnTo>
                    <a:cubicBezTo>
                      <a:pt x="14932" y="253219"/>
                      <a:pt x="0" y="238286"/>
                      <a:pt x="0" y="219867"/>
                    </a:cubicBezTo>
                    <a:lnTo>
                      <a:pt x="0" y="33351"/>
                    </a:lnTo>
                    <a:cubicBezTo>
                      <a:pt x="0" y="14932"/>
                      <a:pt x="14932" y="0"/>
                      <a:pt x="33351" y="0"/>
                    </a:cubicBezTo>
                    <a:lnTo>
                      <a:pt x="702342" y="0"/>
                    </a:lnTo>
                    <a:cubicBezTo>
                      <a:pt x="720761" y="0"/>
                      <a:pt x="735693" y="14932"/>
                      <a:pt x="735693" y="33351"/>
                    </a:cubicBezTo>
                    <a:lnTo>
                      <a:pt x="735693" y="219867"/>
                    </a:lnTo>
                    <a:cubicBezTo>
                      <a:pt x="735603" y="238286"/>
                      <a:pt x="720761" y="253219"/>
                      <a:pt x="702342" y="253219"/>
                    </a:cubicBezTo>
                    <a:close/>
                  </a:path>
                </a:pathLst>
              </a:custGeom>
              <a:solidFill>
                <a:srgbClr val="FFFAF8"/>
              </a:solidFill>
              <a:ln w="89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15" name="그룹 114">
              <a:extLst>
                <a:ext uri="{FF2B5EF4-FFF2-40B4-BE49-F238E27FC236}">
                  <a16:creationId xmlns:a16="http://schemas.microsoft.com/office/drawing/2014/main" id="{92F7AC98-3C91-4A4D-AC6F-97122CD37FFC}"/>
                </a:ext>
              </a:extLst>
            </p:cNvPr>
            <p:cNvGrpSpPr/>
            <p:nvPr/>
          </p:nvGrpSpPr>
          <p:grpSpPr>
            <a:xfrm>
              <a:off x="4242029" y="947018"/>
              <a:ext cx="701107" cy="726088"/>
              <a:chOff x="4242029" y="947018"/>
              <a:chExt cx="701107" cy="726088"/>
            </a:xfrm>
          </p:grpSpPr>
          <p:sp>
            <p:nvSpPr>
              <p:cNvPr id="116" name="자유형: 도형 115">
                <a:extLst>
                  <a:ext uri="{FF2B5EF4-FFF2-40B4-BE49-F238E27FC236}">
                    <a16:creationId xmlns:a16="http://schemas.microsoft.com/office/drawing/2014/main" id="{D329692E-FDEF-4D4F-BC01-FAEA93EBEC57}"/>
                  </a:ext>
                </a:extLst>
              </p:cNvPr>
              <p:cNvSpPr/>
              <p:nvPr/>
            </p:nvSpPr>
            <p:spPr>
              <a:xfrm>
                <a:off x="4242029" y="1456705"/>
                <a:ext cx="701107" cy="216401"/>
              </a:xfrm>
              <a:custGeom>
                <a:avLst/>
                <a:gdLst/>
                <a:ahLst/>
                <a:cxnLst/>
                <a:rect l="l" t="t" r="r" b="b"/>
                <a:pathLst>
                  <a:path w="1062484" h="327942">
                    <a:moveTo>
                      <a:pt x="721742" y="148456"/>
                    </a:moveTo>
                    <a:cubicBezTo>
                      <a:pt x="709538" y="148456"/>
                      <a:pt x="700050" y="152028"/>
                      <a:pt x="693279" y="159171"/>
                    </a:cubicBezTo>
                    <a:cubicBezTo>
                      <a:pt x="686507" y="166315"/>
                      <a:pt x="683121" y="176361"/>
                      <a:pt x="683121" y="189309"/>
                    </a:cubicBezTo>
                    <a:lnTo>
                      <a:pt x="683121" y="227707"/>
                    </a:lnTo>
                    <a:cubicBezTo>
                      <a:pt x="683121" y="240803"/>
                      <a:pt x="686470" y="250961"/>
                      <a:pt x="693167" y="258179"/>
                    </a:cubicBezTo>
                    <a:cubicBezTo>
                      <a:pt x="699864" y="265397"/>
                      <a:pt x="709389" y="269006"/>
                      <a:pt x="721742" y="269006"/>
                    </a:cubicBezTo>
                    <a:cubicBezTo>
                      <a:pt x="734095" y="269006"/>
                      <a:pt x="743694" y="265397"/>
                      <a:pt x="750540" y="258179"/>
                    </a:cubicBezTo>
                    <a:cubicBezTo>
                      <a:pt x="757386" y="250961"/>
                      <a:pt x="760809" y="240803"/>
                      <a:pt x="760809" y="227707"/>
                    </a:cubicBezTo>
                    <a:lnTo>
                      <a:pt x="760809" y="189309"/>
                    </a:lnTo>
                    <a:cubicBezTo>
                      <a:pt x="760809" y="176361"/>
                      <a:pt x="757386" y="166315"/>
                      <a:pt x="750540" y="159171"/>
                    </a:cubicBezTo>
                    <a:cubicBezTo>
                      <a:pt x="743694" y="152028"/>
                      <a:pt x="734095" y="148456"/>
                      <a:pt x="721742" y="148456"/>
                    </a:cubicBezTo>
                    <a:close/>
                    <a:moveTo>
                      <a:pt x="474092" y="148456"/>
                    </a:moveTo>
                    <a:cubicBezTo>
                      <a:pt x="461888" y="148456"/>
                      <a:pt x="452400" y="152028"/>
                      <a:pt x="445629" y="159171"/>
                    </a:cubicBezTo>
                    <a:cubicBezTo>
                      <a:pt x="438857" y="166315"/>
                      <a:pt x="435471" y="176361"/>
                      <a:pt x="435471" y="189309"/>
                    </a:cubicBezTo>
                    <a:lnTo>
                      <a:pt x="435471" y="227707"/>
                    </a:lnTo>
                    <a:cubicBezTo>
                      <a:pt x="435471" y="240803"/>
                      <a:pt x="438820" y="250961"/>
                      <a:pt x="445517" y="258179"/>
                    </a:cubicBezTo>
                    <a:cubicBezTo>
                      <a:pt x="452214" y="265397"/>
                      <a:pt x="461739" y="269006"/>
                      <a:pt x="474092" y="269006"/>
                    </a:cubicBezTo>
                    <a:cubicBezTo>
                      <a:pt x="486445" y="269006"/>
                      <a:pt x="496044" y="265397"/>
                      <a:pt x="502890" y="258179"/>
                    </a:cubicBezTo>
                    <a:cubicBezTo>
                      <a:pt x="509736" y="250961"/>
                      <a:pt x="513159" y="240803"/>
                      <a:pt x="513159" y="227707"/>
                    </a:cubicBezTo>
                    <a:lnTo>
                      <a:pt x="513159" y="189309"/>
                    </a:lnTo>
                    <a:cubicBezTo>
                      <a:pt x="513159" y="176361"/>
                      <a:pt x="509736" y="166315"/>
                      <a:pt x="502890" y="159171"/>
                    </a:cubicBezTo>
                    <a:cubicBezTo>
                      <a:pt x="496044" y="152028"/>
                      <a:pt x="486445" y="148456"/>
                      <a:pt x="474092" y="148456"/>
                    </a:cubicBezTo>
                    <a:close/>
                    <a:moveTo>
                      <a:pt x="966936" y="146223"/>
                    </a:moveTo>
                    <a:cubicBezTo>
                      <a:pt x="955477" y="146223"/>
                      <a:pt x="946584" y="150130"/>
                      <a:pt x="940259" y="157943"/>
                    </a:cubicBezTo>
                    <a:cubicBezTo>
                      <a:pt x="933934" y="165757"/>
                      <a:pt x="930771" y="176733"/>
                      <a:pt x="930771" y="190872"/>
                    </a:cubicBezTo>
                    <a:lnTo>
                      <a:pt x="930771" y="227707"/>
                    </a:lnTo>
                    <a:cubicBezTo>
                      <a:pt x="930771" y="241548"/>
                      <a:pt x="933934" y="252263"/>
                      <a:pt x="940259" y="259853"/>
                    </a:cubicBezTo>
                    <a:cubicBezTo>
                      <a:pt x="946584" y="267444"/>
                      <a:pt x="955477" y="271239"/>
                      <a:pt x="966936" y="271239"/>
                    </a:cubicBezTo>
                    <a:cubicBezTo>
                      <a:pt x="974229" y="271239"/>
                      <a:pt x="980443" y="269825"/>
                      <a:pt x="985577" y="266997"/>
                    </a:cubicBezTo>
                    <a:cubicBezTo>
                      <a:pt x="990712" y="264170"/>
                      <a:pt x="994618" y="260077"/>
                      <a:pt x="997297" y="254719"/>
                    </a:cubicBezTo>
                    <a:cubicBezTo>
                      <a:pt x="999976" y="249361"/>
                      <a:pt x="1001316" y="242887"/>
                      <a:pt x="1001316" y="235297"/>
                    </a:cubicBezTo>
                    <a:lnTo>
                      <a:pt x="1001316" y="183281"/>
                    </a:lnTo>
                    <a:cubicBezTo>
                      <a:pt x="1001316" y="175394"/>
                      <a:pt x="999976" y="168696"/>
                      <a:pt x="997297" y="163190"/>
                    </a:cubicBezTo>
                    <a:cubicBezTo>
                      <a:pt x="994618" y="157683"/>
                      <a:pt x="990712" y="153479"/>
                      <a:pt x="985577" y="150576"/>
                    </a:cubicBezTo>
                    <a:cubicBezTo>
                      <a:pt x="980443" y="147674"/>
                      <a:pt x="974229" y="146223"/>
                      <a:pt x="966936" y="146223"/>
                    </a:cubicBezTo>
                    <a:close/>
                    <a:moveTo>
                      <a:pt x="95548" y="146223"/>
                    </a:moveTo>
                    <a:cubicBezTo>
                      <a:pt x="88255" y="146223"/>
                      <a:pt x="82042" y="147674"/>
                      <a:pt x="76907" y="150576"/>
                    </a:cubicBezTo>
                    <a:cubicBezTo>
                      <a:pt x="71772" y="153479"/>
                      <a:pt x="67866" y="157683"/>
                      <a:pt x="65187" y="163190"/>
                    </a:cubicBezTo>
                    <a:cubicBezTo>
                      <a:pt x="62508" y="168696"/>
                      <a:pt x="61168" y="175394"/>
                      <a:pt x="61168" y="183281"/>
                    </a:cubicBezTo>
                    <a:lnTo>
                      <a:pt x="61168" y="235297"/>
                    </a:lnTo>
                    <a:cubicBezTo>
                      <a:pt x="61168" y="242887"/>
                      <a:pt x="62508" y="249361"/>
                      <a:pt x="65187" y="254719"/>
                    </a:cubicBezTo>
                    <a:cubicBezTo>
                      <a:pt x="67866" y="260077"/>
                      <a:pt x="71772" y="264170"/>
                      <a:pt x="76907" y="266997"/>
                    </a:cubicBezTo>
                    <a:cubicBezTo>
                      <a:pt x="82042" y="269825"/>
                      <a:pt x="88255" y="271239"/>
                      <a:pt x="95548" y="271239"/>
                    </a:cubicBezTo>
                    <a:cubicBezTo>
                      <a:pt x="107007" y="271239"/>
                      <a:pt x="115900" y="267444"/>
                      <a:pt x="122225" y="259853"/>
                    </a:cubicBezTo>
                    <a:cubicBezTo>
                      <a:pt x="128550" y="252263"/>
                      <a:pt x="131713" y="241548"/>
                      <a:pt x="131713" y="227707"/>
                    </a:cubicBezTo>
                    <a:lnTo>
                      <a:pt x="131713" y="190872"/>
                    </a:lnTo>
                    <a:cubicBezTo>
                      <a:pt x="131713" y="176733"/>
                      <a:pt x="128550" y="165757"/>
                      <a:pt x="122225" y="157943"/>
                    </a:cubicBezTo>
                    <a:cubicBezTo>
                      <a:pt x="115900" y="150130"/>
                      <a:pt x="107007" y="146223"/>
                      <a:pt x="95548" y="146223"/>
                    </a:cubicBezTo>
                    <a:close/>
                    <a:moveTo>
                      <a:pt x="721965" y="89520"/>
                    </a:moveTo>
                    <a:cubicBezTo>
                      <a:pt x="743099" y="89520"/>
                      <a:pt x="761144" y="93426"/>
                      <a:pt x="776102" y="101240"/>
                    </a:cubicBezTo>
                    <a:cubicBezTo>
                      <a:pt x="791059" y="109053"/>
                      <a:pt x="802444" y="120439"/>
                      <a:pt x="810258" y="135396"/>
                    </a:cubicBezTo>
                    <a:cubicBezTo>
                      <a:pt x="818071" y="150353"/>
                      <a:pt x="821978" y="168324"/>
                      <a:pt x="821978" y="189309"/>
                    </a:cubicBezTo>
                    <a:lnTo>
                      <a:pt x="821978" y="227707"/>
                    </a:lnTo>
                    <a:cubicBezTo>
                      <a:pt x="821978" y="248840"/>
                      <a:pt x="818071" y="266886"/>
                      <a:pt x="810258" y="281843"/>
                    </a:cubicBezTo>
                    <a:cubicBezTo>
                      <a:pt x="802444" y="296800"/>
                      <a:pt x="791059" y="308223"/>
                      <a:pt x="776102" y="316111"/>
                    </a:cubicBezTo>
                    <a:cubicBezTo>
                      <a:pt x="761144" y="323998"/>
                      <a:pt x="743099" y="327942"/>
                      <a:pt x="721965" y="327942"/>
                    </a:cubicBezTo>
                    <a:cubicBezTo>
                      <a:pt x="700832" y="327942"/>
                      <a:pt x="682786" y="323998"/>
                      <a:pt x="667829" y="316111"/>
                    </a:cubicBezTo>
                    <a:cubicBezTo>
                      <a:pt x="652872" y="308223"/>
                      <a:pt x="641486" y="296726"/>
                      <a:pt x="633673" y="281620"/>
                    </a:cubicBezTo>
                    <a:cubicBezTo>
                      <a:pt x="625860" y="266514"/>
                      <a:pt x="621953" y="248319"/>
                      <a:pt x="621953" y="227037"/>
                    </a:cubicBezTo>
                    <a:lnTo>
                      <a:pt x="621953" y="189309"/>
                    </a:lnTo>
                    <a:cubicBezTo>
                      <a:pt x="621953" y="168324"/>
                      <a:pt x="625860" y="150353"/>
                      <a:pt x="633673" y="135396"/>
                    </a:cubicBezTo>
                    <a:cubicBezTo>
                      <a:pt x="641486" y="120439"/>
                      <a:pt x="652872" y="109053"/>
                      <a:pt x="667829" y="101240"/>
                    </a:cubicBezTo>
                    <a:cubicBezTo>
                      <a:pt x="682786" y="93426"/>
                      <a:pt x="700832" y="89520"/>
                      <a:pt x="721965" y="89520"/>
                    </a:cubicBezTo>
                    <a:close/>
                    <a:moveTo>
                      <a:pt x="474315" y="89520"/>
                    </a:moveTo>
                    <a:cubicBezTo>
                      <a:pt x="495449" y="89520"/>
                      <a:pt x="513494" y="93426"/>
                      <a:pt x="528452" y="101240"/>
                    </a:cubicBezTo>
                    <a:cubicBezTo>
                      <a:pt x="543409" y="109053"/>
                      <a:pt x="554794" y="120439"/>
                      <a:pt x="562608" y="135396"/>
                    </a:cubicBezTo>
                    <a:cubicBezTo>
                      <a:pt x="570421" y="150353"/>
                      <a:pt x="574328" y="168324"/>
                      <a:pt x="574328" y="189309"/>
                    </a:cubicBezTo>
                    <a:lnTo>
                      <a:pt x="574328" y="227707"/>
                    </a:lnTo>
                    <a:cubicBezTo>
                      <a:pt x="574328" y="248840"/>
                      <a:pt x="570421" y="266886"/>
                      <a:pt x="562608" y="281843"/>
                    </a:cubicBezTo>
                    <a:cubicBezTo>
                      <a:pt x="554794" y="296800"/>
                      <a:pt x="543409" y="308223"/>
                      <a:pt x="528452" y="316111"/>
                    </a:cubicBezTo>
                    <a:cubicBezTo>
                      <a:pt x="513494" y="323998"/>
                      <a:pt x="495449" y="327942"/>
                      <a:pt x="474315" y="327942"/>
                    </a:cubicBezTo>
                    <a:cubicBezTo>
                      <a:pt x="453182" y="327942"/>
                      <a:pt x="435136" y="323998"/>
                      <a:pt x="420179" y="316111"/>
                    </a:cubicBezTo>
                    <a:cubicBezTo>
                      <a:pt x="405222" y="308223"/>
                      <a:pt x="393836" y="296726"/>
                      <a:pt x="386023" y="281620"/>
                    </a:cubicBezTo>
                    <a:cubicBezTo>
                      <a:pt x="378210" y="266514"/>
                      <a:pt x="374303" y="248319"/>
                      <a:pt x="374303" y="227037"/>
                    </a:cubicBezTo>
                    <a:lnTo>
                      <a:pt x="374303" y="189309"/>
                    </a:lnTo>
                    <a:cubicBezTo>
                      <a:pt x="374303" y="168324"/>
                      <a:pt x="378210" y="150353"/>
                      <a:pt x="386023" y="135396"/>
                    </a:cubicBezTo>
                    <a:cubicBezTo>
                      <a:pt x="393836" y="120439"/>
                      <a:pt x="405222" y="109053"/>
                      <a:pt x="420179" y="101240"/>
                    </a:cubicBezTo>
                    <a:cubicBezTo>
                      <a:pt x="435136" y="93426"/>
                      <a:pt x="453182" y="89520"/>
                      <a:pt x="474315" y="89520"/>
                    </a:cubicBezTo>
                    <a:close/>
                    <a:moveTo>
                      <a:pt x="1001316" y="0"/>
                    </a:moveTo>
                    <a:lnTo>
                      <a:pt x="1062484" y="0"/>
                    </a:lnTo>
                    <a:lnTo>
                      <a:pt x="1062484" y="324594"/>
                    </a:lnTo>
                    <a:lnTo>
                      <a:pt x="1001316" y="324594"/>
                    </a:lnTo>
                    <a:lnTo>
                      <a:pt x="1001316" y="294022"/>
                    </a:lnTo>
                    <a:lnTo>
                      <a:pt x="995400" y="305032"/>
                    </a:lnTo>
                    <a:cubicBezTo>
                      <a:pt x="991753" y="309925"/>
                      <a:pt x="987475" y="314101"/>
                      <a:pt x="982563" y="317562"/>
                    </a:cubicBezTo>
                    <a:cubicBezTo>
                      <a:pt x="972741" y="324482"/>
                      <a:pt x="961058" y="327942"/>
                      <a:pt x="947514" y="327942"/>
                    </a:cubicBezTo>
                    <a:cubicBezTo>
                      <a:pt x="931143" y="327942"/>
                      <a:pt x="917116" y="323998"/>
                      <a:pt x="905433" y="316111"/>
                    </a:cubicBezTo>
                    <a:cubicBezTo>
                      <a:pt x="893750" y="308223"/>
                      <a:pt x="884858" y="296800"/>
                      <a:pt x="878756" y="281843"/>
                    </a:cubicBezTo>
                    <a:cubicBezTo>
                      <a:pt x="872654" y="266886"/>
                      <a:pt x="869603" y="248840"/>
                      <a:pt x="869603" y="227707"/>
                    </a:cubicBezTo>
                    <a:lnTo>
                      <a:pt x="869603" y="190648"/>
                    </a:lnTo>
                    <a:cubicBezTo>
                      <a:pt x="869603" y="169366"/>
                      <a:pt x="872654" y="151135"/>
                      <a:pt x="878756" y="135954"/>
                    </a:cubicBezTo>
                    <a:cubicBezTo>
                      <a:pt x="884858" y="120774"/>
                      <a:pt x="893750" y="109239"/>
                      <a:pt x="905433" y="101352"/>
                    </a:cubicBezTo>
                    <a:cubicBezTo>
                      <a:pt x="917116" y="93464"/>
                      <a:pt x="931143" y="89520"/>
                      <a:pt x="947514" y="89520"/>
                    </a:cubicBezTo>
                    <a:cubicBezTo>
                      <a:pt x="959867" y="89520"/>
                      <a:pt x="971141" y="93203"/>
                      <a:pt x="981336" y="100570"/>
                    </a:cubicBezTo>
                    <a:cubicBezTo>
                      <a:pt x="986433" y="104254"/>
                      <a:pt x="991037" y="108709"/>
                      <a:pt x="995149" y="113937"/>
                    </a:cubicBezTo>
                    <a:lnTo>
                      <a:pt x="1001316" y="124162"/>
                    </a:lnTo>
                    <a:close/>
                    <a:moveTo>
                      <a:pt x="247650" y="0"/>
                    </a:moveTo>
                    <a:lnTo>
                      <a:pt x="308818" y="0"/>
                    </a:lnTo>
                    <a:lnTo>
                      <a:pt x="308818" y="248022"/>
                    </a:lnTo>
                    <a:cubicBezTo>
                      <a:pt x="308818" y="253677"/>
                      <a:pt x="310418" y="258030"/>
                      <a:pt x="313618" y="261081"/>
                    </a:cubicBezTo>
                    <a:cubicBezTo>
                      <a:pt x="316818" y="264132"/>
                      <a:pt x="321394" y="265658"/>
                      <a:pt x="327347" y="265658"/>
                    </a:cubicBezTo>
                    <a:lnTo>
                      <a:pt x="337617" y="265658"/>
                    </a:lnTo>
                    <a:lnTo>
                      <a:pt x="337617" y="324594"/>
                    </a:lnTo>
                    <a:lnTo>
                      <a:pt x="306363" y="324594"/>
                    </a:lnTo>
                    <a:cubicBezTo>
                      <a:pt x="287759" y="324594"/>
                      <a:pt x="273323" y="319236"/>
                      <a:pt x="263054" y="308520"/>
                    </a:cubicBezTo>
                    <a:cubicBezTo>
                      <a:pt x="252785" y="297805"/>
                      <a:pt x="247650" y="282699"/>
                      <a:pt x="247650" y="263202"/>
                    </a:cubicBezTo>
                    <a:close/>
                    <a:moveTo>
                      <a:pt x="0" y="0"/>
                    </a:moveTo>
                    <a:lnTo>
                      <a:pt x="61168" y="0"/>
                    </a:lnTo>
                    <a:lnTo>
                      <a:pt x="61168" y="124162"/>
                    </a:lnTo>
                    <a:lnTo>
                      <a:pt x="67335" y="113937"/>
                    </a:lnTo>
                    <a:cubicBezTo>
                      <a:pt x="71447" y="108709"/>
                      <a:pt x="76051" y="104254"/>
                      <a:pt x="81149" y="100570"/>
                    </a:cubicBezTo>
                    <a:cubicBezTo>
                      <a:pt x="91343" y="93203"/>
                      <a:pt x="102617" y="89520"/>
                      <a:pt x="114970" y="89520"/>
                    </a:cubicBezTo>
                    <a:cubicBezTo>
                      <a:pt x="131341" y="89520"/>
                      <a:pt x="145368" y="93464"/>
                      <a:pt x="157051" y="101352"/>
                    </a:cubicBezTo>
                    <a:cubicBezTo>
                      <a:pt x="168734" y="109239"/>
                      <a:pt x="177626" y="120774"/>
                      <a:pt x="183728" y="135954"/>
                    </a:cubicBezTo>
                    <a:cubicBezTo>
                      <a:pt x="189830" y="151135"/>
                      <a:pt x="192881" y="169366"/>
                      <a:pt x="192881" y="190648"/>
                    </a:cubicBezTo>
                    <a:lnTo>
                      <a:pt x="192881" y="227707"/>
                    </a:lnTo>
                    <a:cubicBezTo>
                      <a:pt x="192881" y="248840"/>
                      <a:pt x="189830" y="266886"/>
                      <a:pt x="183728" y="281843"/>
                    </a:cubicBezTo>
                    <a:cubicBezTo>
                      <a:pt x="177626" y="296800"/>
                      <a:pt x="168734" y="308223"/>
                      <a:pt x="157051" y="316111"/>
                    </a:cubicBezTo>
                    <a:cubicBezTo>
                      <a:pt x="145368" y="323998"/>
                      <a:pt x="131341" y="327942"/>
                      <a:pt x="114970" y="327942"/>
                    </a:cubicBezTo>
                    <a:cubicBezTo>
                      <a:pt x="101426" y="327942"/>
                      <a:pt x="89743" y="324482"/>
                      <a:pt x="79921" y="317562"/>
                    </a:cubicBezTo>
                    <a:cubicBezTo>
                      <a:pt x="75009" y="314101"/>
                      <a:pt x="70731" y="309925"/>
                      <a:pt x="67084" y="305032"/>
                    </a:cubicBezTo>
                    <a:lnTo>
                      <a:pt x="61168" y="294022"/>
                    </a:lnTo>
                    <a:lnTo>
                      <a:pt x="61168" y="324594"/>
                    </a:lnTo>
                    <a:lnTo>
                      <a:pt x="0" y="32459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17" name="더하기 기호 116">
                <a:extLst>
                  <a:ext uri="{FF2B5EF4-FFF2-40B4-BE49-F238E27FC236}">
                    <a16:creationId xmlns:a16="http://schemas.microsoft.com/office/drawing/2014/main" id="{86A97758-3E83-4A4E-B628-6D67DFECF83B}"/>
                  </a:ext>
                </a:extLst>
              </p:cNvPr>
              <p:cNvSpPr/>
              <p:nvPr/>
            </p:nvSpPr>
            <p:spPr>
              <a:xfrm>
                <a:off x="4324877" y="947018"/>
                <a:ext cx="535410" cy="535410"/>
              </a:xfrm>
              <a:prstGeom prst="mathPl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26" name="Group 168">
            <a:extLst>
              <a:ext uri="{FF2B5EF4-FFF2-40B4-BE49-F238E27FC236}">
                <a16:creationId xmlns:a16="http://schemas.microsoft.com/office/drawing/2014/main" id="{1CE53DC1-8810-4F71-AD36-E7F33F4608BE}"/>
              </a:ext>
            </a:extLst>
          </p:cNvPr>
          <p:cNvGrpSpPr/>
          <p:nvPr/>
        </p:nvGrpSpPr>
        <p:grpSpPr>
          <a:xfrm>
            <a:off x="5628490" y="1217813"/>
            <a:ext cx="1098796" cy="2075406"/>
            <a:chOff x="208598" y="1261447"/>
            <a:chExt cx="1217670" cy="2299935"/>
          </a:xfrm>
        </p:grpSpPr>
        <p:grpSp>
          <p:nvGrpSpPr>
            <p:cNvPr id="127" name="그룹 2">
              <a:extLst>
                <a:ext uri="{FF2B5EF4-FFF2-40B4-BE49-F238E27FC236}">
                  <a16:creationId xmlns:a16="http://schemas.microsoft.com/office/drawing/2014/main" id="{AB858580-1156-4102-8BA9-E1A8455A985E}"/>
                </a:ext>
              </a:extLst>
            </p:cNvPr>
            <p:cNvGrpSpPr/>
            <p:nvPr/>
          </p:nvGrpSpPr>
          <p:grpSpPr>
            <a:xfrm>
              <a:off x="208598" y="1261447"/>
              <a:ext cx="1217670" cy="2299935"/>
              <a:chOff x="9406777" y="538766"/>
              <a:chExt cx="1512168" cy="2856184"/>
            </a:xfrm>
          </p:grpSpPr>
          <p:sp>
            <p:nvSpPr>
              <p:cNvPr id="132" name="Hexagon 5">
                <a:extLst>
                  <a:ext uri="{FF2B5EF4-FFF2-40B4-BE49-F238E27FC236}">
                    <a16:creationId xmlns:a16="http://schemas.microsoft.com/office/drawing/2014/main" id="{89DDD7D1-E5C7-4F8F-8BFF-D36F754A4951}"/>
                  </a:ext>
                </a:extLst>
              </p:cNvPr>
              <p:cNvSpPr/>
              <p:nvPr/>
            </p:nvSpPr>
            <p:spPr>
              <a:xfrm rot="5400000">
                <a:off x="9641312" y="1623286"/>
                <a:ext cx="1043105" cy="1215358"/>
              </a:xfrm>
              <a:custGeom>
                <a:avLst/>
                <a:gdLst/>
                <a:ahLst/>
                <a:cxnLst/>
                <a:rect l="l" t="t" r="r" b="b"/>
                <a:pathLst>
                  <a:path w="865232" h="1008112">
                    <a:moveTo>
                      <a:pt x="0" y="1008112"/>
                    </a:moveTo>
                    <a:lnTo>
                      <a:pt x="0" y="0"/>
                    </a:lnTo>
                    <a:lnTo>
                      <a:pt x="752103" y="0"/>
                    </a:lnTo>
                    <a:lnTo>
                      <a:pt x="865232" y="226258"/>
                    </a:lnTo>
                    <a:lnTo>
                      <a:pt x="865232" y="781855"/>
                    </a:lnTo>
                    <a:lnTo>
                      <a:pt x="752103" y="100811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33" name="Hexagon 5">
                <a:extLst>
                  <a:ext uri="{FF2B5EF4-FFF2-40B4-BE49-F238E27FC236}">
                    <a16:creationId xmlns:a16="http://schemas.microsoft.com/office/drawing/2014/main" id="{6C9C1E04-ECF9-491E-9E0C-227AB39F1D1C}"/>
                  </a:ext>
                </a:extLst>
              </p:cNvPr>
              <p:cNvSpPr/>
              <p:nvPr/>
            </p:nvSpPr>
            <p:spPr>
              <a:xfrm rot="5400000">
                <a:off x="8734769" y="1210774"/>
                <a:ext cx="2856184" cy="1512168"/>
              </a:xfrm>
              <a:custGeom>
                <a:avLst/>
                <a:gdLst/>
                <a:ahLst/>
                <a:cxnLst/>
                <a:rect l="l" t="t" r="r" b="b"/>
                <a:pathLst>
                  <a:path w="2856184" h="1512168">
                    <a:moveTo>
                      <a:pt x="62876" y="745441"/>
                    </a:moveTo>
                    <a:cubicBezTo>
                      <a:pt x="62876" y="775264"/>
                      <a:pt x="87053" y="799441"/>
                      <a:pt x="116876" y="799441"/>
                    </a:cubicBezTo>
                    <a:cubicBezTo>
                      <a:pt x="146699" y="799441"/>
                      <a:pt x="170876" y="775264"/>
                      <a:pt x="170876" y="745441"/>
                    </a:cubicBezTo>
                    <a:cubicBezTo>
                      <a:pt x="170876" y="715618"/>
                      <a:pt x="146699" y="691441"/>
                      <a:pt x="116876" y="691441"/>
                    </a:cubicBezTo>
                    <a:cubicBezTo>
                      <a:pt x="87053" y="691441"/>
                      <a:pt x="62876" y="715618"/>
                      <a:pt x="62876" y="745441"/>
                    </a:cubicBezTo>
                    <a:close/>
                    <a:moveTo>
                      <a:pt x="0" y="858883"/>
                    </a:moveTo>
                    <a:lnTo>
                      <a:pt x="0" y="629643"/>
                    </a:lnTo>
                    <a:cubicBezTo>
                      <a:pt x="0" y="593524"/>
                      <a:pt x="29281" y="564243"/>
                      <a:pt x="65400" y="564243"/>
                    </a:cubicBezTo>
                    <a:lnTo>
                      <a:pt x="191353" y="564243"/>
                    </a:lnTo>
                    <a:lnTo>
                      <a:pt x="191353" y="339392"/>
                    </a:lnTo>
                    <a:lnTo>
                      <a:pt x="361048" y="0"/>
                    </a:lnTo>
                    <a:lnTo>
                      <a:pt x="2157221" y="0"/>
                    </a:lnTo>
                    <a:lnTo>
                      <a:pt x="2326914" y="339386"/>
                    </a:lnTo>
                    <a:lnTo>
                      <a:pt x="2326914" y="625867"/>
                    </a:lnTo>
                    <a:lnTo>
                      <a:pt x="2856184" y="625867"/>
                    </a:lnTo>
                    <a:lnTo>
                      <a:pt x="2856184" y="886301"/>
                    </a:lnTo>
                    <a:lnTo>
                      <a:pt x="2326914" y="886301"/>
                    </a:lnTo>
                    <a:lnTo>
                      <a:pt x="2326914" y="1034706"/>
                    </a:lnTo>
                    <a:lnTo>
                      <a:pt x="2616894" y="1034706"/>
                    </a:lnTo>
                    <a:lnTo>
                      <a:pt x="2616894" y="1164923"/>
                    </a:lnTo>
                    <a:lnTo>
                      <a:pt x="2326914" y="1164923"/>
                    </a:lnTo>
                    <a:lnTo>
                      <a:pt x="2326914" y="1172782"/>
                    </a:lnTo>
                    <a:lnTo>
                      <a:pt x="2157221" y="1512168"/>
                    </a:lnTo>
                    <a:lnTo>
                      <a:pt x="361048" y="1512168"/>
                    </a:lnTo>
                    <a:lnTo>
                      <a:pt x="191353" y="1172777"/>
                    </a:lnTo>
                    <a:lnTo>
                      <a:pt x="191353" y="924283"/>
                    </a:lnTo>
                    <a:lnTo>
                      <a:pt x="65400" y="924283"/>
                    </a:lnTo>
                    <a:cubicBezTo>
                      <a:pt x="29281" y="924283"/>
                      <a:pt x="0" y="895002"/>
                      <a:pt x="0" y="858883"/>
                    </a:cubicBezTo>
                    <a:close/>
                  </a:path>
                </a:pathLst>
              </a:cu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128" name="Rounded Rectangle 20">
              <a:extLst>
                <a:ext uri="{FF2B5EF4-FFF2-40B4-BE49-F238E27FC236}">
                  <a16:creationId xmlns:a16="http://schemas.microsoft.com/office/drawing/2014/main" id="{166D5D01-0159-43DE-8042-9F3A2E8DC4E2}"/>
                </a:ext>
              </a:extLst>
            </p:cNvPr>
            <p:cNvSpPr/>
            <p:nvPr/>
          </p:nvSpPr>
          <p:spPr>
            <a:xfrm>
              <a:off x="626529" y="1849105"/>
              <a:ext cx="381810" cy="599988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9" name="Teardrop 21">
              <a:extLst>
                <a:ext uri="{FF2B5EF4-FFF2-40B4-BE49-F238E27FC236}">
                  <a16:creationId xmlns:a16="http://schemas.microsoft.com/office/drawing/2014/main" id="{D12A2FE1-104F-40A0-BE2C-CE2C4DA6EA95}"/>
                </a:ext>
              </a:extLst>
            </p:cNvPr>
            <p:cNvSpPr/>
            <p:nvPr/>
          </p:nvSpPr>
          <p:spPr>
            <a:xfrm rot="18900000">
              <a:off x="720076" y="1993396"/>
              <a:ext cx="194718" cy="194718"/>
            </a:xfrm>
            <a:prstGeom prst="teardrop">
              <a:avLst>
                <a:gd name="adj" fmla="val 141646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30" name="Rectangle 22">
              <a:extLst>
                <a:ext uri="{FF2B5EF4-FFF2-40B4-BE49-F238E27FC236}">
                  <a16:creationId xmlns:a16="http://schemas.microsoft.com/office/drawing/2014/main" id="{504FE077-0A6E-486F-9D66-1650469E351D}"/>
                </a:ext>
              </a:extLst>
            </p:cNvPr>
            <p:cNvSpPr/>
            <p:nvPr/>
          </p:nvSpPr>
          <p:spPr>
            <a:xfrm>
              <a:off x="694722" y="2250690"/>
              <a:ext cx="245422" cy="2726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1" name="Rectangle 23">
              <a:extLst>
                <a:ext uri="{FF2B5EF4-FFF2-40B4-BE49-F238E27FC236}">
                  <a16:creationId xmlns:a16="http://schemas.microsoft.com/office/drawing/2014/main" id="{2D225704-73B5-4801-A05F-1AED9C32BBC9}"/>
                </a:ext>
              </a:extLst>
            </p:cNvPr>
            <p:cNvSpPr/>
            <p:nvPr/>
          </p:nvSpPr>
          <p:spPr>
            <a:xfrm>
              <a:off x="694722" y="2325321"/>
              <a:ext cx="245422" cy="2726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34" name="그룹 133">
            <a:extLst>
              <a:ext uri="{FF2B5EF4-FFF2-40B4-BE49-F238E27FC236}">
                <a16:creationId xmlns:a16="http://schemas.microsoft.com/office/drawing/2014/main" id="{20B57922-7B3A-4316-A535-1F9DB14B6A04}"/>
              </a:ext>
            </a:extLst>
          </p:cNvPr>
          <p:cNvGrpSpPr/>
          <p:nvPr/>
        </p:nvGrpSpPr>
        <p:grpSpPr>
          <a:xfrm>
            <a:off x="7807198" y="4220347"/>
            <a:ext cx="1145657" cy="1037305"/>
            <a:chOff x="5223027" y="1717761"/>
            <a:chExt cx="1669746" cy="1511828"/>
          </a:xfrm>
        </p:grpSpPr>
        <p:sp>
          <p:nvSpPr>
            <p:cNvPr id="135" name="Heart 38">
              <a:extLst>
                <a:ext uri="{FF2B5EF4-FFF2-40B4-BE49-F238E27FC236}">
                  <a16:creationId xmlns:a16="http://schemas.microsoft.com/office/drawing/2014/main" id="{5EE1247A-A4E7-4631-AAA8-6E25C783973F}"/>
                </a:ext>
              </a:extLst>
            </p:cNvPr>
            <p:cNvSpPr/>
            <p:nvPr/>
          </p:nvSpPr>
          <p:spPr>
            <a:xfrm>
              <a:off x="5223027" y="1717761"/>
              <a:ext cx="1669746" cy="1511828"/>
            </a:xfrm>
            <a:custGeom>
              <a:avLst/>
              <a:gdLst>
                <a:gd name="connsiteX0" fmla="*/ 890820 w 1781639"/>
                <a:gd name="connsiteY0" fmla="*/ 461125 h 1844501"/>
                <a:gd name="connsiteX1" fmla="*/ 890820 w 1781639"/>
                <a:gd name="connsiteY1" fmla="*/ 1844501 h 1844501"/>
                <a:gd name="connsiteX2" fmla="*/ 890820 w 1781639"/>
                <a:gd name="connsiteY2" fmla="*/ 461125 h 1844501"/>
                <a:gd name="connsiteX0" fmla="*/ 900697 w 1798010"/>
                <a:gd name="connsiteY0" fmla="*/ 438276 h 1821652"/>
                <a:gd name="connsiteX1" fmla="*/ 900697 w 1798010"/>
                <a:gd name="connsiteY1" fmla="*/ 1821652 h 1821652"/>
                <a:gd name="connsiteX2" fmla="*/ 900697 w 1798010"/>
                <a:gd name="connsiteY2" fmla="*/ 438276 h 1821652"/>
                <a:gd name="connsiteX0" fmla="*/ 900697 w 1791294"/>
                <a:gd name="connsiteY0" fmla="*/ 256318 h 1639694"/>
                <a:gd name="connsiteX1" fmla="*/ 900697 w 1791294"/>
                <a:gd name="connsiteY1" fmla="*/ 1639694 h 1639694"/>
                <a:gd name="connsiteX2" fmla="*/ 900697 w 1791294"/>
                <a:gd name="connsiteY2" fmla="*/ 256318 h 1639694"/>
                <a:gd name="connsiteX0" fmla="*/ 900697 w 1786633"/>
                <a:gd name="connsiteY0" fmla="*/ 247316 h 1630692"/>
                <a:gd name="connsiteX1" fmla="*/ 900697 w 1786633"/>
                <a:gd name="connsiteY1" fmla="*/ 1630692 h 1630692"/>
                <a:gd name="connsiteX2" fmla="*/ 900697 w 1786633"/>
                <a:gd name="connsiteY2" fmla="*/ 247316 h 1630692"/>
                <a:gd name="connsiteX0" fmla="*/ 900697 w 1787297"/>
                <a:gd name="connsiteY0" fmla="*/ 247316 h 1630692"/>
                <a:gd name="connsiteX1" fmla="*/ 900697 w 1787297"/>
                <a:gd name="connsiteY1" fmla="*/ 1630692 h 1630692"/>
                <a:gd name="connsiteX2" fmla="*/ 900697 w 1787297"/>
                <a:gd name="connsiteY2" fmla="*/ 247316 h 1630692"/>
                <a:gd name="connsiteX0" fmla="*/ 900697 w 1789293"/>
                <a:gd name="connsiteY0" fmla="*/ 248439 h 1631815"/>
                <a:gd name="connsiteX1" fmla="*/ 900697 w 1789293"/>
                <a:gd name="connsiteY1" fmla="*/ 1631815 h 1631815"/>
                <a:gd name="connsiteX2" fmla="*/ 900697 w 1789293"/>
                <a:gd name="connsiteY2" fmla="*/ 248439 h 1631815"/>
                <a:gd name="connsiteX0" fmla="*/ 900697 w 1790626"/>
                <a:gd name="connsiteY0" fmla="*/ 250689 h 1634065"/>
                <a:gd name="connsiteX1" fmla="*/ 900697 w 1790626"/>
                <a:gd name="connsiteY1" fmla="*/ 1634065 h 1634065"/>
                <a:gd name="connsiteX2" fmla="*/ 900697 w 1790626"/>
                <a:gd name="connsiteY2" fmla="*/ 250689 h 1634065"/>
                <a:gd name="connsiteX0" fmla="*/ 900697 w 1792632"/>
                <a:gd name="connsiteY0" fmla="*/ 247316 h 1630692"/>
                <a:gd name="connsiteX1" fmla="*/ 900697 w 1792632"/>
                <a:gd name="connsiteY1" fmla="*/ 1630692 h 1630692"/>
                <a:gd name="connsiteX2" fmla="*/ 900697 w 1792632"/>
                <a:gd name="connsiteY2" fmla="*/ 247316 h 1630692"/>
                <a:gd name="connsiteX0" fmla="*/ 907623 w 1799558"/>
                <a:gd name="connsiteY0" fmla="*/ 246191 h 1629567"/>
                <a:gd name="connsiteX1" fmla="*/ 907623 w 1799558"/>
                <a:gd name="connsiteY1" fmla="*/ 1629567 h 1629567"/>
                <a:gd name="connsiteX2" fmla="*/ 907623 w 1799558"/>
                <a:gd name="connsiteY2" fmla="*/ 246191 h 1629567"/>
                <a:gd name="connsiteX0" fmla="*/ 907623 w 1806494"/>
                <a:gd name="connsiteY0" fmla="*/ 240577 h 1623953"/>
                <a:gd name="connsiteX1" fmla="*/ 907623 w 1806494"/>
                <a:gd name="connsiteY1" fmla="*/ 1623953 h 1623953"/>
                <a:gd name="connsiteX2" fmla="*/ 907623 w 1806494"/>
                <a:gd name="connsiteY2" fmla="*/ 240577 h 1623953"/>
                <a:gd name="connsiteX0" fmla="*/ 895538 w 1794409"/>
                <a:gd name="connsiteY0" fmla="*/ 243927 h 1627303"/>
                <a:gd name="connsiteX1" fmla="*/ 895538 w 1794409"/>
                <a:gd name="connsiteY1" fmla="*/ 1627303 h 1627303"/>
                <a:gd name="connsiteX2" fmla="*/ 895538 w 1794409"/>
                <a:gd name="connsiteY2" fmla="*/ 243927 h 1627303"/>
                <a:gd name="connsiteX0" fmla="*/ 899541 w 1798412"/>
                <a:gd name="connsiteY0" fmla="*/ 238685 h 1622061"/>
                <a:gd name="connsiteX1" fmla="*/ 899541 w 1798412"/>
                <a:gd name="connsiteY1" fmla="*/ 1622061 h 1622061"/>
                <a:gd name="connsiteX2" fmla="*/ 899541 w 1798412"/>
                <a:gd name="connsiteY2" fmla="*/ 238685 h 1622061"/>
                <a:gd name="connsiteX0" fmla="*/ 901553 w 1800424"/>
                <a:gd name="connsiteY0" fmla="*/ 238685 h 1622061"/>
                <a:gd name="connsiteX1" fmla="*/ 901553 w 1800424"/>
                <a:gd name="connsiteY1" fmla="*/ 1622061 h 1622061"/>
                <a:gd name="connsiteX2" fmla="*/ 901553 w 1800424"/>
                <a:gd name="connsiteY2" fmla="*/ 238685 h 1622061"/>
                <a:gd name="connsiteX0" fmla="*/ 899542 w 1798413"/>
                <a:gd name="connsiteY0" fmla="*/ 246163 h 1629539"/>
                <a:gd name="connsiteX1" fmla="*/ 899542 w 1798413"/>
                <a:gd name="connsiteY1" fmla="*/ 1629539 h 1629539"/>
                <a:gd name="connsiteX2" fmla="*/ 899542 w 1798413"/>
                <a:gd name="connsiteY2" fmla="*/ 246163 h 1629539"/>
                <a:gd name="connsiteX0" fmla="*/ 899542 w 1800423"/>
                <a:gd name="connsiteY0" fmla="*/ 246163 h 1629539"/>
                <a:gd name="connsiteX1" fmla="*/ 899542 w 1800423"/>
                <a:gd name="connsiteY1" fmla="*/ 1629539 h 1629539"/>
                <a:gd name="connsiteX2" fmla="*/ 899542 w 1800423"/>
                <a:gd name="connsiteY2" fmla="*/ 246163 h 1629539"/>
                <a:gd name="connsiteX0" fmla="*/ 899542 w 1799752"/>
                <a:gd name="connsiteY0" fmla="*/ 246163 h 1629539"/>
                <a:gd name="connsiteX1" fmla="*/ 899542 w 1799752"/>
                <a:gd name="connsiteY1" fmla="*/ 1629539 h 1629539"/>
                <a:gd name="connsiteX2" fmla="*/ 899542 w 1799752"/>
                <a:gd name="connsiteY2" fmla="*/ 246163 h 1629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99752" h="1629539">
                  <a:moveTo>
                    <a:pt x="899542" y="246163"/>
                  </a:moveTo>
                  <a:cubicBezTo>
                    <a:pt x="1254995" y="-397486"/>
                    <a:pt x="2734018" y="295944"/>
                    <a:pt x="899542" y="1629539"/>
                  </a:cubicBezTo>
                  <a:cubicBezTo>
                    <a:pt x="-934936" y="290704"/>
                    <a:pt x="546708" y="-402727"/>
                    <a:pt x="899542" y="246163"/>
                  </a:cubicBezTo>
                  <a:close/>
                </a:path>
              </a:pathLst>
            </a:cu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Freeform: Shape 24">
              <a:extLst>
                <a:ext uri="{FF2B5EF4-FFF2-40B4-BE49-F238E27FC236}">
                  <a16:creationId xmlns:a16="http://schemas.microsoft.com/office/drawing/2014/main" id="{286BDC77-8E69-450F-B1AF-50AC486E6903}"/>
                </a:ext>
              </a:extLst>
            </p:cNvPr>
            <p:cNvSpPr/>
            <p:nvPr/>
          </p:nvSpPr>
          <p:spPr>
            <a:xfrm>
              <a:off x="5428902" y="2340212"/>
              <a:ext cx="1285755" cy="785509"/>
            </a:xfrm>
            <a:custGeom>
              <a:avLst/>
              <a:gdLst>
                <a:gd name="connsiteX0" fmla="*/ 717606 w 1222890"/>
                <a:gd name="connsiteY0" fmla="*/ 0 h 874706"/>
                <a:gd name="connsiteX1" fmla="*/ 725454 w 1222890"/>
                <a:gd name="connsiteY1" fmla="*/ 6510 h 874706"/>
                <a:gd name="connsiteX2" fmla="*/ 1141366 w 1222890"/>
                <a:gd name="connsiteY2" fmla="*/ 159996 h 874706"/>
                <a:gd name="connsiteX3" fmla="*/ 1222890 w 1222890"/>
                <a:gd name="connsiteY3" fmla="*/ 165621 h 874706"/>
                <a:gd name="connsiteX4" fmla="*/ 1191945 w 1222890"/>
                <a:gd name="connsiteY4" fmla="*/ 235398 h 874706"/>
                <a:gd name="connsiteX5" fmla="*/ 565871 w 1222890"/>
                <a:gd name="connsiteY5" fmla="*/ 874706 h 874706"/>
                <a:gd name="connsiteX6" fmla="*/ 9755 w 1222890"/>
                <a:gd name="connsiteY6" fmla="*/ 346285 h 874706"/>
                <a:gd name="connsiteX7" fmla="*/ 0 w 1222890"/>
                <a:gd name="connsiteY7" fmla="*/ 331153 h 874706"/>
                <a:gd name="connsiteX8" fmla="*/ 135356 w 1222890"/>
                <a:gd name="connsiteY8" fmla="*/ 321813 h 874706"/>
                <a:gd name="connsiteX9" fmla="*/ 683225 w 1222890"/>
                <a:gd name="connsiteY9" fmla="*/ 50444 h 874706"/>
                <a:gd name="connsiteX0" fmla="*/ 717606 w 1222890"/>
                <a:gd name="connsiteY0" fmla="*/ 0 h 874706"/>
                <a:gd name="connsiteX1" fmla="*/ 725454 w 1222890"/>
                <a:gd name="connsiteY1" fmla="*/ 6510 h 874706"/>
                <a:gd name="connsiteX2" fmla="*/ 1141366 w 1222890"/>
                <a:gd name="connsiteY2" fmla="*/ 159996 h 874706"/>
                <a:gd name="connsiteX3" fmla="*/ 1222890 w 1222890"/>
                <a:gd name="connsiteY3" fmla="*/ 165621 h 874706"/>
                <a:gd name="connsiteX4" fmla="*/ 1191945 w 1222890"/>
                <a:gd name="connsiteY4" fmla="*/ 235398 h 874706"/>
                <a:gd name="connsiteX5" fmla="*/ 565871 w 1222890"/>
                <a:gd name="connsiteY5" fmla="*/ 874706 h 874706"/>
                <a:gd name="connsiteX6" fmla="*/ 9755 w 1222890"/>
                <a:gd name="connsiteY6" fmla="*/ 346285 h 874706"/>
                <a:gd name="connsiteX7" fmla="*/ 0 w 1222890"/>
                <a:gd name="connsiteY7" fmla="*/ 331153 h 874706"/>
                <a:gd name="connsiteX8" fmla="*/ 135356 w 1222890"/>
                <a:gd name="connsiteY8" fmla="*/ 321813 h 874706"/>
                <a:gd name="connsiteX9" fmla="*/ 717606 w 1222890"/>
                <a:gd name="connsiteY9" fmla="*/ 0 h 874706"/>
                <a:gd name="connsiteX0" fmla="*/ 717606 w 1222890"/>
                <a:gd name="connsiteY0" fmla="*/ 0 h 874706"/>
                <a:gd name="connsiteX1" fmla="*/ 725454 w 1222890"/>
                <a:gd name="connsiteY1" fmla="*/ 6510 h 874706"/>
                <a:gd name="connsiteX2" fmla="*/ 1141366 w 1222890"/>
                <a:gd name="connsiteY2" fmla="*/ 159996 h 874706"/>
                <a:gd name="connsiteX3" fmla="*/ 1222890 w 1222890"/>
                <a:gd name="connsiteY3" fmla="*/ 165621 h 874706"/>
                <a:gd name="connsiteX4" fmla="*/ 1191945 w 1222890"/>
                <a:gd name="connsiteY4" fmla="*/ 235398 h 874706"/>
                <a:gd name="connsiteX5" fmla="*/ 565871 w 1222890"/>
                <a:gd name="connsiteY5" fmla="*/ 874706 h 874706"/>
                <a:gd name="connsiteX6" fmla="*/ 9755 w 1222890"/>
                <a:gd name="connsiteY6" fmla="*/ 346285 h 874706"/>
                <a:gd name="connsiteX7" fmla="*/ 0 w 1222890"/>
                <a:gd name="connsiteY7" fmla="*/ 331153 h 874706"/>
                <a:gd name="connsiteX8" fmla="*/ 135356 w 1222890"/>
                <a:gd name="connsiteY8" fmla="*/ 321813 h 874706"/>
                <a:gd name="connsiteX9" fmla="*/ 717606 w 1222890"/>
                <a:gd name="connsiteY9" fmla="*/ 0 h 874706"/>
                <a:gd name="connsiteX0" fmla="*/ 717606 w 1222890"/>
                <a:gd name="connsiteY0" fmla="*/ 0 h 874706"/>
                <a:gd name="connsiteX1" fmla="*/ 1125504 w 1222890"/>
                <a:gd name="connsiteY1" fmla="*/ 16035 h 874706"/>
                <a:gd name="connsiteX2" fmla="*/ 1141366 w 1222890"/>
                <a:gd name="connsiteY2" fmla="*/ 159996 h 874706"/>
                <a:gd name="connsiteX3" fmla="*/ 1222890 w 1222890"/>
                <a:gd name="connsiteY3" fmla="*/ 165621 h 874706"/>
                <a:gd name="connsiteX4" fmla="*/ 1191945 w 1222890"/>
                <a:gd name="connsiteY4" fmla="*/ 235398 h 874706"/>
                <a:gd name="connsiteX5" fmla="*/ 565871 w 1222890"/>
                <a:gd name="connsiteY5" fmla="*/ 874706 h 874706"/>
                <a:gd name="connsiteX6" fmla="*/ 9755 w 1222890"/>
                <a:gd name="connsiteY6" fmla="*/ 346285 h 874706"/>
                <a:gd name="connsiteX7" fmla="*/ 0 w 1222890"/>
                <a:gd name="connsiteY7" fmla="*/ 331153 h 874706"/>
                <a:gd name="connsiteX8" fmla="*/ 135356 w 1222890"/>
                <a:gd name="connsiteY8" fmla="*/ 321813 h 874706"/>
                <a:gd name="connsiteX9" fmla="*/ 717606 w 1222890"/>
                <a:gd name="connsiteY9" fmla="*/ 0 h 874706"/>
                <a:gd name="connsiteX0" fmla="*/ 717606 w 1222890"/>
                <a:gd name="connsiteY0" fmla="*/ 0 h 874706"/>
                <a:gd name="connsiteX1" fmla="*/ 1141366 w 1222890"/>
                <a:gd name="connsiteY1" fmla="*/ 159996 h 874706"/>
                <a:gd name="connsiteX2" fmla="*/ 1222890 w 1222890"/>
                <a:gd name="connsiteY2" fmla="*/ 165621 h 874706"/>
                <a:gd name="connsiteX3" fmla="*/ 1191945 w 1222890"/>
                <a:gd name="connsiteY3" fmla="*/ 235398 h 874706"/>
                <a:gd name="connsiteX4" fmla="*/ 565871 w 1222890"/>
                <a:gd name="connsiteY4" fmla="*/ 874706 h 874706"/>
                <a:gd name="connsiteX5" fmla="*/ 9755 w 1222890"/>
                <a:gd name="connsiteY5" fmla="*/ 346285 h 874706"/>
                <a:gd name="connsiteX6" fmla="*/ 0 w 1222890"/>
                <a:gd name="connsiteY6" fmla="*/ 331153 h 874706"/>
                <a:gd name="connsiteX7" fmla="*/ 135356 w 1222890"/>
                <a:gd name="connsiteY7" fmla="*/ 321813 h 874706"/>
                <a:gd name="connsiteX8" fmla="*/ 717606 w 1222890"/>
                <a:gd name="connsiteY8" fmla="*/ 0 h 874706"/>
                <a:gd name="connsiteX0" fmla="*/ 717606 w 1222890"/>
                <a:gd name="connsiteY0" fmla="*/ 0 h 874706"/>
                <a:gd name="connsiteX1" fmla="*/ 1141366 w 1222890"/>
                <a:gd name="connsiteY1" fmla="*/ 159996 h 874706"/>
                <a:gd name="connsiteX2" fmla="*/ 1222890 w 1222890"/>
                <a:gd name="connsiteY2" fmla="*/ 165621 h 874706"/>
                <a:gd name="connsiteX3" fmla="*/ 1191945 w 1222890"/>
                <a:gd name="connsiteY3" fmla="*/ 235398 h 874706"/>
                <a:gd name="connsiteX4" fmla="*/ 565871 w 1222890"/>
                <a:gd name="connsiteY4" fmla="*/ 874706 h 874706"/>
                <a:gd name="connsiteX5" fmla="*/ 9755 w 1222890"/>
                <a:gd name="connsiteY5" fmla="*/ 346285 h 874706"/>
                <a:gd name="connsiteX6" fmla="*/ 0 w 1222890"/>
                <a:gd name="connsiteY6" fmla="*/ 331153 h 874706"/>
                <a:gd name="connsiteX7" fmla="*/ 135356 w 1222890"/>
                <a:gd name="connsiteY7" fmla="*/ 321813 h 874706"/>
                <a:gd name="connsiteX8" fmla="*/ 717606 w 1222890"/>
                <a:gd name="connsiteY8" fmla="*/ 0 h 874706"/>
                <a:gd name="connsiteX0" fmla="*/ 755706 w 1222890"/>
                <a:gd name="connsiteY0" fmla="*/ 0 h 808031"/>
                <a:gd name="connsiteX1" fmla="*/ 1141366 w 1222890"/>
                <a:gd name="connsiteY1" fmla="*/ 93321 h 808031"/>
                <a:gd name="connsiteX2" fmla="*/ 1222890 w 1222890"/>
                <a:gd name="connsiteY2" fmla="*/ 98946 h 808031"/>
                <a:gd name="connsiteX3" fmla="*/ 1191945 w 1222890"/>
                <a:gd name="connsiteY3" fmla="*/ 168723 h 808031"/>
                <a:gd name="connsiteX4" fmla="*/ 565871 w 1222890"/>
                <a:gd name="connsiteY4" fmla="*/ 808031 h 808031"/>
                <a:gd name="connsiteX5" fmla="*/ 9755 w 1222890"/>
                <a:gd name="connsiteY5" fmla="*/ 279610 h 808031"/>
                <a:gd name="connsiteX6" fmla="*/ 0 w 1222890"/>
                <a:gd name="connsiteY6" fmla="*/ 264478 h 808031"/>
                <a:gd name="connsiteX7" fmla="*/ 135356 w 1222890"/>
                <a:gd name="connsiteY7" fmla="*/ 255138 h 808031"/>
                <a:gd name="connsiteX8" fmla="*/ 755706 w 1222890"/>
                <a:gd name="connsiteY8" fmla="*/ 0 h 808031"/>
                <a:gd name="connsiteX0" fmla="*/ 755706 w 1222890"/>
                <a:gd name="connsiteY0" fmla="*/ 0 h 808031"/>
                <a:gd name="connsiteX1" fmla="*/ 1141366 w 1222890"/>
                <a:gd name="connsiteY1" fmla="*/ 93321 h 808031"/>
                <a:gd name="connsiteX2" fmla="*/ 1222890 w 1222890"/>
                <a:gd name="connsiteY2" fmla="*/ 98946 h 808031"/>
                <a:gd name="connsiteX3" fmla="*/ 1191945 w 1222890"/>
                <a:gd name="connsiteY3" fmla="*/ 168723 h 808031"/>
                <a:gd name="connsiteX4" fmla="*/ 565871 w 1222890"/>
                <a:gd name="connsiteY4" fmla="*/ 808031 h 808031"/>
                <a:gd name="connsiteX5" fmla="*/ 9755 w 1222890"/>
                <a:gd name="connsiteY5" fmla="*/ 279610 h 808031"/>
                <a:gd name="connsiteX6" fmla="*/ 0 w 1222890"/>
                <a:gd name="connsiteY6" fmla="*/ 264478 h 808031"/>
                <a:gd name="connsiteX7" fmla="*/ 402056 w 1222890"/>
                <a:gd name="connsiteY7" fmla="*/ 178938 h 808031"/>
                <a:gd name="connsiteX8" fmla="*/ 755706 w 1222890"/>
                <a:gd name="connsiteY8" fmla="*/ 0 h 808031"/>
                <a:gd name="connsiteX0" fmla="*/ 818571 w 1285755"/>
                <a:gd name="connsiteY0" fmla="*/ 0 h 808031"/>
                <a:gd name="connsiteX1" fmla="*/ 1204231 w 1285755"/>
                <a:gd name="connsiteY1" fmla="*/ 93321 h 808031"/>
                <a:gd name="connsiteX2" fmla="*/ 1285755 w 1285755"/>
                <a:gd name="connsiteY2" fmla="*/ 98946 h 808031"/>
                <a:gd name="connsiteX3" fmla="*/ 1254810 w 1285755"/>
                <a:gd name="connsiteY3" fmla="*/ 168723 h 808031"/>
                <a:gd name="connsiteX4" fmla="*/ 628736 w 1285755"/>
                <a:gd name="connsiteY4" fmla="*/ 808031 h 808031"/>
                <a:gd name="connsiteX5" fmla="*/ 72620 w 1285755"/>
                <a:gd name="connsiteY5" fmla="*/ 279610 h 808031"/>
                <a:gd name="connsiteX6" fmla="*/ 0 w 1285755"/>
                <a:gd name="connsiteY6" fmla="*/ 164465 h 808031"/>
                <a:gd name="connsiteX7" fmla="*/ 464921 w 1285755"/>
                <a:gd name="connsiteY7" fmla="*/ 178938 h 808031"/>
                <a:gd name="connsiteX8" fmla="*/ 818571 w 1285755"/>
                <a:gd name="connsiteY8" fmla="*/ 0 h 808031"/>
                <a:gd name="connsiteX0" fmla="*/ 818571 w 1285755"/>
                <a:gd name="connsiteY0" fmla="*/ 0 h 808031"/>
                <a:gd name="connsiteX1" fmla="*/ 1204231 w 1285755"/>
                <a:gd name="connsiteY1" fmla="*/ 93321 h 808031"/>
                <a:gd name="connsiteX2" fmla="*/ 1285755 w 1285755"/>
                <a:gd name="connsiteY2" fmla="*/ 98946 h 808031"/>
                <a:gd name="connsiteX3" fmla="*/ 1254810 w 1285755"/>
                <a:gd name="connsiteY3" fmla="*/ 168723 h 808031"/>
                <a:gd name="connsiteX4" fmla="*/ 628736 w 1285755"/>
                <a:gd name="connsiteY4" fmla="*/ 808031 h 808031"/>
                <a:gd name="connsiteX5" fmla="*/ 72620 w 1285755"/>
                <a:gd name="connsiteY5" fmla="*/ 279610 h 808031"/>
                <a:gd name="connsiteX6" fmla="*/ 0 w 1285755"/>
                <a:gd name="connsiteY6" fmla="*/ 164465 h 808031"/>
                <a:gd name="connsiteX7" fmla="*/ 464921 w 1285755"/>
                <a:gd name="connsiteY7" fmla="*/ 178938 h 808031"/>
                <a:gd name="connsiteX8" fmla="*/ 818571 w 1285755"/>
                <a:gd name="connsiteY8" fmla="*/ 0 h 808031"/>
                <a:gd name="connsiteX0" fmla="*/ 818571 w 1285755"/>
                <a:gd name="connsiteY0" fmla="*/ 0 h 808031"/>
                <a:gd name="connsiteX1" fmla="*/ 1204231 w 1285755"/>
                <a:gd name="connsiteY1" fmla="*/ 93321 h 808031"/>
                <a:gd name="connsiteX2" fmla="*/ 1285755 w 1285755"/>
                <a:gd name="connsiteY2" fmla="*/ 98946 h 808031"/>
                <a:gd name="connsiteX3" fmla="*/ 1254810 w 1285755"/>
                <a:gd name="connsiteY3" fmla="*/ 168723 h 808031"/>
                <a:gd name="connsiteX4" fmla="*/ 628736 w 1285755"/>
                <a:gd name="connsiteY4" fmla="*/ 808031 h 808031"/>
                <a:gd name="connsiteX5" fmla="*/ 72620 w 1285755"/>
                <a:gd name="connsiteY5" fmla="*/ 279610 h 808031"/>
                <a:gd name="connsiteX6" fmla="*/ 0 w 1285755"/>
                <a:gd name="connsiteY6" fmla="*/ 164465 h 808031"/>
                <a:gd name="connsiteX7" fmla="*/ 299186 w 1285755"/>
                <a:gd name="connsiteY7" fmla="*/ 221801 h 808031"/>
                <a:gd name="connsiteX8" fmla="*/ 818571 w 1285755"/>
                <a:gd name="connsiteY8" fmla="*/ 0 h 808031"/>
                <a:gd name="connsiteX0" fmla="*/ 818571 w 1285755"/>
                <a:gd name="connsiteY0" fmla="*/ 0 h 808031"/>
                <a:gd name="connsiteX1" fmla="*/ 1204231 w 1285755"/>
                <a:gd name="connsiteY1" fmla="*/ 93321 h 808031"/>
                <a:gd name="connsiteX2" fmla="*/ 1285755 w 1285755"/>
                <a:gd name="connsiteY2" fmla="*/ 98946 h 808031"/>
                <a:gd name="connsiteX3" fmla="*/ 1254810 w 1285755"/>
                <a:gd name="connsiteY3" fmla="*/ 168723 h 808031"/>
                <a:gd name="connsiteX4" fmla="*/ 628736 w 1285755"/>
                <a:gd name="connsiteY4" fmla="*/ 808031 h 808031"/>
                <a:gd name="connsiteX5" fmla="*/ 72620 w 1285755"/>
                <a:gd name="connsiteY5" fmla="*/ 279610 h 808031"/>
                <a:gd name="connsiteX6" fmla="*/ 0 w 1285755"/>
                <a:gd name="connsiteY6" fmla="*/ 164465 h 808031"/>
                <a:gd name="connsiteX7" fmla="*/ 299186 w 1285755"/>
                <a:gd name="connsiteY7" fmla="*/ 221801 h 808031"/>
                <a:gd name="connsiteX8" fmla="*/ 818571 w 1285755"/>
                <a:gd name="connsiteY8" fmla="*/ 0 h 808031"/>
                <a:gd name="connsiteX0" fmla="*/ 818571 w 1285755"/>
                <a:gd name="connsiteY0" fmla="*/ 0 h 808031"/>
                <a:gd name="connsiteX1" fmla="*/ 1204231 w 1285755"/>
                <a:gd name="connsiteY1" fmla="*/ 93321 h 808031"/>
                <a:gd name="connsiteX2" fmla="*/ 1285755 w 1285755"/>
                <a:gd name="connsiteY2" fmla="*/ 98946 h 808031"/>
                <a:gd name="connsiteX3" fmla="*/ 1254810 w 1285755"/>
                <a:gd name="connsiteY3" fmla="*/ 168723 h 808031"/>
                <a:gd name="connsiteX4" fmla="*/ 628736 w 1285755"/>
                <a:gd name="connsiteY4" fmla="*/ 808031 h 808031"/>
                <a:gd name="connsiteX5" fmla="*/ 72620 w 1285755"/>
                <a:gd name="connsiteY5" fmla="*/ 279610 h 808031"/>
                <a:gd name="connsiteX6" fmla="*/ 0 w 1285755"/>
                <a:gd name="connsiteY6" fmla="*/ 164465 h 808031"/>
                <a:gd name="connsiteX7" fmla="*/ 299186 w 1285755"/>
                <a:gd name="connsiteY7" fmla="*/ 221801 h 808031"/>
                <a:gd name="connsiteX8" fmla="*/ 818571 w 1285755"/>
                <a:gd name="connsiteY8" fmla="*/ 0 h 808031"/>
                <a:gd name="connsiteX0" fmla="*/ 818571 w 1285755"/>
                <a:gd name="connsiteY0" fmla="*/ 0 h 808031"/>
                <a:gd name="connsiteX1" fmla="*/ 1204231 w 1285755"/>
                <a:gd name="connsiteY1" fmla="*/ 93321 h 808031"/>
                <a:gd name="connsiteX2" fmla="*/ 1285755 w 1285755"/>
                <a:gd name="connsiteY2" fmla="*/ 98946 h 808031"/>
                <a:gd name="connsiteX3" fmla="*/ 1254810 w 1285755"/>
                <a:gd name="connsiteY3" fmla="*/ 168723 h 808031"/>
                <a:gd name="connsiteX4" fmla="*/ 628736 w 1285755"/>
                <a:gd name="connsiteY4" fmla="*/ 808031 h 808031"/>
                <a:gd name="connsiteX5" fmla="*/ 72620 w 1285755"/>
                <a:gd name="connsiteY5" fmla="*/ 279610 h 808031"/>
                <a:gd name="connsiteX6" fmla="*/ 0 w 1285755"/>
                <a:gd name="connsiteY6" fmla="*/ 164465 h 808031"/>
                <a:gd name="connsiteX7" fmla="*/ 276326 w 1285755"/>
                <a:gd name="connsiteY7" fmla="*/ 241804 h 808031"/>
                <a:gd name="connsiteX8" fmla="*/ 818571 w 1285755"/>
                <a:gd name="connsiteY8" fmla="*/ 0 h 808031"/>
                <a:gd name="connsiteX0" fmla="*/ 818571 w 1285755"/>
                <a:gd name="connsiteY0" fmla="*/ 0 h 808031"/>
                <a:gd name="connsiteX1" fmla="*/ 1204231 w 1285755"/>
                <a:gd name="connsiteY1" fmla="*/ 93321 h 808031"/>
                <a:gd name="connsiteX2" fmla="*/ 1285755 w 1285755"/>
                <a:gd name="connsiteY2" fmla="*/ 98946 h 808031"/>
                <a:gd name="connsiteX3" fmla="*/ 1254810 w 1285755"/>
                <a:gd name="connsiteY3" fmla="*/ 168723 h 808031"/>
                <a:gd name="connsiteX4" fmla="*/ 628736 w 1285755"/>
                <a:gd name="connsiteY4" fmla="*/ 808031 h 808031"/>
                <a:gd name="connsiteX5" fmla="*/ 72620 w 1285755"/>
                <a:gd name="connsiteY5" fmla="*/ 279610 h 808031"/>
                <a:gd name="connsiteX6" fmla="*/ 0 w 1285755"/>
                <a:gd name="connsiteY6" fmla="*/ 164465 h 808031"/>
                <a:gd name="connsiteX7" fmla="*/ 276326 w 1285755"/>
                <a:gd name="connsiteY7" fmla="*/ 241804 h 808031"/>
                <a:gd name="connsiteX8" fmla="*/ 818571 w 1285755"/>
                <a:gd name="connsiteY8" fmla="*/ 0 h 808031"/>
                <a:gd name="connsiteX0" fmla="*/ 818571 w 1285755"/>
                <a:gd name="connsiteY0" fmla="*/ 0 h 808031"/>
                <a:gd name="connsiteX1" fmla="*/ 1204231 w 1285755"/>
                <a:gd name="connsiteY1" fmla="*/ 93321 h 808031"/>
                <a:gd name="connsiteX2" fmla="*/ 1285755 w 1285755"/>
                <a:gd name="connsiteY2" fmla="*/ 98946 h 808031"/>
                <a:gd name="connsiteX3" fmla="*/ 1254810 w 1285755"/>
                <a:gd name="connsiteY3" fmla="*/ 168723 h 808031"/>
                <a:gd name="connsiteX4" fmla="*/ 628736 w 1285755"/>
                <a:gd name="connsiteY4" fmla="*/ 808031 h 808031"/>
                <a:gd name="connsiteX5" fmla="*/ 72620 w 1285755"/>
                <a:gd name="connsiteY5" fmla="*/ 279610 h 808031"/>
                <a:gd name="connsiteX6" fmla="*/ 0 w 1285755"/>
                <a:gd name="connsiteY6" fmla="*/ 164465 h 808031"/>
                <a:gd name="connsiteX7" fmla="*/ 276326 w 1285755"/>
                <a:gd name="connsiteY7" fmla="*/ 241804 h 808031"/>
                <a:gd name="connsiteX8" fmla="*/ 818571 w 1285755"/>
                <a:gd name="connsiteY8" fmla="*/ 0 h 808031"/>
                <a:gd name="connsiteX0" fmla="*/ 975734 w 1285755"/>
                <a:gd name="connsiteY0" fmla="*/ 0 h 785171"/>
                <a:gd name="connsiteX1" fmla="*/ 1204231 w 1285755"/>
                <a:gd name="connsiteY1" fmla="*/ 70461 h 785171"/>
                <a:gd name="connsiteX2" fmla="*/ 1285755 w 1285755"/>
                <a:gd name="connsiteY2" fmla="*/ 76086 h 785171"/>
                <a:gd name="connsiteX3" fmla="*/ 1254810 w 1285755"/>
                <a:gd name="connsiteY3" fmla="*/ 145863 h 785171"/>
                <a:gd name="connsiteX4" fmla="*/ 628736 w 1285755"/>
                <a:gd name="connsiteY4" fmla="*/ 785171 h 785171"/>
                <a:gd name="connsiteX5" fmla="*/ 72620 w 1285755"/>
                <a:gd name="connsiteY5" fmla="*/ 256750 h 785171"/>
                <a:gd name="connsiteX6" fmla="*/ 0 w 1285755"/>
                <a:gd name="connsiteY6" fmla="*/ 141605 h 785171"/>
                <a:gd name="connsiteX7" fmla="*/ 276326 w 1285755"/>
                <a:gd name="connsiteY7" fmla="*/ 218944 h 785171"/>
                <a:gd name="connsiteX8" fmla="*/ 975734 w 1285755"/>
                <a:gd name="connsiteY8" fmla="*/ 0 h 785171"/>
                <a:gd name="connsiteX0" fmla="*/ 975734 w 1285755"/>
                <a:gd name="connsiteY0" fmla="*/ 0 h 785171"/>
                <a:gd name="connsiteX1" fmla="*/ 1204231 w 1285755"/>
                <a:gd name="connsiteY1" fmla="*/ 70461 h 785171"/>
                <a:gd name="connsiteX2" fmla="*/ 1285755 w 1285755"/>
                <a:gd name="connsiteY2" fmla="*/ 76086 h 785171"/>
                <a:gd name="connsiteX3" fmla="*/ 1254810 w 1285755"/>
                <a:gd name="connsiteY3" fmla="*/ 145863 h 785171"/>
                <a:gd name="connsiteX4" fmla="*/ 628736 w 1285755"/>
                <a:gd name="connsiteY4" fmla="*/ 785171 h 785171"/>
                <a:gd name="connsiteX5" fmla="*/ 72620 w 1285755"/>
                <a:gd name="connsiteY5" fmla="*/ 256750 h 785171"/>
                <a:gd name="connsiteX6" fmla="*/ 0 w 1285755"/>
                <a:gd name="connsiteY6" fmla="*/ 141605 h 785171"/>
                <a:gd name="connsiteX7" fmla="*/ 276326 w 1285755"/>
                <a:gd name="connsiteY7" fmla="*/ 218944 h 785171"/>
                <a:gd name="connsiteX8" fmla="*/ 975734 w 1285755"/>
                <a:gd name="connsiteY8" fmla="*/ 0 h 785171"/>
                <a:gd name="connsiteX0" fmla="*/ 975734 w 1285755"/>
                <a:gd name="connsiteY0" fmla="*/ 0 h 785171"/>
                <a:gd name="connsiteX1" fmla="*/ 1204231 w 1285755"/>
                <a:gd name="connsiteY1" fmla="*/ 70461 h 785171"/>
                <a:gd name="connsiteX2" fmla="*/ 1285755 w 1285755"/>
                <a:gd name="connsiteY2" fmla="*/ 76086 h 785171"/>
                <a:gd name="connsiteX3" fmla="*/ 1254810 w 1285755"/>
                <a:gd name="connsiteY3" fmla="*/ 145863 h 785171"/>
                <a:gd name="connsiteX4" fmla="*/ 628736 w 1285755"/>
                <a:gd name="connsiteY4" fmla="*/ 785171 h 785171"/>
                <a:gd name="connsiteX5" fmla="*/ 72620 w 1285755"/>
                <a:gd name="connsiteY5" fmla="*/ 256750 h 785171"/>
                <a:gd name="connsiteX6" fmla="*/ 0 w 1285755"/>
                <a:gd name="connsiteY6" fmla="*/ 141605 h 785171"/>
                <a:gd name="connsiteX7" fmla="*/ 276326 w 1285755"/>
                <a:gd name="connsiteY7" fmla="*/ 218944 h 785171"/>
                <a:gd name="connsiteX8" fmla="*/ 975734 w 1285755"/>
                <a:gd name="connsiteY8" fmla="*/ 0 h 785171"/>
                <a:gd name="connsiteX0" fmla="*/ 975734 w 1285755"/>
                <a:gd name="connsiteY0" fmla="*/ 0 h 785171"/>
                <a:gd name="connsiteX1" fmla="*/ 1204231 w 1285755"/>
                <a:gd name="connsiteY1" fmla="*/ 70461 h 785171"/>
                <a:gd name="connsiteX2" fmla="*/ 1285755 w 1285755"/>
                <a:gd name="connsiteY2" fmla="*/ 76086 h 785171"/>
                <a:gd name="connsiteX3" fmla="*/ 1254810 w 1285755"/>
                <a:gd name="connsiteY3" fmla="*/ 145863 h 785171"/>
                <a:gd name="connsiteX4" fmla="*/ 628736 w 1285755"/>
                <a:gd name="connsiteY4" fmla="*/ 785171 h 785171"/>
                <a:gd name="connsiteX5" fmla="*/ 72620 w 1285755"/>
                <a:gd name="connsiteY5" fmla="*/ 256750 h 785171"/>
                <a:gd name="connsiteX6" fmla="*/ 0 w 1285755"/>
                <a:gd name="connsiteY6" fmla="*/ 141605 h 785171"/>
                <a:gd name="connsiteX7" fmla="*/ 279184 w 1285755"/>
                <a:gd name="connsiteY7" fmla="*/ 210371 h 785171"/>
                <a:gd name="connsiteX8" fmla="*/ 975734 w 1285755"/>
                <a:gd name="connsiteY8" fmla="*/ 0 h 785171"/>
                <a:gd name="connsiteX0" fmla="*/ 975734 w 1285755"/>
                <a:gd name="connsiteY0" fmla="*/ 0 h 785171"/>
                <a:gd name="connsiteX1" fmla="*/ 1204231 w 1285755"/>
                <a:gd name="connsiteY1" fmla="*/ 70461 h 785171"/>
                <a:gd name="connsiteX2" fmla="*/ 1285755 w 1285755"/>
                <a:gd name="connsiteY2" fmla="*/ 76086 h 785171"/>
                <a:gd name="connsiteX3" fmla="*/ 1254810 w 1285755"/>
                <a:gd name="connsiteY3" fmla="*/ 145863 h 785171"/>
                <a:gd name="connsiteX4" fmla="*/ 628736 w 1285755"/>
                <a:gd name="connsiteY4" fmla="*/ 785171 h 785171"/>
                <a:gd name="connsiteX5" fmla="*/ 72620 w 1285755"/>
                <a:gd name="connsiteY5" fmla="*/ 256750 h 785171"/>
                <a:gd name="connsiteX6" fmla="*/ 0 w 1285755"/>
                <a:gd name="connsiteY6" fmla="*/ 141605 h 785171"/>
                <a:gd name="connsiteX7" fmla="*/ 279184 w 1285755"/>
                <a:gd name="connsiteY7" fmla="*/ 210371 h 785171"/>
                <a:gd name="connsiteX8" fmla="*/ 975734 w 1285755"/>
                <a:gd name="connsiteY8" fmla="*/ 0 h 785171"/>
                <a:gd name="connsiteX0" fmla="*/ 975734 w 1285755"/>
                <a:gd name="connsiteY0" fmla="*/ 4156 h 789327"/>
                <a:gd name="connsiteX1" fmla="*/ 1285755 w 1285755"/>
                <a:gd name="connsiteY1" fmla="*/ 80242 h 789327"/>
                <a:gd name="connsiteX2" fmla="*/ 1254810 w 1285755"/>
                <a:gd name="connsiteY2" fmla="*/ 150019 h 789327"/>
                <a:gd name="connsiteX3" fmla="*/ 628736 w 1285755"/>
                <a:gd name="connsiteY3" fmla="*/ 789327 h 789327"/>
                <a:gd name="connsiteX4" fmla="*/ 72620 w 1285755"/>
                <a:gd name="connsiteY4" fmla="*/ 260906 h 789327"/>
                <a:gd name="connsiteX5" fmla="*/ 0 w 1285755"/>
                <a:gd name="connsiteY5" fmla="*/ 145761 h 789327"/>
                <a:gd name="connsiteX6" fmla="*/ 279184 w 1285755"/>
                <a:gd name="connsiteY6" fmla="*/ 214527 h 789327"/>
                <a:gd name="connsiteX7" fmla="*/ 975734 w 1285755"/>
                <a:gd name="connsiteY7" fmla="*/ 4156 h 789327"/>
                <a:gd name="connsiteX0" fmla="*/ 975734 w 1285755"/>
                <a:gd name="connsiteY0" fmla="*/ 338 h 785509"/>
                <a:gd name="connsiteX1" fmla="*/ 1285755 w 1285755"/>
                <a:gd name="connsiteY1" fmla="*/ 76424 h 785509"/>
                <a:gd name="connsiteX2" fmla="*/ 1254810 w 1285755"/>
                <a:gd name="connsiteY2" fmla="*/ 146201 h 785509"/>
                <a:gd name="connsiteX3" fmla="*/ 628736 w 1285755"/>
                <a:gd name="connsiteY3" fmla="*/ 785509 h 785509"/>
                <a:gd name="connsiteX4" fmla="*/ 72620 w 1285755"/>
                <a:gd name="connsiteY4" fmla="*/ 257088 h 785509"/>
                <a:gd name="connsiteX5" fmla="*/ 0 w 1285755"/>
                <a:gd name="connsiteY5" fmla="*/ 141943 h 785509"/>
                <a:gd name="connsiteX6" fmla="*/ 279184 w 1285755"/>
                <a:gd name="connsiteY6" fmla="*/ 210709 h 785509"/>
                <a:gd name="connsiteX7" fmla="*/ 975734 w 1285755"/>
                <a:gd name="connsiteY7" fmla="*/ 338 h 785509"/>
                <a:gd name="connsiteX0" fmla="*/ 975734 w 1285755"/>
                <a:gd name="connsiteY0" fmla="*/ 338 h 785509"/>
                <a:gd name="connsiteX1" fmla="*/ 1285755 w 1285755"/>
                <a:gd name="connsiteY1" fmla="*/ 76424 h 785509"/>
                <a:gd name="connsiteX2" fmla="*/ 1254810 w 1285755"/>
                <a:gd name="connsiteY2" fmla="*/ 146201 h 785509"/>
                <a:gd name="connsiteX3" fmla="*/ 628736 w 1285755"/>
                <a:gd name="connsiteY3" fmla="*/ 785509 h 785509"/>
                <a:gd name="connsiteX4" fmla="*/ 72620 w 1285755"/>
                <a:gd name="connsiteY4" fmla="*/ 257088 h 785509"/>
                <a:gd name="connsiteX5" fmla="*/ 0 w 1285755"/>
                <a:gd name="connsiteY5" fmla="*/ 141943 h 785509"/>
                <a:gd name="connsiteX6" fmla="*/ 407771 w 1285755"/>
                <a:gd name="connsiteY6" fmla="*/ 196422 h 785509"/>
                <a:gd name="connsiteX7" fmla="*/ 975734 w 1285755"/>
                <a:gd name="connsiteY7" fmla="*/ 338 h 785509"/>
                <a:gd name="connsiteX0" fmla="*/ 975734 w 1285755"/>
                <a:gd name="connsiteY0" fmla="*/ 338 h 785509"/>
                <a:gd name="connsiteX1" fmla="*/ 1285755 w 1285755"/>
                <a:gd name="connsiteY1" fmla="*/ 76424 h 785509"/>
                <a:gd name="connsiteX2" fmla="*/ 1254810 w 1285755"/>
                <a:gd name="connsiteY2" fmla="*/ 146201 h 785509"/>
                <a:gd name="connsiteX3" fmla="*/ 628736 w 1285755"/>
                <a:gd name="connsiteY3" fmla="*/ 785509 h 785509"/>
                <a:gd name="connsiteX4" fmla="*/ 72620 w 1285755"/>
                <a:gd name="connsiteY4" fmla="*/ 257088 h 785509"/>
                <a:gd name="connsiteX5" fmla="*/ 0 w 1285755"/>
                <a:gd name="connsiteY5" fmla="*/ 141943 h 785509"/>
                <a:gd name="connsiteX6" fmla="*/ 407771 w 1285755"/>
                <a:gd name="connsiteY6" fmla="*/ 196422 h 785509"/>
                <a:gd name="connsiteX7" fmla="*/ 975734 w 1285755"/>
                <a:gd name="connsiteY7" fmla="*/ 338 h 785509"/>
                <a:gd name="connsiteX0" fmla="*/ 975734 w 1285755"/>
                <a:gd name="connsiteY0" fmla="*/ 338 h 785509"/>
                <a:gd name="connsiteX1" fmla="*/ 1285755 w 1285755"/>
                <a:gd name="connsiteY1" fmla="*/ 76424 h 785509"/>
                <a:gd name="connsiteX2" fmla="*/ 1254810 w 1285755"/>
                <a:gd name="connsiteY2" fmla="*/ 146201 h 785509"/>
                <a:gd name="connsiteX3" fmla="*/ 628736 w 1285755"/>
                <a:gd name="connsiteY3" fmla="*/ 785509 h 785509"/>
                <a:gd name="connsiteX4" fmla="*/ 72620 w 1285755"/>
                <a:gd name="connsiteY4" fmla="*/ 257088 h 785509"/>
                <a:gd name="connsiteX5" fmla="*/ 0 w 1285755"/>
                <a:gd name="connsiteY5" fmla="*/ 141943 h 785509"/>
                <a:gd name="connsiteX6" fmla="*/ 407771 w 1285755"/>
                <a:gd name="connsiteY6" fmla="*/ 196422 h 785509"/>
                <a:gd name="connsiteX7" fmla="*/ 975734 w 1285755"/>
                <a:gd name="connsiteY7" fmla="*/ 338 h 785509"/>
                <a:gd name="connsiteX0" fmla="*/ 975734 w 1285755"/>
                <a:gd name="connsiteY0" fmla="*/ 338 h 785509"/>
                <a:gd name="connsiteX1" fmla="*/ 1285755 w 1285755"/>
                <a:gd name="connsiteY1" fmla="*/ 76424 h 785509"/>
                <a:gd name="connsiteX2" fmla="*/ 1254810 w 1285755"/>
                <a:gd name="connsiteY2" fmla="*/ 146201 h 785509"/>
                <a:gd name="connsiteX3" fmla="*/ 628736 w 1285755"/>
                <a:gd name="connsiteY3" fmla="*/ 785509 h 785509"/>
                <a:gd name="connsiteX4" fmla="*/ 72620 w 1285755"/>
                <a:gd name="connsiteY4" fmla="*/ 257088 h 785509"/>
                <a:gd name="connsiteX5" fmla="*/ 0 w 1285755"/>
                <a:gd name="connsiteY5" fmla="*/ 141943 h 785509"/>
                <a:gd name="connsiteX6" fmla="*/ 407771 w 1285755"/>
                <a:gd name="connsiteY6" fmla="*/ 222140 h 785509"/>
                <a:gd name="connsiteX7" fmla="*/ 975734 w 1285755"/>
                <a:gd name="connsiteY7" fmla="*/ 338 h 785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85755" h="785509">
                  <a:moveTo>
                    <a:pt x="975734" y="338"/>
                  </a:moveTo>
                  <a:cubicBezTo>
                    <a:pt x="1157783" y="-4898"/>
                    <a:pt x="1239242" y="52113"/>
                    <a:pt x="1285755" y="76424"/>
                  </a:cubicBezTo>
                  <a:lnTo>
                    <a:pt x="1254810" y="146201"/>
                  </a:lnTo>
                  <a:cubicBezTo>
                    <a:pt x="1158626" y="327349"/>
                    <a:pt x="964820" y="542775"/>
                    <a:pt x="628736" y="785509"/>
                  </a:cubicBezTo>
                  <a:cubicBezTo>
                    <a:pt x="359869" y="590558"/>
                    <a:pt x="182132" y="413229"/>
                    <a:pt x="72620" y="257088"/>
                  </a:cubicBezTo>
                  <a:lnTo>
                    <a:pt x="0" y="141943"/>
                  </a:lnTo>
                  <a:cubicBezTo>
                    <a:pt x="160689" y="192487"/>
                    <a:pt x="252797" y="220173"/>
                    <a:pt x="407771" y="222140"/>
                  </a:cubicBezTo>
                  <a:cubicBezTo>
                    <a:pt x="613097" y="215526"/>
                    <a:pt x="764989" y="8121"/>
                    <a:pt x="975734" y="338"/>
                  </a:cubicBezTo>
                  <a:close/>
                </a:path>
              </a:pathLst>
            </a:cu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7" name="그룹 136">
            <a:extLst>
              <a:ext uri="{FF2B5EF4-FFF2-40B4-BE49-F238E27FC236}">
                <a16:creationId xmlns:a16="http://schemas.microsoft.com/office/drawing/2014/main" id="{DB4E8801-1267-4A88-812B-0AC310C73D04}"/>
              </a:ext>
            </a:extLst>
          </p:cNvPr>
          <p:cNvGrpSpPr/>
          <p:nvPr/>
        </p:nvGrpSpPr>
        <p:grpSpPr>
          <a:xfrm>
            <a:off x="10076444" y="674760"/>
            <a:ext cx="1213603" cy="3646568"/>
            <a:chOff x="8956174" y="2871923"/>
            <a:chExt cx="1213603" cy="3646568"/>
          </a:xfrm>
        </p:grpSpPr>
        <p:sp>
          <p:nvSpPr>
            <p:cNvPr id="138" name="Freeform: Shape 50">
              <a:extLst>
                <a:ext uri="{FF2B5EF4-FFF2-40B4-BE49-F238E27FC236}">
                  <a16:creationId xmlns:a16="http://schemas.microsoft.com/office/drawing/2014/main" id="{E0439028-9699-45F5-A49F-A10E8E0BD4EE}"/>
                </a:ext>
              </a:extLst>
            </p:cNvPr>
            <p:cNvSpPr/>
            <p:nvPr/>
          </p:nvSpPr>
          <p:spPr>
            <a:xfrm rot="10800000">
              <a:off x="9494061" y="6065695"/>
              <a:ext cx="279019" cy="426280"/>
            </a:xfrm>
            <a:custGeom>
              <a:avLst/>
              <a:gdLst>
                <a:gd name="connsiteX0" fmla="*/ 14288 w 342900"/>
                <a:gd name="connsiteY0" fmla="*/ 464820 h 523875"/>
                <a:gd name="connsiteX1" fmla="*/ 14288 w 342900"/>
                <a:gd name="connsiteY1" fmla="*/ 175260 h 523875"/>
                <a:gd name="connsiteX2" fmla="*/ 175260 w 342900"/>
                <a:gd name="connsiteY2" fmla="*/ 14288 h 523875"/>
                <a:gd name="connsiteX3" fmla="*/ 175260 w 342900"/>
                <a:gd name="connsiteY3" fmla="*/ 14288 h 523875"/>
                <a:gd name="connsiteX4" fmla="*/ 336233 w 342900"/>
                <a:gd name="connsiteY4" fmla="*/ 175260 h 523875"/>
                <a:gd name="connsiteX5" fmla="*/ 336233 w 342900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900" h="523875">
                  <a:moveTo>
                    <a:pt x="14288" y="464820"/>
                  </a:move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3" y="14288"/>
                    <a:pt x="336233" y="85725"/>
                    <a:pt x="336233" y="175260"/>
                  </a:cubicBezTo>
                  <a:lnTo>
                    <a:pt x="336233" y="516255"/>
                  </a:lnTo>
                </a:path>
              </a:pathLst>
            </a:custGeom>
            <a:noFill/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51">
              <a:extLst>
                <a:ext uri="{FF2B5EF4-FFF2-40B4-BE49-F238E27FC236}">
                  <a16:creationId xmlns:a16="http://schemas.microsoft.com/office/drawing/2014/main" id="{079FCF8E-D9D4-4C02-87C7-EEDD58CF7912}"/>
                </a:ext>
              </a:extLst>
            </p:cNvPr>
            <p:cNvSpPr/>
            <p:nvPr/>
          </p:nvSpPr>
          <p:spPr>
            <a:xfrm rot="10800000">
              <a:off x="9227443" y="5984315"/>
              <a:ext cx="279019" cy="503785"/>
            </a:xfrm>
            <a:custGeom>
              <a:avLst/>
              <a:gdLst>
                <a:gd name="connsiteX0" fmla="*/ 175260 w 342900"/>
                <a:gd name="connsiteY0" fmla="*/ 609600 h 619125"/>
                <a:gd name="connsiteX1" fmla="*/ 175260 w 342900"/>
                <a:gd name="connsiteY1" fmla="*/ 609600 h 619125"/>
                <a:gd name="connsiteX2" fmla="*/ 14288 w 342900"/>
                <a:gd name="connsiteY2" fmla="*/ 448628 h 619125"/>
                <a:gd name="connsiteX3" fmla="*/ 14288 w 342900"/>
                <a:gd name="connsiteY3" fmla="*/ 175260 h 619125"/>
                <a:gd name="connsiteX4" fmla="*/ 175260 w 342900"/>
                <a:gd name="connsiteY4" fmla="*/ 14288 h 619125"/>
                <a:gd name="connsiteX5" fmla="*/ 175260 w 342900"/>
                <a:gd name="connsiteY5" fmla="*/ 14288 h 619125"/>
                <a:gd name="connsiteX6" fmla="*/ 336233 w 342900"/>
                <a:gd name="connsiteY6" fmla="*/ 175260 h 619125"/>
                <a:gd name="connsiteX7" fmla="*/ 336233 w 342900"/>
                <a:gd name="connsiteY7" fmla="*/ 448628 h 619125"/>
                <a:gd name="connsiteX8" fmla="*/ 175260 w 342900"/>
                <a:gd name="connsiteY8" fmla="*/ 609600 h 619125"/>
                <a:gd name="connsiteX9" fmla="*/ 175260 w 342900"/>
                <a:gd name="connsiteY9" fmla="*/ 60960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619125">
                  <a:moveTo>
                    <a:pt x="175260" y="609600"/>
                  </a:moveTo>
                  <a:lnTo>
                    <a:pt x="175260" y="609600"/>
                  </a:lnTo>
                  <a:cubicBezTo>
                    <a:pt x="86677" y="609600"/>
                    <a:pt x="14288" y="538163"/>
                    <a:pt x="14288" y="448628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48628"/>
                  </a:lnTo>
                  <a:cubicBezTo>
                    <a:pt x="336233" y="537210"/>
                    <a:pt x="263842" y="609600"/>
                    <a:pt x="175260" y="609600"/>
                  </a:cubicBezTo>
                  <a:lnTo>
                    <a:pt x="175260" y="609600"/>
                  </a:lnTo>
                  <a:close/>
                </a:path>
              </a:pathLst>
            </a:custGeom>
            <a:noFill/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52">
              <a:extLst>
                <a:ext uri="{FF2B5EF4-FFF2-40B4-BE49-F238E27FC236}">
                  <a16:creationId xmlns:a16="http://schemas.microsoft.com/office/drawing/2014/main" id="{A9E48E78-CAC4-4451-A38F-0E9A40DF9D64}"/>
                </a:ext>
              </a:extLst>
            </p:cNvPr>
            <p:cNvSpPr/>
            <p:nvPr/>
          </p:nvSpPr>
          <p:spPr>
            <a:xfrm rot="10800000">
              <a:off x="8956174" y="5984315"/>
              <a:ext cx="279019" cy="465033"/>
            </a:xfrm>
            <a:custGeom>
              <a:avLst/>
              <a:gdLst>
                <a:gd name="connsiteX0" fmla="*/ 175260 w 342900"/>
                <a:gd name="connsiteY0" fmla="*/ 561975 h 571500"/>
                <a:gd name="connsiteX1" fmla="*/ 175260 w 342900"/>
                <a:gd name="connsiteY1" fmla="*/ 561975 h 571500"/>
                <a:gd name="connsiteX2" fmla="*/ 14288 w 342900"/>
                <a:gd name="connsiteY2" fmla="*/ 401003 h 571500"/>
                <a:gd name="connsiteX3" fmla="*/ 14288 w 342900"/>
                <a:gd name="connsiteY3" fmla="*/ 175260 h 571500"/>
                <a:gd name="connsiteX4" fmla="*/ 175260 w 342900"/>
                <a:gd name="connsiteY4" fmla="*/ 14288 h 571500"/>
                <a:gd name="connsiteX5" fmla="*/ 175260 w 342900"/>
                <a:gd name="connsiteY5" fmla="*/ 14288 h 571500"/>
                <a:gd name="connsiteX6" fmla="*/ 336233 w 342900"/>
                <a:gd name="connsiteY6" fmla="*/ 175260 h 571500"/>
                <a:gd name="connsiteX7" fmla="*/ 336233 w 342900"/>
                <a:gd name="connsiteY7" fmla="*/ 401003 h 571500"/>
                <a:gd name="connsiteX8" fmla="*/ 175260 w 342900"/>
                <a:gd name="connsiteY8" fmla="*/ 561975 h 571500"/>
                <a:gd name="connsiteX9" fmla="*/ 175260 w 342900"/>
                <a:gd name="connsiteY9" fmla="*/ 561975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571500">
                  <a:moveTo>
                    <a:pt x="175260" y="561975"/>
                  </a:moveTo>
                  <a:lnTo>
                    <a:pt x="175260" y="561975"/>
                  </a:lnTo>
                  <a:cubicBezTo>
                    <a:pt x="86678" y="561975"/>
                    <a:pt x="14288" y="490538"/>
                    <a:pt x="14288" y="401003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01003"/>
                  </a:lnTo>
                  <a:cubicBezTo>
                    <a:pt x="336233" y="489585"/>
                    <a:pt x="264795" y="561975"/>
                    <a:pt x="175260" y="561975"/>
                  </a:cubicBezTo>
                  <a:lnTo>
                    <a:pt x="175260" y="561975"/>
                  </a:lnTo>
                  <a:close/>
                </a:path>
              </a:pathLst>
            </a:custGeom>
            <a:noFill/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53">
              <a:extLst>
                <a:ext uri="{FF2B5EF4-FFF2-40B4-BE49-F238E27FC236}">
                  <a16:creationId xmlns:a16="http://schemas.microsoft.com/office/drawing/2014/main" id="{8A368382-7535-4FAC-8025-9C9D1B574AEB}"/>
                </a:ext>
              </a:extLst>
            </p:cNvPr>
            <p:cNvSpPr/>
            <p:nvPr/>
          </p:nvSpPr>
          <p:spPr>
            <a:xfrm rot="10800000">
              <a:off x="9510337" y="5397598"/>
              <a:ext cx="503785" cy="426280"/>
            </a:xfrm>
            <a:custGeom>
              <a:avLst/>
              <a:gdLst>
                <a:gd name="connsiteX0" fmla="*/ 14288 w 619125"/>
                <a:gd name="connsiteY0" fmla="*/ 17145 h 523875"/>
                <a:gd name="connsiteX1" fmla="*/ 157163 w 619125"/>
                <a:gd name="connsiteY1" fmla="*/ 14288 h 523875"/>
                <a:gd name="connsiteX2" fmla="*/ 414338 w 619125"/>
                <a:gd name="connsiteY2" fmla="*/ 34290 h 523875"/>
                <a:gd name="connsiteX3" fmla="*/ 530543 w 619125"/>
                <a:gd name="connsiteY3" fmla="*/ 125730 h 523875"/>
                <a:gd name="connsiteX4" fmla="*/ 552450 w 619125"/>
                <a:gd name="connsiteY4" fmla="*/ 501967 h 523875"/>
                <a:gd name="connsiteX5" fmla="*/ 543878 w 619125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9125" h="523875">
                  <a:moveTo>
                    <a:pt x="14288" y="17145"/>
                  </a:moveTo>
                  <a:cubicBezTo>
                    <a:pt x="61913" y="16192"/>
                    <a:pt x="109538" y="15240"/>
                    <a:pt x="157163" y="14288"/>
                  </a:cubicBezTo>
                  <a:cubicBezTo>
                    <a:pt x="168592" y="14288"/>
                    <a:pt x="412433" y="31433"/>
                    <a:pt x="414338" y="34290"/>
                  </a:cubicBezTo>
                  <a:cubicBezTo>
                    <a:pt x="472440" y="59055"/>
                    <a:pt x="495300" y="90488"/>
                    <a:pt x="530543" y="125730"/>
                  </a:cubicBezTo>
                  <a:cubicBezTo>
                    <a:pt x="627698" y="222885"/>
                    <a:pt x="644843" y="386715"/>
                    <a:pt x="552450" y="501967"/>
                  </a:cubicBezTo>
                  <a:cubicBezTo>
                    <a:pt x="548640" y="505778"/>
                    <a:pt x="546735" y="511492"/>
                    <a:pt x="543878" y="516255"/>
                  </a:cubicBezTo>
                </a:path>
              </a:pathLst>
            </a:custGeom>
            <a:noFill/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54">
              <a:extLst>
                <a:ext uri="{FF2B5EF4-FFF2-40B4-BE49-F238E27FC236}">
                  <a16:creationId xmlns:a16="http://schemas.microsoft.com/office/drawing/2014/main" id="{9D738094-7768-4CDC-B511-CD3D0C14CC67}"/>
                </a:ext>
              </a:extLst>
            </p:cNvPr>
            <p:cNvSpPr/>
            <p:nvPr/>
          </p:nvSpPr>
          <p:spPr>
            <a:xfrm rot="10800000">
              <a:off x="8964616" y="2871923"/>
              <a:ext cx="1205161" cy="3396061"/>
            </a:xfrm>
            <a:custGeom>
              <a:avLst/>
              <a:gdLst>
                <a:gd name="connsiteX0" fmla="*/ 623727 w 1504950"/>
                <a:gd name="connsiteY0" fmla="*/ 594360 h 1762125"/>
                <a:gd name="connsiteX1" fmla="*/ 668494 w 1504950"/>
                <a:gd name="connsiteY1" fmla="*/ 571500 h 1762125"/>
                <a:gd name="connsiteX2" fmla="*/ 758029 w 1504950"/>
                <a:gd name="connsiteY2" fmla="*/ 535305 h 1762125"/>
                <a:gd name="connsiteX3" fmla="*/ 862804 w 1504950"/>
                <a:gd name="connsiteY3" fmla="*/ 268605 h 1762125"/>
                <a:gd name="connsiteX4" fmla="*/ 237012 w 1504950"/>
                <a:gd name="connsiteY4" fmla="*/ 186690 h 1762125"/>
                <a:gd name="connsiteX5" fmla="*/ 77944 w 1504950"/>
                <a:gd name="connsiteY5" fmla="*/ 282893 h 1762125"/>
                <a:gd name="connsiteX6" fmla="*/ 42702 w 1504950"/>
                <a:gd name="connsiteY6" fmla="*/ 402908 h 1762125"/>
                <a:gd name="connsiteX7" fmla="*/ 15079 w 1504950"/>
                <a:gd name="connsiteY7" fmla="*/ 560070 h 1762125"/>
                <a:gd name="connsiteX8" fmla="*/ 31272 w 1504950"/>
                <a:gd name="connsiteY8" fmla="*/ 627698 h 1762125"/>
                <a:gd name="connsiteX9" fmla="*/ 299877 w 1504950"/>
                <a:gd name="connsiteY9" fmla="*/ 1050608 h 1762125"/>
                <a:gd name="connsiteX10" fmla="*/ 385602 w 1504950"/>
                <a:gd name="connsiteY10" fmla="*/ 1133475 h 1762125"/>
                <a:gd name="connsiteX11" fmla="*/ 406557 w 1504950"/>
                <a:gd name="connsiteY11" fmla="*/ 1181100 h 1762125"/>
                <a:gd name="connsiteX12" fmla="*/ 415129 w 1504950"/>
                <a:gd name="connsiteY12" fmla="*/ 1703070 h 1762125"/>
                <a:gd name="connsiteX13" fmla="*/ 469422 w 1504950"/>
                <a:gd name="connsiteY13" fmla="*/ 1753552 h 1762125"/>
                <a:gd name="connsiteX14" fmla="*/ 1221897 w 1504950"/>
                <a:gd name="connsiteY14" fmla="*/ 1755458 h 1762125"/>
                <a:gd name="connsiteX15" fmla="*/ 1268569 w 1504950"/>
                <a:gd name="connsiteY15" fmla="*/ 1708785 h 1762125"/>
                <a:gd name="connsiteX16" fmla="*/ 1259997 w 1504950"/>
                <a:gd name="connsiteY16" fmla="*/ 1161098 h 1762125"/>
                <a:gd name="connsiteX17" fmla="*/ 1290477 w 1504950"/>
                <a:gd name="connsiteY17" fmla="*/ 1106805 h 1762125"/>
                <a:gd name="connsiteX18" fmla="*/ 1466689 w 1504950"/>
                <a:gd name="connsiteY18" fmla="*/ 876300 h 1762125"/>
                <a:gd name="connsiteX19" fmla="*/ 1481929 w 1504950"/>
                <a:gd name="connsiteY19" fmla="*/ 793433 h 1762125"/>
                <a:gd name="connsiteX20" fmla="*/ 1495264 w 1504950"/>
                <a:gd name="connsiteY20" fmla="*/ 14288 h 1762125"/>
                <a:gd name="connsiteX0" fmla="*/ 609440 w 1481080"/>
                <a:gd name="connsiteY0" fmla="*/ 580072 h 1741169"/>
                <a:gd name="connsiteX1" fmla="*/ 654207 w 1481080"/>
                <a:gd name="connsiteY1" fmla="*/ 557212 h 1741169"/>
                <a:gd name="connsiteX2" fmla="*/ 743742 w 1481080"/>
                <a:gd name="connsiteY2" fmla="*/ 521017 h 1741169"/>
                <a:gd name="connsiteX3" fmla="*/ 848517 w 1481080"/>
                <a:gd name="connsiteY3" fmla="*/ 254317 h 1741169"/>
                <a:gd name="connsiteX4" fmla="*/ 222725 w 1481080"/>
                <a:gd name="connsiteY4" fmla="*/ 172402 h 1741169"/>
                <a:gd name="connsiteX5" fmla="*/ 63657 w 1481080"/>
                <a:gd name="connsiteY5" fmla="*/ 268605 h 1741169"/>
                <a:gd name="connsiteX6" fmla="*/ 28415 w 1481080"/>
                <a:gd name="connsiteY6" fmla="*/ 388620 h 1741169"/>
                <a:gd name="connsiteX7" fmla="*/ 792 w 1481080"/>
                <a:gd name="connsiteY7" fmla="*/ 545782 h 1741169"/>
                <a:gd name="connsiteX8" fmla="*/ 16985 w 1481080"/>
                <a:gd name="connsiteY8" fmla="*/ 613410 h 1741169"/>
                <a:gd name="connsiteX9" fmla="*/ 285590 w 1481080"/>
                <a:gd name="connsiteY9" fmla="*/ 1036320 h 1741169"/>
                <a:gd name="connsiteX10" fmla="*/ 371315 w 1481080"/>
                <a:gd name="connsiteY10" fmla="*/ 1119187 h 1741169"/>
                <a:gd name="connsiteX11" fmla="*/ 392270 w 1481080"/>
                <a:gd name="connsiteY11" fmla="*/ 1166812 h 1741169"/>
                <a:gd name="connsiteX12" fmla="*/ 400842 w 1481080"/>
                <a:gd name="connsiteY12" fmla="*/ 1688782 h 1741169"/>
                <a:gd name="connsiteX13" fmla="*/ 455135 w 1481080"/>
                <a:gd name="connsiteY13" fmla="*/ 1739264 h 1741169"/>
                <a:gd name="connsiteX14" fmla="*/ 1207610 w 1481080"/>
                <a:gd name="connsiteY14" fmla="*/ 1741170 h 1741169"/>
                <a:gd name="connsiteX15" fmla="*/ 1254282 w 1481080"/>
                <a:gd name="connsiteY15" fmla="*/ 1694497 h 1741169"/>
                <a:gd name="connsiteX16" fmla="*/ 1245710 w 1481080"/>
                <a:gd name="connsiteY16" fmla="*/ 1146810 h 1741169"/>
                <a:gd name="connsiteX17" fmla="*/ 1276190 w 1481080"/>
                <a:gd name="connsiteY17" fmla="*/ 1092517 h 1741169"/>
                <a:gd name="connsiteX18" fmla="*/ 1452402 w 1481080"/>
                <a:gd name="connsiteY18" fmla="*/ 862012 h 1741169"/>
                <a:gd name="connsiteX19" fmla="*/ 1467642 w 1481080"/>
                <a:gd name="connsiteY19" fmla="*/ 779145 h 1741169"/>
                <a:gd name="connsiteX20" fmla="*/ 1480977 w 1481080"/>
                <a:gd name="connsiteY20" fmla="*/ 0 h 1741169"/>
                <a:gd name="connsiteX0" fmla="*/ 609440 w 1481080"/>
                <a:gd name="connsiteY0" fmla="*/ 580072 h 2260882"/>
                <a:gd name="connsiteX1" fmla="*/ 654207 w 1481080"/>
                <a:gd name="connsiteY1" fmla="*/ 557212 h 2260882"/>
                <a:gd name="connsiteX2" fmla="*/ 743742 w 1481080"/>
                <a:gd name="connsiteY2" fmla="*/ 521017 h 2260882"/>
                <a:gd name="connsiteX3" fmla="*/ 848517 w 1481080"/>
                <a:gd name="connsiteY3" fmla="*/ 254317 h 2260882"/>
                <a:gd name="connsiteX4" fmla="*/ 222725 w 1481080"/>
                <a:gd name="connsiteY4" fmla="*/ 172402 h 2260882"/>
                <a:gd name="connsiteX5" fmla="*/ 63657 w 1481080"/>
                <a:gd name="connsiteY5" fmla="*/ 268605 h 2260882"/>
                <a:gd name="connsiteX6" fmla="*/ 28415 w 1481080"/>
                <a:gd name="connsiteY6" fmla="*/ 388620 h 2260882"/>
                <a:gd name="connsiteX7" fmla="*/ 792 w 1481080"/>
                <a:gd name="connsiteY7" fmla="*/ 545782 h 2260882"/>
                <a:gd name="connsiteX8" fmla="*/ 16985 w 1481080"/>
                <a:gd name="connsiteY8" fmla="*/ 613410 h 2260882"/>
                <a:gd name="connsiteX9" fmla="*/ 285590 w 1481080"/>
                <a:gd name="connsiteY9" fmla="*/ 1036320 h 2260882"/>
                <a:gd name="connsiteX10" fmla="*/ 371315 w 1481080"/>
                <a:gd name="connsiteY10" fmla="*/ 1119187 h 2260882"/>
                <a:gd name="connsiteX11" fmla="*/ 392270 w 1481080"/>
                <a:gd name="connsiteY11" fmla="*/ 1166812 h 2260882"/>
                <a:gd name="connsiteX12" fmla="*/ 400842 w 1481080"/>
                <a:gd name="connsiteY12" fmla="*/ 1688782 h 2260882"/>
                <a:gd name="connsiteX13" fmla="*/ 455135 w 1481080"/>
                <a:gd name="connsiteY13" fmla="*/ 1739264 h 2260882"/>
                <a:gd name="connsiteX14" fmla="*/ 1037213 w 1481080"/>
                <a:gd name="connsiteY14" fmla="*/ 2260882 h 2260882"/>
                <a:gd name="connsiteX15" fmla="*/ 1254282 w 1481080"/>
                <a:gd name="connsiteY15" fmla="*/ 1694497 h 2260882"/>
                <a:gd name="connsiteX16" fmla="*/ 1245710 w 1481080"/>
                <a:gd name="connsiteY16" fmla="*/ 1146810 h 2260882"/>
                <a:gd name="connsiteX17" fmla="*/ 1276190 w 1481080"/>
                <a:gd name="connsiteY17" fmla="*/ 1092517 h 2260882"/>
                <a:gd name="connsiteX18" fmla="*/ 1452402 w 1481080"/>
                <a:gd name="connsiteY18" fmla="*/ 862012 h 2260882"/>
                <a:gd name="connsiteX19" fmla="*/ 1467642 w 1481080"/>
                <a:gd name="connsiteY19" fmla="*/ 779145 h 2260882"/>
                <a:gd name="connsiteX20" fmla="*/ 1480977 w 1481080"/>
                <a:gd name="connsiteY20" fmla="*/ 0 h 2260882"/>
                <a:gd name="connsiteX0" fmla="*/ 609440 w 1481080"/>
                <a:gd name="connsiteY0" fmla="*/ 580072 h 4169333"/>
                <a:gd name="connsiteX1" fmla="*/ 654207 w 1481080"/>
                <a:gd name="connsiteY1" fmla="*/ 557212 h 4169333"/>
                <a:gd name="connsiteX2" fmla="*/ 743742 w 1481080"/>
                <a:gd name="connsiteY2" fmla="*/ 521017 h 4169333"/>
                <a:gd name="connsiteX3" fmla="*/ 848517 w 1481080"/>
                <a:gd name="connsiteY3" fmla="*/ 254317 h 4169333"/>
                <a:gd name="connsiteX4" fmla="*/ 222725 w 1481080"/>
                <a:gd name="connsiteY4" fmla="*/ 172402 h 4169333"/>
                <a:gd name="connsiteX5" fmla="*/ 63657 w 1481080"/>
                <a:gd name="connsiteY5" fmla="*/ 268605 h 4169333"/>
                <a:gd name="connsiteX6" fmla="*/ 28415 w 1481080"/>
                <a:gd name="connsiteY6" fmla="*/ 388620 h 4169333"/>
                <a:gd name="connsiteX7" fmla="*/ 792 w 1481080"/>
                <a:gd name="connsiteY7" fmla="*/ 545782 h 4169333"/>
                <a:gd name="connsiteX8" fmla="*/ 16985 w 1481080"/>
                <a:gd name="connsiteY8" fmla="*/ 613410 h 4169333"/>
                <a:gd name="connsiteX9" fmla="*/ 285590 w 1481080"/>
                <a:gd name="connsiteY9" fmla="*/ 1036320 h 4169333"/>
                <a:gd name="connsiteX10" fmla="*/ 371315 w 1481080"/>
                <a:gd name="connsiteY10" fmla="*/ 1119187 h 4169333"/>
                <a:gd name="connsiteX11" fmla="*/ 392270 w 1481080"/>
                <a:gd name="connsiteY11" fmla="*/ 1166812 h 4169333"/>
                <a:gd name="connsiteX12" fmla="*/ 400842 w 1481080"/>
                <a:gd name="connsiteY12" fmla="*/ 1688782 h 4169333"/>
                <a:gd name="connsiteX13" fmla="*/ 455135 w 1481080"/>
                <a:gd name="connsiteY13" fmla="*/ 1739264 h 4169333"/>
                <a:gd name="connsiteX14" fmla="*/ 1309849 w 1481080"/>
                <a:gd name="connsiteY14" fmla="*/ 4169333 h 4169333"/>
                <a:gd name="connsiteX15" fmla="*/ 1254282 w 1481080"/>
                <a:gd name="connsiteY15" fmla="*/ 1694497 h 4169333"/>
                <a:gd name="connsiteX16" fmla="*/ 1245710 w 1481080"/>
                <a:gd name="connsiteY16" fmla="*/ 1146810 h 4169333"/>
                <a:gd name="connsiteX17" fmla="*/ 1276190 w 1481080"/>
                <a:gd name="connsiteY17" fmla="*/ 1092517 h 4169333"/>
                <a:gd name="connsiteX18" fmla="*/ 1452402 w 1481080"/>
                <a:gd name="connsiteY18" fmla="*/ 862012 h 4169333"/>
                <a:gd name="connsiteX19" fmla="*/ 1467642 w 1481080"/>
                <a:gd name="connsiteY19" fmla="*/ 779145 h 4169333"/>
                <a:gd name="connsiteX20" fmla="*/ 1480977 w 1481080"/>
                <a:gd name="connsiteY20" fmla="*/ 0 h 4169333"/>
                <a:gd name="connsiteX0" fmla="*/ 609440 w 1481080"/>
                <a:gd name="connsiteY0" fmla="*/ 580072 h 4169333"/>
                <a:gd name="connsiteX1" fmla="*/ 654207 w 1481080"/>
                <a:gd name="connsiteY1" fmla="*/ 557212 h 4169333"/>
                <a:gd name="connsiteX2" fmla="*/ 743742 w 1481080"/>
                <a:gd name="connsiteY2" fmla="*/ 521017 h 4169333"/>
                <a:gd name="connsiteX3" fmla="*/ 848517 w 1481080"/>
                <a:gd name="connsiteY3" fmla="*/ 254317 h 4169333"/>
                <a:gd name="connsiteX4" fmla="*/ 222725 w 1481080"/>
                <a:gd name="connsiteY4" fmla="*/ 172402 h 4169333"/>
                <a:gd name="connsiteX5" fmla="*/ 63657 w 1481080"/>
                <a:gd name="connsiteY5" fmla="*/ 268605 h 4169333"/>
                <a:gd name="connsiteX6" fmla="*/ 28415 w 1481080"/>
                <a:gd name="connsiteY6" fmla="*/ 388620 h 4169333"/>
                <a:gd name="connsiteX7" fmla="*/ 792 w 1481080"/>
                <a:gd name="connsiteY7" fmla="*/ 545782 h 4169333"/>
                <a:gd name="connsiteX8" fmla="*/ 16985 w 1481080"/>
                <a:gd name="connsiteY8" fmla="*/ 613410 h 4169333"/>
                <a:gd name="connsiteX9" fmla="*/ 285590 w 1481080"/>
                <a:gd name="connsiteY9" fmla="*/ 1036320 h 4169333"/>
                <a:gd name="connsiteX10" fmla="*/ 371315 w 1481080"/>
                <a:gd name="connsiteY10" fmla="*/ 1119187 h 4169333"/>
                <a:gd name="connsiteX11" fmla="*/ 392270 w 1481080"/>
                <a:gd name="connsiteY11" fmla="*/ 1166812 h 4169333"/>
                <a:gd name="connsiteX12" fmla="*/ 400842 w 1481080"/>
                <a:gd name="connsiteY12" fmla="*/ 1688782 h 4169333"/>
                <a:gd name="connsiteX13" fmla="*/ 455135 w 1481080"/>
                <a:gd name="connsiteY13" fmla="*/ 1739264 h 4169333"/>
                <a:gd name="connsiteX14" fmla="*/ 1309849 w 1481080"/>
                <a:gd name="connsiteY14" fmla="*/ 4169333 h 4169333"/>
                <a:gd name="connsiteX15" fmla="*/ 1254282 w 1481080"/>
                <a:gd name="connsiteY15" fmla="*/ 1694497 h 4169333"/>
                <a:gd name="connsiteX16" fmla="*/ 1245710 w 1481080"/>
                <a:gd name="connsiteY16" fmla="*/ 1146810 h 4169333"/>
                <a:gd name="connsiteX17" fmla="*/ 1276190 w 1481080"/>
                <a:gd name="connsiteY17" fmla="*/ 1092517 h 4169333"/>
                <a:gd name="connsiteX18" fmla="*/ 1452402 w 1481080"/>
                <a:gd name="connsiteY18" fmla="*/ 862012 h 4169333"/>
                <a:gd name="connsiteX19" fmla="*/ 1467642 w 1481080"/>
                <a:gd name="connsiteY19" fmla="*/ 779145 h 4169333"/>
                <a:gd name="connsiteX20" fmla="*/ 1480977 w 1481080"/>
                <a:gd name="connsiteY20" fmla="*/ 0 h 4169333"/>
                <a:gd name="connsiteX0" fmla="*/ 609440 w 1481080"/>
                <a:gd name="connsiteY0" fmla="*/ 580072 h 4215661"/>
                <a:gd name="connsiteX1" fmla="*/ 654207 w 1481080"/>
                <a:gd name="connsiteY1" fmla="*/ 557212 h 4215661"/>
                <a:gd name="connsiteX2" fmla="*/ 743742 w 1481080"/>
                <a:gd name="connsiteY2" fmla="*/ 521017 h 4215661"/>
                <a:gd name="connsiteX3" fmla="*/ 848517 w 1481080"/>
                <a:gd name="connsiteY3" fmla="*/ 254317 h 4215661"/>
                <a:gd name="connsiteX4" fmla="*/ 222725 w 1481080"/>
                <a:gd name="connsiteY4" fmla="*/ 172402 h 4215661"/>
                <a:gd name="connsiteX5" fmla="*/ 63657 w 1481080"/>
                <a:gd name="connsiteY5" fmla="*/ 268605 h 4215661"/>
                <a:gd name="connsiteX6" fmla="*/ 28415 w 1481080"/>
                <a:gd name="connsiteY6" fmla="*/ 388620 h 4215661"/>
                <a:gd name="connsiteX7" fmla="*/ 792 w 1481080"/>
                <a:gd name="connsiteY7" fmla="*/ 545782 h 4215661"/>
                <a:gd name="connsiteX8" fmla="*/ 16985 w 1481080"/>
                <a:gd name="connsiteY8" fmla="*/ 613410 h 4215661"/>
                <a:gd name="connsiteX9" fmla="*/ 285590 w 1481080"/>
                <a:gd name="connsiteY9" fmla="*/ 1036320 h 4215661"/>
                <a:gd name="connsiteX10" fmla="*/ 371315 w 1481080"/>
                <a:gd name="connsiteY10" fmla="*/ 1119187 h 4215661"/>
                <a:gd name="connsiteX11" fmla="*/ 392270 w 1481080"/>
                <a:gd name="connsiteY11" fmla="*/ 1166812 h 4215661"/>
                <a:gd name="connsiteX12" fmla="*/ 400842 w 1481080"/>
                <a:gd name="connsiteY12" fmla="*/ 1688782 h 4215661"/>
                <a:gd name="connsiteX13" fmla="*/ 361416 w 1481080"/>
                <a:gd name="connsiteY13" fmla="*/ 4124828 h 4215661"/>
                <a:gd name="connsiteX14" fmla="*/ 1309849 w 1481080"/>
                <a:gd name="connsiteY14" fmla="*/ 4169333 h 4215661"/>
                <a:gd name="connsiteX15" fmla="*/ 1254282 w 1481080"/>
                <a:gd name="connsiteY15" fmla="*/ 1694497 h 4215661"/>
                <a:gd name="connsiteX16" fmla="*/ 1245710 w 1481080"/>
                <a:gd name="connsiteY16" fmla="*/ 1146810 h 4215661"/>
                <a:gd name="connsiteX17" fmla="*/ 1276190 w 1481080"/>
                <a:gd name="connsiteY17" fmla="*/ 1092517 h 4215661"/>
                <a:gd name="connsiteX18" fmla="*/ 1452402 w 1481080"/>
                <a:gd name="connsiteY18" fmla="*/ 862012 h 4215661"/>
                <a:gd name="connsiteX19" fmla="*/ 1467642 w 1481080"/>
                <a:gd name="connsiteY19" fmla="*/ 779145 h 4215661"/>
                <a:gd name="connsiteX20" fmla="*/ 1480977 w 1481080"/>
                <a:gd name="connsiteY20" fmla="*/ 0 h 4215661"/>
                <a:gd name="connsiteX0" fmla="*/ 609440 w 1481080"/>
                <a:gd name="connsiteY0" fmla="*/ 580072 h 4169333"/>
                <a:gd name="connsiteX1" fmla="*/ 654207 w 1481080"/>
                <a:gd name="connsiteY1" fmla="*/ 557212 h 4169333"/>
                <a:gd name="connsiteX2" fmla="*/ 743742 w 1481080"/>
                <a:gd name="connsiteY2" fmla="*/ 521017 h 4169333"/>
                <a:gd name="connsiteX3" fmla="*/ 848517 w 1481080"/>
                <a:gd name="connsiteY3" fmla="*/ 254317 h 4169333"/>
                <a:gd name="connsiteX4" fmla="*/ 222725 w 1481080"/>
                <a:gd name="connsiteY4" fmla="*/ 172402 h 4169333"/>
                <a:gd name="connsiteX5" fmla="*/ 63657 w 1481080"/>
                <a:gd name="connsiteY5" fmla="*/ 268605 h 4169333"/>
                <a:gd name="connsiteX6" fmla="*/ 28415 w 1481080"/>
                <a:gd name="connsiteY6" fmla="*/ 388620 h 4169333"/>
                <a:gd name="connsiteX7" fmla="*/ 792 w 1481080"/>
                <a:gd name="connsiteY7" fmla="*/ 545782 h 4169333"/>
                <a:gd name="connsiteX8" fmla="*/ 16985 w 1481080"/>
                <a:gd name="connsiteY8" fmla="*/ 613410 h 4169333"/>
                <a:gd name="connsiteX9" fmla="*/ 285590 w 1481080"/>
                <a:gd name="connsiteY9" fmla="*/ 1036320 h 4169333"/>
                <a:gd name="connsiteX10" fmla="*/ 371315 w 1481080"/>
                <a:gd name="connsiteY10" fmla="*/ 1119187 h 4169333"/>
                <a:gd name="connsiteX11" fmla="*/ 392270 w 1481080"/>
                <a:gd name="connsiteY11" fmla="*/ 1166812 h 4169333"/>
                <a:gd name="connsiteX12" fmla="*/ 400842 w 1481080"/>
                <a:gd name="connsiteY12" fmla="*/ 1688782 h 4169333"/>
                <a:gd name="connsiteX13" fmla="*/ 361416 w 1481080"/>
                <a:gd name="connsiteY13" fmla="*/ 4124828 h 4169333"/>
                <a:gd name="connsiteX14" fmla="*/ 1309849 w 1481080"/>
                <a:gd name="connsiteY14" fmla="*/ 4169333 h 4169333"/>
                <a:gd name="connsiteX15" fmla="*/ 1254282 w 1481080"/>
                <a:gd name="connsiteY15" fmla="*/ 1694497 h 4169333"/>
                <a:gd name="connsiteX16" fmla="*/ 1245710 w 1481080"/>
                <a:gd name="connsiteY16" fmla="*/ 1146810 h 4169333"/>
                <a:gd name="connsiteX17" fmla="*/ 1276190 w 1481080"/>
                <a:gd name="connsiteY17" fmla="*/ 1092517 h 4169333"/>
                <a:gd name="connsiteX18" fmla="*/ 1452402 w 1481080"/>
                <a:gd name="connsiteY18" fmla="*/ 862012 h 4169333"/>
                <a:gd name="connsiteX19" fmla="*/ 1467642 w 1481080"/>
                <a:gd name="connsiteY19" fmla="*/ 779145 h 4169333"/>
                <a:gd name="connsiteX20" fmla="*/ 1480977 w 1481080"/>
                <a:gd name="connsiteY20" fmla="*/ 0 h 4169333"/>
                <a:gd name="connsiteX0" fmla="*/ 609440 w 1481080"/>
                <a:gd name="connsiteY0" fmla="*/ 580072 h 4198147"/>
                <a:gd name="connsiteX1" fmla="*/ 654207 w 1481080"/>
                <a:gd name="connsiteY1" fmla="*/ 557212 h 4198147"/>
                <a:gd name="connsiteX2" fmla="*/ 743742 w 1481080"/>
                <a:gd name="connsiteY2" fmla="*/ 521017 h 4198147"/>
                <a:gd name="connsiteX3" fmla="*/ 848517 w 1481080"/>
                <a:gd name="connsiteY3" fmla="*/ 254317 h 4198147"/>
                <a:gd name="connsiteX4" fmla="*/ 222725 w 1481080"/>
                <a:gd name="connsiteY4" fmla="*/ 172402 h 4198147"/>
                <a:gd name="connsiteX5" fmla="*/ 63657 w 1481080"/>
                <a:gd name="connsiteY5" fmla="*/ 268605 h 4198147"/>
                <a:gd name="connsiteX6" fmla="*/ 28415 w 1481080"/>
                <a:gd name="connsiteY6" fmla="*/ 388620 h 4198147"/>
                <a:gd name="connsiteX7" fmla="*/ 792 w 1481080"/>
                <a:gd name="connsiteY7" fmla="*/ 545782 h 4198147"/>
                <a:gd name="connsiteX8" fmla="*/ 16985 w 1481080"/>
                <a:gd name="connsiteY8" fmla="*/ 613410 h 4198147"/>
                <a:gd name="connsiteX9" fmla="*/ 285590 w 1481080"/>
                <a:gd name="connsiteY9" fmla="*/ 1036320 h 4198147"/>
                <a:gd name="connsiteX10" fmla="*/ 371315 w 1481080"/>
                <a:gd name="connsiteY10" fmla="*/ 1119187 h 4198147"/>
                <a:gd name="connsiteX11" fmla="*/ 392270 w 1481080"/>
                <a:gd name="connsiteY11" fmla="*/ 1166812 h 4198147"/>
                <a:gd name="connsiteX12" fmla="*/ 400842 w 1481080"/>
                <a:gd name="connsiteY12" fmla="*/ 1688782 h 4198147"/>
                <a:gd name="connsiteX13" fmla="*/ 318817 w 1481080"/>
                <a:gd name="connsiteY13" fmla="*/ 4192987 h 4198147"/>
                <a:gd name="connsiteX14" fmla="*/ 1309849 w 1481080"/>
                <a:gd name="connsiteY14" fmla="*/ 4169333 h 4198147"/>
                <a:gd name="connsiteX15" fmla="*/ 1254282 w 1481080"/>
                <a:gd name="connsiteY15" fmla="*/ 1694497 h 4198147"/>
                <a:gd name="connsiteX16" fmla="*/ 1245710 w 1481080"/>
                <a:gd name="connsiteY16" fmla="*/ 1146810 h 4198147"/>
                <a:gd name="connsiteX17" fmla="*/ 1276190 w 1481080"/>
                <a:gd name="connsiteY17" fmla="*/ 1092517 h 4198147"/>
                <a:gd name="connsiteX18" fmla="*/ 1452402 w 1481080"/>
                <a:gd name="connsiteY18" fmla="*/ 862012 h 4198147"/>
                <a:gd name="connsiteX19" fmla="*/ 1467642 w 1481080"/>
                <a:gd name="connsiteY19" fmla="*/ 779145 h 4198147"/>
                <a:gd name="connsiteX20" fmla="*/ 1480977 w 1481080"/>
                <a:gd name="connsiteY20" fmla="*/ 0 h 4198147"/>
                <a:gd name="connsiteX0" fmla="*/ 609440 w 1481080"/>
                <a:gd name="connsiteY0" fmla="*/ 580072 h 4193135"/>
                <a:gd name="connsiteX1" fmla="*/ 654207 w 1481080"/>
                <a:gd name="connsiteY1" fmla="*/ 557212 h 4193135"/>
                <a:gd name="connsiteX2" fmla="*/ 743742 w 1481080"/>
                <a:gd name="connsiteY2" fmla="*/ 521017 h 4193135"/>
                <a:gd name="connsiteX3" fmla="*/ 848517 w 1481080"/>
                <a:gd name="connsiteY3" fmla="*/ 254317 h 4193135"/>
                <a:gd name="connsiteX4" fmla="*/ 222725 w 1481080"/>
                <a:gd name="connsiteY4" fmla="*/ 172402 h 4193135"/>
                <a:gd name="connsiteX5" fmla="*/ 63657 w 1481080"/>
                <a:gd name="connsiteY5" fmla="*/ 268605 h 4193135"/>
                <a:gd name="connsiteX6" fmla="*/ 28415 w 1481080"/>
                <a:gd name="connsiteY6" fmla="*/ 388620 h 4193135"/>
                <a:gd name="connsiteX7" fmla="*/ 792 w 1481080"/>
                <a:gd name="connsiteY7" fmla="*/ 545782 h 4193135"/>
                <a:gd name="connsiteX8" fmla="*/ 16985 w 1481080"/>
                <a:gd name="connsiteY8" fmla="*/ 613410 h 4193135"/>
                <a:gd name="connsiteX9" fmla="*/ 285590 w 1481080"/>
                <a:gd name="connsiteY9" fmla="*/ 1036320 h 4193135"/>
                <a:gd name="connsiteX10" fmla="*/ 371315 w 1481080"/>
                <a:gd name="connsiteY10" fmla="*/ 1119187 h 4193135"/>
                <a:gd name="connsiteX11" fmla="*/ 392270 w 1481080"/>
                <a:gd name="connsiteY11" fmla="*/ 1166812 h 4193135"/>
                <a:gd name="connsiteX12" fmla="*/ 400842 w 1481080"/>
                <a:gd name="connsiteY12" fmla="*/ 1688782 h 4193135"/>
                <a:gd name="connsiteX13" fmla="*/ 318817 w 1481080"/>
                <a:gd name="connsiteY13" fmla="*/ 4192987 h 4193135"/>
                <a:gd name="connsiteX14" fmla="*/ 1309849 w 1481080"/>
                <a:gd name="connsiteY14" fmla="*/ 4169333 h 4193135"/>
                <a:gd name="connsiteX15" fmla="*/ 1254282 w 1481080"/>
                <a:gd name="connsiteY15" fmla="*/ 1694497 h 4193135"/>
                <a:gd name="connsiteX16" fmla="*/ 1245710 w 1481080"/>
                <a:gd name="connsiteY16" fmla="*/ 1146810 h 4193135"/>
                <a:gd name="connsiteX17" fmla="*/ 1276190 w 1481080"/>
                <a:gd name="connsiteY17" fmla="*/ 1092517 h 4193135"/>
                <a:gd name="connsiteX18" fmla="*/ 1452402 w 1481080"/>
                <a:gd name="connsiteY18" fmla="*/ 862012 h 4193135"/>
                <a:gd name="connsiteX19" fmla="*/ 1467642 w 1481080"/>
                <a:gd name="connsiteY19" fmla="*/ 779145 h 4193135"/>
                <a:gd name="connsiteX20" fmla="*/ 1480977 w 1481080"/>
                <a:gd name="connsiteY20" fmla="*/ 0 h 4193135"/>
                <a:gd name="connsiteX0" fmla="*/ 609440 w 1481080"/>
                <a:gd name="connsiteY0" fmla="*/ 580072 h 4169333"/>
                <a:gd name="connsiteX1" fmla="*/ 654207 w 1481080"/>
                <a:gd name="connsiteY1" fmla="*/ 557212 h 4169333"/>
                <a:gd name="connsiteX2" fmla="*/ 743742 w 1481080"/>
                <a:gd name="connsiteY2" fmla="*/ 521017 h 4169333"/>
                <a:gd name="connsiteX3" fmla="*/ 848517 w 1481080"/>
                <a:gd name="connsiteY3" fmla="*/ 254317 h 4169333"/>
                <a:gd name="connsiteX4" fmla="*/ 222725 w 1481080"/>
                <a:gd name="connsiteY4" fmla="*/ 172402 h 4169333"/>
                <a:gd name="connsiteX5" fmla="*/ 63657 w 1481080"/>
                <a:gd name="connsiteY5" fmla="*/ 268605 h 4169333"/>
                <a:gd name="connsiteX6" fmla="*/ 28415 w 1481080"/>
                <a:gd name="connsiteY6" fmla="*/ 388620 h 4169333"/>
                <a:gd name="connsiteX7" fmla="*/ 792 w 1481080"/>
                <a:gd name="connsiteY7" fmla="*/ 545782 h 4169333"/>
                <a:gd name="connsiteX8" fmla="*/ 16985 w 1481080"/>
                <a:gd name="connsiteY8" fmla="*/ 613410 h 4169333"/>
                <a:gd name="connsiteX9" fmla="*/ 285590 w 1481080"/>
                <a:gd name="connsiteY9" fmla="*/ 1036320 h 4169333"/>
                <a:gd name="connsiteX10" fmla="*/ 371315 w 1481080"/>
                <a:gd name="connsiteY10" fmla="*/ 1119187 h 4169333"/>
                <a:gd name="connsiteX11" fmla="*/ 392270 w 1481080"/>
                <a:gd name="connsiteY11" fmla="*/ 1166812 h 4169333"/>
                <a:gd name="connsiteX12" fmla="*/ 400842 w 1481080"/>
                <a:gd name="connsiteY12" fmla="*/ 1688782 h 4169333"/>
                <a:gd name="connsiteX13" fmla="*/ 284737 w 1481080"/>
                <a:gd name="connsiteY13" fmla="*/ 4167428 h 4169333"/>
                <a:gd name="connsiteX14" fmla="*/ 1309849 w 1481080"/>
                <a:gd name="connsiteY14" fmla="*/ 4169333 h 4169333"/>
                <a:gd name="connsiteX15" fmla="*/ 1254282 w 1481080"/>
                <a:gd name="connsiteY15" fmla="*/ 1694497 h 4169333"/>
                <a:gd name="connsiteX16" fmla="*/ 1245710 w 1481080"/>
                <a:gd name="connsiteY16" fmla="*/ 1146810 h 4169333"/>
                <a:gd name="connsiteX17" fmla="*/ 1276190 w 1481080"/>
                <a:gd name="connsiteY17" fmla="*/ 1092517 h 4169333"/>
                <a:gd name="connsiteX18" fmla="*/ 1452402 w 1481080"/>
                <a:gd name="connsiteY18" fmla="*/ 862012 h 4169333"/>
                <a:gd name="connsiteX19" fmla="*/ 1467642 w 1481080"/>
                <a:gd name="connsiteY19" fmla="*/ 779145 h 4169333"/>
                <a:gd name="connsiteX20" fmla="*/ 1480977 w 1481080"/>
                <a:gd name="connsiteY20" fmla="*/ 0 h 4169333"/>
                <a:gd name="connsiteX0" fmla="*/ 609440 w 1481080"/>
                <a:gd name="connsiteY0" fmla="*/ 580072 h 4173579"/>
                <a:gd name="connsiteX1" fmla="*/ 654207 w 1481080"/>
                <a:gd name="connsiteY1" fmla="*/ 557212 h 4173579"/>
                <a:gd name="connsiteX2" fmla="*/ 743742 w 1481080"/>
                <a:gd name="connsiteY2" fmla="*/ 521017 h 4173579"/>
                <a:gd name="connsiteX3" fmla="*/ 848517 w 1481080"/>
                <a:gd name="connsiteY3" fmla="*/ 254317 h 4173579"/>
                <a:gd name="connsiteX4" fmla="*/ 222725 w 1481080"/>
                <a:gd name="connsiteY4" fmla="*/ 172402 h 4173579"/>
                <a:gd name="connsiteX5" fmla="*/ 63657 w 1481080"/>
                <a:gd name="connsiteY5" fmla="*/ 268605 h 4173579"/>
                <a:gd name="connsiteX6" fmla="*/ 28415 w 1481080"/>
                <a:gd name="connsiteY6" fmla="*/ 388620 h 4173579"/>
                <a:gd name="connsiteX7" fmla="*/ 792 w 1481080"/>
                <a:gd name="connsiteY7" fmla="*/ 545782 h 4173579"/>
                <a:gd name="connsiteX8" fmla="*/ 16985 w 1481080"/>
                <a:gd name="connsiteY8" fmla="*/ 613410 h 4173579"/>
                <a:gd name="connsiteX9" fmla="*/ 285590 w 1481080"/>
                <a:gd name="connsiteY9" fmla="*/ 1036320 h 4173579"/>
                <a:gd name="connsiteX10" fmla="*/ 371315 w 1481080"/>
                <a:gd name="connsiteY10" fmla="*/ 1119187 h 4173579"/>
                <a:gd name="connsiteX11" fmla="*/ 392270 w 1481080"/>
                <a:gd name="connsiteY11" fmla="*/ 1166812 h 4173579"/>
                <a:gd name="connsiteX12" fmla="*/ 400842 w 1481080"/>
                <a:gd name="connsiteY12" fmla="*/ 1688782 h 4173579"/>
                <a:gd name="connsiteX13" fmla="*/ 284737 w 1481080"/>
                <a:gd name="connsiteY13" fmla="*/ 4167428 h 4173579"/>
                <a:gd name="connsiteX14" fmla="*/ 1309849 w 1481080"/>
                <a:gd name="connsiteY14" fmla="*/ 4169333 h 4173579"/>
                <a:gd name="connsiteX15" fmla="*/ 1254282 w 1481080"/>
                <a:gd name="connsiteY15" fmla="*/ 1694497 h 4173579"/>
                <a:gd name="connsiteX16" fmla="*/ 1245710 w 1481080"/>
                <a:gd name="connsiteY16" fmla="*/ 1146810 h 4173579"/>
                <a:gd name="connsiteX17" fmla="*/ 1276190 w 1481080"/>
                <a:gd name="connsiteY17" fmla="*/ 1092517 h 4173579"/>
                <a:gd name="connsiteX18" fmla="*/ 1452402 w 1481080"/>
                <a:gd name="connsiteY18" fmla="*/ 862012 h 4173579"/>
                <a:gd name="connsiteX19" fmla="*/ 1467642 w 1481080"/>
                <a:gd name="connsiteY19" fmla="*/ 779145 h 4173579"/>
                <a:gd name="connsiteX20" fmla="*/ 1480977 w 1481080"/>
                <a:gd name="connsiteY20" fmla="*/ 0 h 4173579"/>
                <a:gd name="connsiteX0" fmla="*/ 609440 w 1481080"/>
                <a:gd name="connsiteY0" fmla="*/ 580072 h 4173579"/>
                <a:gd name="connsiteX1" fmla="*/ 654207 w 1481080"/>
                <a:gd name="connsiteY1" fmla="*/ 557212 h 4173579"/>
                <a:gd name="connsiteX2" fmla="*/ 743742 w 1481080"/>
                <a:gd name="connsiteY2" fmla="*/ 521017 h 4173579"/>
                <a:gd name="connsiteX3" fmla="*/ 848517 w 1481080"/>
                <a:gd name="connsiteY3" fmla="*/ 254317 h 4173579"/>
                <a:gd name="connsiteX4" fmla="*/ 222725 w 1481080"/>
                <a:gd name="connsiteY4" fmla="*/ 172402 h 4173579"/>
                <a:gd name="connsiteX5" fmla="*/ 63657 w 1481080"/>
                <a:gd name="connsiteY5" fmla="*/ 268605 h 4173579"/>
                <a:gd name="connsiteX6" fmla="*/ 28415 w 1481080"/>
                <a:gd name="connsiteY6" fmla="*/ 388620 h 4173579"/>
                <a:gd name="connsiteX7" fmla="*/ 792 w 1481080"/>
                <a:gd name="connsiteY7" fmla="*/ 545782 h 4173579"/>
                <a:gd name="connsiteX8" fmla="*/ 16985 w 1481080"/>
                <a:gd name="connsiteY8" fmla="*/ 613410 h 4173579"/>
                <a:gd name="connsiteX9" fmla="*/ 285590 w 1481080"/>
                <a:gd name="connsiteY9" fmla="*/ 1036320 h 4173579"/>
                <a:gd name="connsiteX10" fmla="*/ 371315 w 1481080"/>
                <a:gd name="connsiteY10" fmla="*/ 1119187 h 4173579"/>
                <a:gd name="connsiteX11" fmla="*/ 392270 w 1481080"/>
                <a:gd name="connsiteY11" fmla="*/ 1166812 h 4173579"/>
                <a:gd name="connsiteX12" fmla="*/ 400842 w 1481080"/>
                <a:gd name="connsiteY12" fmla="*/ 1688782 h 4173579"/>
                <a:gd name="connsiteX13" fmla="*/ 284737 w 1481080"/>
                <a:gd name="connsiteY13" fmla="*/ 4167428 h 4173579"/>
                <a:gd name="connsiteX14" fmla="*/ 1309849 w 1481080"/>
                <a:gd name="connsiteY14" fmla="*/ 4169333 h 4173579"/>
                <a:gd name="connsiteX15" fmla="*/ 1254282 w 1481080"/>
                <a:gd name="connsiteY15" fmla="*/ 1694497 h 4173579"/>
                <a:gd name="connsiteX16" fmla="*/ 1245710 w 1481080"/>
                <a:gd name="connsiteY16" fmla="*/ 1146810 h 4173579"/>
                <a:gd name="connsiteX17" fmla="*/ 1276190 w 1481080"/>
                <a:gd name="connsiteY17" fmla="*/ 1092517 h 4173579"/>
                <a:gd name="connsiteX18" fmla="*/ 1452402 w 1481080"/>
                <a:gd name="connsiteY18" fmla="*/ 862012 h 4173579"/>
                <a:gd name="connsiteX19" fmla="*/ 1467642 w 1481080"/>
                <a:gd name="connsiteY19" fmla="*/ 779145 h 4173579"/>
                <a:gd name="connsiteX20" fmla="*/ 1480977 w 1481080"/>
                <a:gd name="connsiteY20" fmla="*/ 0 h 4173579"/>
                <a:gd name="connsiteX0" fmla="*/ 609440 w 1481080"/>
                <a:gd name="connsiteY0" fmla="*/ 580072 h 4173579"/>
                <a:gd name="connsiteX1" fmla="*/ 654207 w 1481080"/>
                <a:gd name="connsiteY1" fmla="*/ 557212 h 4173579"/>
                <a:gd name="connsiteX2" fmla="*/ 743742 w 1481080"/>
                <a:gd name="connsiteY2" fmla="*/ 521017 h 4173579"/>
                <a:gd name="connsiteX3" fmla="*/ 848517 w 1481080"/>
                <a:gd name="connsiteY3" fmla="*/ 254317 h 4173579"/>
                <a:gd name="connsiteX4" fmla="*/ 222725 w 1481080"/>
                <a:gd name="connsiteY4" fmla="*/ 172402 h 4173579"/>
                <a:gd name="connsiteX5" fmla="*/ 63657 w 1481080"/>
                <a:gd name="connsiteY5" fmla="*/ 268605 h 4173579"/>
                <a:gd name="connsiteX6" fmla="*/ 28415 w 1481080"/>
                <a:gd name="connsiteY6" fmla="*/ 388620 h 4173579"/>
                <a:gd name="connsiteX7" fmla="*/ 792 w 1481080"/>
                <a:gd name="connsiteY7" fmla="*/ 545782 h 4173579"/>
                <a:gd name="connsiteX8" fmla="*/ 16985 w 1481080"/>
                <a:gd name="connsiteY8" fmla="*/ 613410 h 4173579"/>
                <a:gd name="connsiteX9" fmla="*/ 285590 w 1481080"/>
                <a:gd name="connsiteY9" fmla="*/ 1036320 h 4173579"/>
                <a:gd name="connsiteX10" fmla="*/ 371315 w 1481080"/>
                <a:gd name="connsiteY10" fmla="*/ 1119187 h 4173579"/>
                <a:gd name="connsiteX11" fmla="*/ 392270 w 1481080"/>
                <a:gd name="connsiteY11" fmla="*/ 1166812 h 4173579"/>
                <a:gd name="connsiteX12" fmla="*/ 400842 w 1481080"/>
                <a:gd name="connsiteY12" fmla="*/ 1688782 h 4173579"/>
                <a:gd name="connsiteX13" fmla="*/ 284737 w 1481080"/>
                <a:gd name="connsiteY13" fmla="*/ 4167428 h 4173579"/>
                <a:gd name="connsiteX14" fmla="*/ 1309849 w 1481080"/>
                <a:gd name="connsiteY14" fmla="*/ 4169333 h 4173579"/>
                <a:gd name="connsiteX15" fmla="*/ 1254282 w 1481080"/>
                <a:gd name="connsiteY15" fmla="*/ 1694497 h 4173579"/>
                <a:gd name="connsiteX16" fmla="*/ 1245710 w 1481080"/>
                <a:gd name="connsiteY16" fmla="*/ 1146810 h 4173579"/>
                <a:gd name="connsiteX17" fmla="*/ 1276190 w 1481080"/>
                <a:gd name="connsiteY17" fmla="*/ 1092517 h 4173579"/>
                <a:gd name="connsiteX18" fmla="*/ 1452402 w 1481080"/>
                <a:gd name="connsiteY18" fmla="*/ 862012 h 4173579"/>
                <a:gd name="connsiteX19" fmla="*/ 1467642 w 1481080"/>
                <a:gd name="connsiteY19" fmla="*/ 779145 h 4173579"/>
                <a:gd name="connsiteX20" fmla="*/ 1480977 w 1481080"/>
                <a:gd name="connsiteY20" fmla="*/ 0 h 4173579"/>
                <a:gd name="connsiteX0" fmla="*/ 609440 w 1481080"/>
                <a:gd name="connsiteY0" fmla="*/ 580072 h 4173579"/>
                <a:gd name="connsiteX1" fmla="*/ 654207 w 1481080"/>
                <a:gd name="connsiteY1" fmla="*/ 557212 h 4173579"/>
                <a:gd name="connsiteX2" fmla="*/ 743742 w 1481080"/>
                <a:gd name="connsiteY2" fmla="*/ 521017 h 4173579"/>
                <a:gd name="connsiteX3" fmla="*/ 848517 w 1481080"/>
                <a:gd name="connsiteY3" fmla="*/ 254317 h 4173579"/>
                <a:gd name="connsiteX4" fmla="*/ 222725 w 1481080"/>
                <a:gd name="connsiteY4" fmla="*/ 172402 h 4173579"/>
                <a:gd name="connsiteX5" fmla="*/ 63657 w 1481080"/>
                <a:gd name="connsiteY5" fmla="*/ 268605 h 4173579"/>
                <a:gd name="connsiteX6" fmla="*/ 28415 w 1481080"/>
                <a:gd name="connsiteY6" fmla="*/ 388620 h 4173579"/>
                <a:gd name="connsiteX7" fmla="*/ 792 w 1481080"/>
                <a:gd name="connsiteY7" fmla="*/ 545782 h 4173579"/>
                <a:gd name="connsiteX8" fmla="*/ 16985 w 1481080"/>
                <a:gd name="connsiteY8" fmla="*/ 613410 h 4173579"/>
                <a:gd name="connsiteX9" fmla="*/ 285590 w 1481080"/>
                <a:gd name="connsiteY9" fmla="*/ 1036320 h 4173579"/>
                <a:gd name="connsiteX10" fmla="*/ 371315 w 1481080"/>
                <a:gd name="connsiteY10" fmla="*/ 1119187 h 4173579"/>
                <a:gd name="connsiteX11" fmla="*/ 392270 w 1481080"/>
                <a:gd name="connsiteY11" fmla="*/ 1166812 h 4173579"/>
                <a:gd name="connsiteX12" fmla="*/ 400842 w 1481080"/>
                <a:gd name="connsiteY12" fmla="*/ 1688782 h 4173579"/>
                <a:gd name="connsiteX13" fmla="*/ 284737 w 1481080"/>
                <a:gd name="connsiteY13" fmla="*/ 4167428 h 4173579"/>
                <a:gd name="connsiteX14" fmla="*/ 1309849 w 1481080"/>
                <a:gd name="connsiteY14" fmla="*/ 4169333 h 4173579"/>
                <a:gd name="connsiteX15" fmla="*/ 1262802 w 1481080"/>
                <a:gd name="connsiteY15" fmla="*/ 2069371 h 4173579"/>
                <a:gd name="connsiteX16" fmla="*/ 1245710 w 1481080"/>
                <a:gd name="connsiteY16" fmla="*/ 1146810 h 4173579"/>
                <a:gd name="connsiteX17" fmla="*/ 1276190 w 1481080"/>
                <a:gd name="connsiteY17" fmla="*/ 1092517 h 4173579"/>
                <a:gd name="connsiteX18" fmla="*/ 1452402 w 1481080"/>
                <a:gd name="connsiteY18" fmla="*/ 862012 h 4173579"/>
                <a:gd name="connsiteX19" fmla="*/ 1467642 w 1481080"/>
                <a:gd name="connsiteY19" fmla="*/ 779145 h 4173579"/>
                <a:gd name="connsiteX20" fmla="*/ 1480977 w 1481080"/>
                <a:gd name="connsiteY20" fmla="*/ 0 h 4173579"/>
                <a:gd name="connsiteX0" fmla="*/ 609440 w 1481080"/>
                <a:gd name="connsiteY0" fmla="*/ 580072 h 4173579"/>
                <a:gd name="connsiteX1" fmla="*/ 654207 w 1481080"/>
                <a:gd name="connsiteY1" fmla="*/ 557212 h 4173579"/>
                <a:gd name="connsiteX2" fmla="*/ 743742 w 1481080"/>
                <a:gd name="connsiteY2" fmla="*/ 521017 h 4173579"/>
                <a:gd name="connsiteX3" fmla="*/ 848517 w 1481080"/>
                <a:gd name="connsiteY3" fmla="*/ 254317 h 4173579"/>
                <a:gd name="connsiteX4" fmla="*/ 222725 w 1481080"/>
                <a:gd name="connsiteY4" fmla="*/ 172402 h 4173579"/>
                <a:gd name="connsiteX5" fmla="*/ 63657 w 1481080"/>
                <a:gd name="connsiteY5" fmla="*/ 268605 h 4173579"/>
                <a:gd name="connsiteX6" fmla="*/ 28415 w 1481080"/>
                <a:gd name="connsiteY6" fmla="*/ 388620 h 4173579"/>
                <a:gd name="connsiteX7" fmla="*/ 792 w 1481080"/>
                <a:gd name="connsiteY7" fmla="*/ 545782 h 4173579"/>
                <a:gd name="connsiteX8" fmla="*/ 16985 w 1481080"/>
                <a:gd name="connsiteY8" fmla="*/ 613410 h 4173579"/>
                <a:gd name="connsiteX9" fmla="*/ 285590 w 1481080"/>
                <a:gd name="connsiteY9" fmla="*/ 1036320 h 4173579"/>
                <a:gd name="connsiteX10" fmla="*/ 371315 w 1481080"/>
                <a:gd name="connsiteY10" fmla="*/ 1119187 h 4173579"/>
                <a:gd name="connsiteX11" fmla="*/ 392270 w 1481080"/>
                <a:gd name="connsiteY11" fmla="*/ 1166812 h 4173579"/>
                <a:gd name="connsiteX12" fmla="*/ 400842 w 1481080"/>
                <a:gd name="connsiteY12" fmla="*/ 1688782 h 4173579"/>
                <a:gd name="connsiteX13" fmla="*/ 284737 w 1481080"/>
                <a:gd name="connsiteY13" fmla="*/ 4167428 h 4173579"/>
                <a:gd name="connsiteX14" fmla="*/ 1309849 w 1481080"/>
                <a:gd name="connsiteY14" fmla="*/ 4169333 h 4173579"/>
                <a:gd name="connsiteX15" fmla="*/ 1262802 w 1481080"/>
                <a:gd name="connsiteY15" fmla="*/ 2069371 h 4173579"/>
                <a:gd name="connsiteX16" fmla="*/ 1245710 w 1481080"/>
                <a:gd name="connsiteY16" fmla="*/ 1146810 h 4173579"/>
                <a:gd name="connsiteX17" fmla="*/ 1276190 w 1481080"/>
                <a:gd name="connsiteY17" fmla="*/ 1092517 h 4173579"/>
                <a:gd name="connsiteX18" fmla="*/ 1452402 w 1481080"/>
                <a:gd name="connsiteY18" fmla="*/ 862012 h 4173579"/>
                <a:gd name="connsiteX19" fmla="*/ 1467642 w 1481080"/>
                <a:gd name="connsiteY19" fmla="*/ 779145 h 4173579"/>
                <a:gd name="connsiteX20" fmla="*/ 1480977 w 1481080"/>
                <a:gd name="connsiteY20" fmla="*/ 0 h 4173579"/>
                <a:gd name="connsiteX0" fmla="*/ 609440 w 1481080"/>
                <a:gd name="connsiteY0" fmla="*/ 580072 h 4173579"/>
                <a:gd name="connsiteX1" fmla="*/ 654207 w 1481080"/>
                <a:gd name="connsiteY1" fmla="*/ 557212 h 4173579"/>
                <a:gd name="connsiteX2" fmla="*/ 743742 w 1481080"/>
                <a:gd name="connsiteY2" fmla="*/ 521017 h 4173579"/>
                <a:gd name="connsiteX3" fmla="*/ 848517 w 1481080"/>
                <a:gd name="connsiteY3" fmla="*/ 254317 h 4173579"/>
                <a:gd name="connsiteX4" fmla="*/ 222725 w 1481080"/>
                <a:gd name="connsiteY4" fmla="*/ 172402 h 4173579"/>
                <a:gd name="connsiteX5" fmla="*/ 63657 w 1481080"/>
                <a:gd name="connsiteY5" fmla="*/ 268605 h 4173579"/>
                <a:gd name="connsiteX6" fmla="*/ 28415 w 1481080"/>
                <a:gd name="connsiteY6" fmla="*/ 388620 h 4173579"/>
                <a:gd name="connsiteX7" fmla="*/ 792 w 1481080"/>
                <a:gd name="connsiteY7" fmla="*/ 545782 h 4173579"/>
                <a:gd name="connsiteX8" fmla="*/ 16985 w 1481080"/>
                <a:gd name="connsiteY8" fmla="*/ 613410 h 4173579"/>
                <a:gd name="connsiteX9" fmla="*/ 285590 w 1481080"/>
                <a:gd name="connsiteY9" fmla="*/ 1036320 h 4173579"/>
                <a:gd name="connsiteX10" fmla="*/ 371315 w 1481080"/>
                <a:gd name="connsiteY10" fmla="*/ 1119187 h 4173579"/>
                <a:gd name="connsiteX11" fmla="*/ 392270 w 1481080"/>
                <a:gd name="connsiteY11" fmla="*/ 1166812 h 4173579"/>
                <a:gd name="connsiteX12" fmla="*/ 400842 w 1481080"/>
                <a:gd name="connsiteY12" fmla="*/ 1688782 h 4173579"/>
                <a:gd name="connsiteX13" fmla="*/ 284737 w 1481080"/>
                <a:gd name="connsiteY13" fmla="*/ 4167428 h 4173579"/>
                <a:gd name="connsiteX14" fmla="*/ 1309849 w 1481080"/>
                <a:gd name="connsiteY14" fmla="*/ 4169333 h 4173579"/>
                <a:gd name="connsiteX15" fmla="*/ 1254282 w 1481080"/>
                <a:gd name="connsiteY15" fmla="*/ 1617818 h 4173579"/>
                <a:gd name="connsiteX16" fmla="*/ 1245710 w 1481080"/>
                <a:gd name="connsiteY16" fmla="*/ 1146810 h 4173579"/>
                <a:gd name="connsiteX17" fmla="*/ 1276190 w 1481080"/>
                <a:gd name="connsiteY17" fmla="*/ 1092517 h 4173579"/>
                <a:gd name="connsiteX18" fmla="*/ 1452402 w 1481080"/>
                <a:gd name="connsiteY18" fmla="*/ 862012 h 4173579"/>
                <a:gd name="connsiteX19" fmla="*/ 1467642 w 1481080"/>
                <a:gd name="connsiteY19" fmla="*/ 779145 h 4173579"/>
                <a:gd name="connsiteX20" fmla="*/ 1480977 w 1481080"/>
                <a:gd name="connsiteY20" fmla="*/ 0 h 4173579"/>
                <a:gd name="connsiteX0" fmla="*/ 609440 w 1481080"/>
                <a:gd name="connsiteY0" fmla="*/ 580072 h 4173579"/>
                <a:gd name="connsiteX1" fmla="*/ 654207 w 1481080"/>
                <a:gd name="connsiteY1" fmla="*/ 557212 h 4173579"/>
                <a:gd name="connsiteX2" fmla="*/ 743742 w 1481080"/>
                <a:gd name="connsiteY2" fmla="*/ 521017 h 4173579"/>
                <a:gd name="connsiteX3" fmla="*/ 848517 w 1481080"/>
                <a:gd name="connsiteY3" fmla="*/ 254317 h 4173579"/>
                <a:gd name="connsiteX4" fmla="*/ 222725 w 1481080"/>
                <a:gd name="connsiteY4" fmla="*/ 172402 h 4173579"/>
                <a:gd name="connsiteX5" fmla="*/ 63657 w 1481080"/>
                <a:gd name="connsiteY5" fmla="*/ 268605 h 4173579"/>
                <a:gd name="connsiteX6" fmla="*/ 28415 w 1481080"/>
                <a:gd name="connsiteY6" fmla="*/ 388620 h 4173579"/>
                <a:gd name="connsiteX7" fmla="*/ 792 w 1481080"/>
                <a:gd name="connsiteY7" fmla="*/ 545782 h 4173579"/>
                <a:gd name="connsiteX8" fmla="*/ 16985 w 1481080"/>
                <a:gd name="connsiteY8" fmla="*/ 613410 h 4173579"/>
                <a:gd name="connsiteX9" fmla="*/ 285590 w 1481080"/>
                <a:gd name="connsiteY9" fmla="*/ 1036320 h 4173579"/>
                <a:gd name="connsiteX10" fmla="*/ 371315 w 1481080"/>
                <a:gd name="connsiteY10" fmla="*/ 1119187 h 4173579"/>
                <a:gd name="connsiteX11" fmla="*/ 392270 w 1481080"/>
                <a:gd name="connsiteY11" fmla="*/ 1166812 h 4173579"/>
                <a:gd name="connsiteX12" fmla="*/ 409362 w 1481080"/>
                <a:gd name="connsiteY12" fmla="*/ 1637663 h 4173579"/>
                <a:gd name="connsiteX13" fmla="*/ 284737 w 1481080"/>
                <a:gd name="connsiteY13" fmla="*/ 4167428 h 4173579"/>
                <a:gd name="connsiteX14" fmla="*/ 1309849 w 1481080"/>
                <a:gd name="connsiteY14" fmla="*/ 4169333 h 4173579"/>
                <a:gd name="connsiteX15" fmla="*/ 1254282 w 1481080"/>
                <a:gd name="connsiteY15" fmla="*/ 1617818 h 4173579"/>
                <a:gd name="connsiteX16" fmla="*/ 1245710 w 1481080"/>
                <a:gd name="connsiteY16" fmla="*/ 1146810 h 4173579"/>
                <a:gd name="connsiteX17" fmla="*/ 1276190 w 1481080"/>
                <a:gd name="connsiteY17" fmla="*/ 1092517 h 4173579"/>
                <a:gd name="connsiteX18" fmla="*/ 1452402 w 1481080"/>
                <a:gd name="connsiteY18" fmla="*/ 862012 h 4173579"/>
                <a:gd name="connsiteX19" fmla="*/ 1467642 w 1481080"/>
                <a:gd name="connsiteY19" fmla="*/ 779145 h 4173579"/>
                <a:gd name="connsiteX20" fmla="*/ 1480977 w 1481080"/>
                <a:gd name="connsiteY20" fmla="*/ 0 h 4173579"/>
                <a:gd name="connsiteX0" fmla="*/ 609440 w 1481080"/>
                <a:gd name="connsiteY0" fmla="*/ 580072 h 4173579"/>
                <a:gd name="connsiteX1" fmla="*/ 654207 w 1481080"/>
                <a:gd name="connsiteY1" fmla="*/ 557212 h 4173579"/>
                <a:gd name="connsiteX2" fmla="*/ 743742 w 1481080"/>
                <a:gd name="connsiteY2" fmla="*/ 521017 h 4173579"/>
                <a:gd name="connsiteX3" fmla="*/ 848517 w 1481080"/>
                <a:gd name="connsiteY3" fmla="*/ 254317 h 4173579"/>
                <a:gd name="connsiteX4" fmla="*/ 222725 w 1481080"/>
                <a:gd name="connsiteY4" fmla="*/ 172402 h 4173579"/>
                <a:gd name="connsiteX5" fmla="*/ 63657 w 1481080"/>
                <a:gd name="connsiteY5" fmla="*/ 268605 h 4173579"/>
                <a:gd name="connsiteX6" fmla="*/ 28415 w 1481080"/>
                <a:gd name="connsiteY6" fmla="*/ 388620 h 4173579"/>
                <a:gd name="connsiteX7" fmla="*/ 792 w 1481080"/>
                <a:gd name="connsiteY7" fmla="*/ 545782 h 4173579"/>
                <a:gd name="connsiteX8" fmla="*/ 16985 w 1481080"/>
                <a:gd name="connsiteY8" fmla="*/ 613410 h 4173579"/>
                <a:gd name="connsiteX9" fmla="*/ 285590 w 1481080"/>
                <a:gd name="connsiteY9" fmla="*/ 1036320 h 4173579"/>
                <a:gd name="connsiteX10" fmla="*/ 371315 w 1481080"/>
                <a:gd name="connsiteY10" fmla="*/ 1119187 h 4173579"/>
                <a:gd name="connsiteX11" fmla="*/ 392270 w 1481080"/>
                <a:gd name="connsiteY11" fmla="*/ 1166812 h 4173579"/>
                <a:gd name="connsiteX12" fmla="*/ 409362 w 1481080"/>
                <a:gd name="connsiteY12" fmla="*/ 1637663 h 4173579"/>
                <a:gd name="connsiteX13" fmla="*/ 284737 w 1481080"/>
                <a:gd name="connsiteY13" fmla="*/ 4167428 h 4173579"/>
                <a:gd name="connsiteX14" fmla="*/ 1343928 w 1481080"/>
                <a:gd name="connsiteY14" fmla="*/ 4169333 h 4173579"/>
                <a:gd name="connsiteX15" fmla="*/ 1254282 w 1481080"/>
                <a:gd name="connsiteY15" fmla="*/ 1617818 h 4173579"/>
                <a:gd name="connsiteX16" fmla="*/ 1245710 w 1481080"/>
                <a:gd name="connsiteY16" fmla="*/ 1146810 h 4173579"/>
                <a:gd name="connsiteX17" fmla="*/ 1276190 w 1481080"/>
                <a:gd name="connsiteY17" fmla="*/ 1092517 h 4173579"/>
                <a:gd name="connsiteX18" fmla="*/ 1452402 w 1481080"/>
                <a:gd name="connsiteY18" fmla="*/ 862012 h 4173579"/>
                <a:gd name="connsiteX19" fmla="*/ 1467642 w 1481080"/>
                <a:gd name="connsiteY19" fmla="*/ 779145 h 4173579"/>
                <a:gd name="connsiteX20" fmla="*/ 1480977 w 1481080"/>
                <a:gd name="connsiteY20" fmla="*/ 0 h 4173579"/>
                <a:gd name="connsiteX0" fmla="*/ 609440 w 1481080"/>
                <a:gd name="connsiteY0" fmla="*/ 580072 h 4173579"/>
                <a:gd name="connsiteX1" fmla="*/ 654207 w 1481080"/>
                <a:gd name="connsiteY1" fmla="*/ 557212 h 4173579"/>
                <a:gd name="connsiteX2" fmla="*/ 743742 w 1481080"/>
                <a:gd name="connsiteY2" fmla="*/ 521017 h 4173579"/>
                <a:gd name="connsiteX3" fmla="*/ 848517 w 1481080"/>
                <a:gd name="connsiteY3" fmla="*/ 254317 h 4173579"/>
                <a:gd name="connsiteX4" fmla="*/ 222725 w 1481080"/>
                <a:gd name="connsiteY4" fmla="*/ 172402 h 4173579"/>
                <a:gd name="connsiteX5" fmla="*/ 63657 w 1481080"/>
                <a:gd name="connsiteY5" fmla="*/ 268605 h 4173579"/>
                <a:gd name="connsiteX6" fmla="*/ 28415 w 1481080"/>
                <a:gd name="connsiteY6" fmla="*/ 388620 h 4173579"/>
                <a:gd name="connsiteX7" fmla="*/ 792 w 1481080"/>
                <a:gd name="connsiteY7" fmla="*/ 545782 h 4173579"/>
                <a:gd name="connsiteX8" fmla="*/ 16985 w 1481080"/>
                <a:gd name="connsiteY8" fmla="*/ 613410 h 4173579"/>
                <a:gd name="connsiteX9" fmla="*/ 285590 w 1481080"/>
                <a:gd name="connsiteY9" fmla="*/ 1036320 h 4173579"/>
                <a:gd name="connsiteX10" fmla="*/ 371315 w 1481080"/>
                <a:gd name="connsiteY10" fmla="*/ 1119187 h 4173579"/>
                <a:gd name="connsiteX11" fmla="*/ 392270 w 1481080"/>
                <a:gd name="connsiteY11" fmla="*/ 1166812 h 4173579"/>
                <a:gd name="connsiteX12" fmla="*/ 409362 w 1481080"/>
                <a:gd name="connsiteY12" fmla="*/ 1637663 h 4173579"/>
                <a:gd name="connsiteX13" fmla="*/ 284737 w 1481080"/>
                <a:gd name="connsiteY13" fmla="*/ 4167428 h 4173579"/>
                <a:gd name="connsiteX14" fmla="*/ 1386528 w 1481080"/>
                <a:gd name="connsiteY14" fmla="*/ 4169333 h 4173579"/>
                <a:gd name="connsiteX15" fmla="*/ 1254282 w 1481080"/>
                <a:gd name="connsiteY15" fmla="*/ 1617818 h 4173579"/>
                <a:gd name="connsiteX16" fmla="*/ 1245710 w 1481080"/>
                <a:gd name="connsiteY16" fmla="*/ 1146810 h 4173579"/>
                <a:gd name="connsiteX17" fmla="*/ 1276190 w 1481080"/>
                <a:gd name="connsiteY17" fmla="*/ 1092517 h 4173579"/>
                <a:gd name="connsiteX18" fmla="*/ 1452402 w 1481080"/>
                <a:gd name="connsiteY18" fmla="*/ 862012 h 4173579"/>
                <a:gd name="connsiteX19" fmla="*/ 1467642 w 1481080"/>
                <a:gd name="connsiteY19" fmla="*/ 779145 h 4173579"/>
                <a:gd name="connsiteX20" fmla="*/ 1480977 w 1481080"/>
                <a:gd name="connsiteY20" fmla="*/ 0 h 4173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81080" h="4173579">
                  <a:moveTo>
                    <a:pt x="609440" y="580072"/>
                  </a:moveTo>
                  <a:cubicBezTo>
                    <a:pt x="621822" y="567690"/>
                    <a:pt x="637062" y="561022"/>
                    <a:pt x="654207" y="557212"/>
                  </a:cubicBezTo>
                  <a:cubicBezTo>
                    <a:pt x="686592" y="550545"/>
                    <a:pt x="717072" y="539115"/>
                    <a:pt x="743742" y="521017"/>
                  </a:cubicBezTo>
                  <a:cubicBezTo>
                    <a:pt x="819942" y="469582"/>
                    <a:pt x="845660" y="347662"/>
                    <a:pt x="848517" y="254317"/>
                  </a:cubicBezTo>
                  <a:cubicBezTo>
                    <a:pt x="849470" y="238125"/>
                    <a:pt x="307497" y="176212"/>
                    <a:pt x="222725" y="172402"/>
                  </a:cubicBezTo>
                  <a:cubicBezTo>
                    <a:pt x="152240" y="168592"/>
                    <a:pt x="84612" y="202882"/>
                    <a:pt x="63657" y="268605"/>
                  </a:cubicBezTo>
                  <a:cubicBezTo>
                    <a:pt x="51275" y="308610"/>
                    <a:pt x="40797" y="348615"/>
                    <a:pt x="28415" y="388620"/>
                  </a:cubicBezTo>
                  <a:cubicBezTo>
                    <a:pt x="19842" y="418147"/>
                    <a:pt x="8412" y="497204"/>
                    <a:pt x="792" y="545782"/>
                  </a:cubicBezTo>
                  <a:cubicBezTo>
                    <a:pt x="-2065" y="569595"/>
                    <a:pt x="2697" y="593407"/>
                    <a:pt x="16985" y="613410"/>
                  </a:cubicBezTo>
                  <a:cubicBezTo>
                    <a:pt x="75087" y="698182"/>
                    <a:pt x="226535" y="940117"/>
                    <a:pt x="285590" y="1036320"/>
                  </a:cubicBezTo>
                  <a:cubicBezTo>
                    <a:pt x="297020" y="1055370"/>
                    <a:pt x="351312" y="1106805"/>
                    <a:pt x="371315" y="1119187"/>
                  </a:cubicBezTo>
                  <a:cubicBezTo>
                    <a:pt x="381792" y="1125855"/>
                    <a:pt x="392270" y="1146810"/>
                    <a:pt x="392270" y="1166812"/>
                  </a:cubicBezTo>
                  <a:cubicBezTo>
                    <a:pt x="387507" y="1338262"/>
                    <a:pt x="401742" y="1465261"/>
                    <a:pt x="409362" y="1637663"/>
                  </a:cubicBezTo>
                  <a:cubicBezTo>
                    <a:pt x="419787" y="2309091"/>
                    <a:pt x="303633" y="3583606"/>
                    <a:pt x="284737" y="4167428"/>
                  </a:cubicBezTo>
                  <a:cubicBezTo>
                    <a:pt x="615155" y="4180419"/>
                    <a:pt x="1041984" y="4168698"/>
                    <a:pt x="1386528" y="4169333"/>
                  </a:cubicBezTo>
                  <a:cubicBezTo>
                    <a:pt x="1428438" y="4169333"/>
                    <a:pt x="1279842" y="1922892"/>
                    <a:pt x="1254282" y="1617818"/>
                  </a:cubicBezTo>
                  <a:cubicBezTo>
                    <a:pt x="1252377" y="1437796"/>
                    <a:pt x="1243805" y="1327785"/>
                    <a:pt x="1245710" y="1146810"/>
                  </a:cubicBezTo>
                  <a:cubicBezTo>
                    <a:pt x="1245710" y="1121092"/>
                    <a:pt x="1254282" y="1106805"/>
                    <a:pt x="1276190" y="1092517"/>
                  </a:cubicBezTo>
                  <a:cubicBezTo>
                    <a:pt x="1363820" y="1033462"/>
                    <a:pt x="1420017" y="962977"/>
                    <a:pt x="1452402" y="862012"/>
                  </a:cubicBezTo>
                  <a:cubicBezTo>
                    <a:pt x="1460975" y="834390"/>
                    <a:pt x="1466690" y="807720"/>
                    <a:pt x="1467642" y="779145"/>
                  </a:cubicBezTo>
                  <a:cubicBezTo>
                    <a:pt x="1476215" y="527685"/>
                    <a:pt x="1481930" y="273367"/>
                    <a:pt x="1480977" y="0"/>
                  </a:cubicBezTo>
                </a:path>
              </a:pathLst>
            </a:custGeom>
            <a:noFill/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55">
              <a:extLst>
                <a:ext uri="{FF2B5EF4-FFF2-40B4-BE49-F238E27FC236}">
                  <a16:creationId xmlns:a16="http://schemas.microsoft.com/office/drawing/2014/main" id="{75C9D613-9C51-42C6-B61F-E3F8E1AA9E54}"/>
                </a:ext>
              </a:extLst>
            </p:cNvPr>
            <p:cNvSpPr/>
            <p:nvPr/>
          </p:nvSpPr>
          <p:spPr>
            <a:xfrm rot="10800000">
              <a:off x="9759195" y="6092211"/>
              <a:ext cx="279019" cy="426280"/>
            </a:xfrm>
            <a:custGeom>
              <a:avLst/>
              <a:gdLst>
                <a:gd name="connsiteX0" fmla="*/ 14288 w 342900"/>
                <a:gd name="connsiteY0" fmla="*/ 464820 h 523875"/>
                <a:gd name="connsiteX1" fmla="*/ 14288 w 342900"/>
                <a:gd name="connsiteY1" fmla="*/ 175260 h 523875"/>
                <a:gd name="connsiteX2" fmla="*/ 175260 w 342900"/>
                <a:gd name="connsiteY2" fmla="*/ 14288 h 523875"/>
                <a:gd name="connsiteX3" fmla="*/ 175260 w 342900"/>
                <a:gd name="connsiteY3" fmla="*/ 14288 h 523875"/>
                <a:gd name="connsiteX4" fmla="*/ 336233 w 342900"/>
                <a:gd name="connsiteY4" fmla="*/ 175260 h 523875"/>
                <a:gd name="connsiteX5" fmla="*/ 336233 w 342900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900" h="523875">
                  <a:moveTo>
                    <a:pt x="14288" y="464820"/>
                  </a:move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3" y="14288"/>
                    <a:pt x="336233" y="85725"/>
                    <a:pt x="336233" y="175260"/>
                  </a:cubicBezTo>
                  <a:lnTo>
                    <a:pt x="336233" y="516255"/>
                  </a:lnTo>
                </a:path>
              </a:pathLst>
            </a:custGeom>
            <a:noFill/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Rectangle: Rounded Corners 58">
              <a:extLst>
                <a:ext uri="{FF2B5EF4-FFF2-40B4-BE49-F238E27FC236}">
                  <a16:creationId xmlns:a16="http://schemas.microsoft.com/office/drawing/2014/main" id="{220E16FD-F2F8-4F1D-BD3F-B958FEA69DDD}"/>
                </a:ext>
              </a:extLst>
            </p:cNvPr>
            <p:cNvSpPr/>
            <p:nvPr/>
          </p:nvSpPr>
          <p:spPr>
            <a:xfrm>
              <a:off x="9217869" y="4060992"/>
              <a:ext cx="503786" cy="156523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9E0CCC37-C5EC-4F3B-B5A2-F99DB3408698}"/>
              </a:ext>
            </a:extLst>
          </p:cNvPr>
          <p:cNvGrpSpPr/>
          <p:nvPr/>
        </p:nvGrpSpPr>
        <p:grpSpPr>
          <a:xfrm>
            <a:off x="278761" y="2034623"/>
            <a:ext cx="5993767" cy="4669009"/>
            <a:chOff x="2088941" y="1535010"/>
            <a:chExt cx="5993767" cy="4669009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F7B524EC-BA36-4C58-987D-DB03D404CEA0}"/>
                </a:ext>
              </a:extLst>
            </p:cNvPr>
            <p:cNvGrpSpPr/>
            <p:nvPr/>
          </p:nvGrpSpPr>
          <p:grpSpPr>
            <a:xfrm>
              <a:off x="3467399" y="4569973"/>
              <a:ext cx="4615309" cy="1634046"/>
              <a:chOff x="3467399" y="4569973"/>
              <a:chExt cx="4615309" cy="1634046"/>
            </a:xfrm>
          </p:grpSpPr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65E5C881-5982-4F93-A015-43C44249D003}"/>
                  </a:ext>
                </a:extLst>
              </p:cNvPr>
              <p:cNvSpPr/>
              <p:nvPr/>
            </p:nvSpPr>
            <p:spPr>
              <a:xfrm>
                <a:off x="4869635" y="5439017"/>
                <a:ext cx="3213073" cy="765002"/>
              </a:xfrm>
              <a:custGeom>
                <a:avLst/>
                <a:gdLst>
                  <a:gd name="connsiteX0" fmla="*/ 4666672 w 4712720"/>
                  <a:gd name="connsiteY0" fmla="*/ 1122055 h 1122054"/>
                  <a:gd name="connsiteX1" fmla="*/ 46049 w 4712720"/>
                  <a:gd name="connsiteY1" fmla="*/ 1122055 h 1122054"/>
                  <a:gd name="connsiteX2" fmla="*/ 0 w 4712720"/>
                  <a:gd name="connsiteY2" fmla="*/ 1076006 h 1122054"/>
                  <a:gd name="connsiteX3" fmla="*/ 0 w 4712720"/>
                  <a:gd name="connsiteY3" fmla="*/ 46049 h 1122054"/>
                  <a:gd name="connsiteX4" fmla="*/ 46049 w 4712720"/>
                  <a:gd name="connsiteY4" fmla="*/ 0 h 1122054"/>
                  <a:gd name="connsiteX5" fmla="*/ 4666672 w 4712720"/>
                  <a:gd name="connsiteY5" fmla="*/ 0 h 1122054"/>
                  <a:gd name="connsiteX6" fmla="*/ 4712721 w 4712720"/>
                  <a:gd name="connsiteY6" fmla="*/ 46049 h 1122054"/>
                  <a:gd name="connsiteX7" fmla="*/ 4712721 w 4712720"/>
                  <a:gd name="connsiteY7" fmla="*/ 1076096 h 1122054"/>
                  <a:gd name="connsiteX8" fmla="*/ 4666672 w 4712720"/>
                  <a:gd name="connsiteY8" fmla="*/ 1122055 h 1122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12720" h="1122054">
                    <a:moveTo>
                      <a:pt x="4666672" y="1122055"/>
                    </a:moveTo>
                    <a:lnTo>
                      <a:pt x="46049" y="1122055"/>
                    </a:lnTo>
                    <a:cubicBezTo>
                      <a:pt x="20646" y="1122055"/>
                      <a:pt x="0" y="1101499"/>
                      <a:pt x="0" y="1076006"/>
                    </a:cubicBezTo>
                    <a:lnTo>
                      <a:pt x="0" y="46049"/>
                    </a:lnTo>
                    <a:cubicBezTo>
                      <a:pt x="0" y="20646"/>
                      <a:pt x="20556" y="0"/>
                      <a:pt x="46049" y="0"/>
                    </a:cubicBezTo>
                    <a:lnTo>
                      <a:pt x="4666672" y="0"/>
                    </a:lnTo>
                    <a:cubicBezTo>
                      <a:pt x="4692075" y="0"/>
                      <a:pt x="4712721" y="20556"/>
                      <a:pt x="4712721" y="46049"/>
                    </a:cubicBezTo>
                    <a:lnTo>
                      <a:pt x="4712721" y="1076096"/>
                    </a:lnTo>
                    <a:cubicBezTo>
                      <a:pt x="4712631" y="1101499"/>
                      <a:pt x="4692075" y="1122055"/>
                      <a:pt x="4666672" y="1122055"/>
                    </a:cubicBezTo>
                    <a:close/>
                  </a:path>
                </a:pathLst>
              </a:custGeom>
              <a:solidFill>
                <a:srgbClr val="D8E1E6"/>
              </a:solidFill>
              <a:ln w="8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45079662-1F78-41F7-A49A-1186138C96C8}"/>
                  </a:ext>
                </a:extLst>
              </p:cNvPr>
              <p:cNvSpPr/>
              <p:nvPr/>
            </p:nvSpPr>
            <p:spPr>
              <a:xfrm>
                <a:off x="3467399" y="4765937"/>
                <a:ext cx="3603339" cy="1103649"/>
              </a:xfrm>
              <a:custGeom>
                <a:avLst/>
                <a:gdLst>
                  <a:gd name="connsiteX0" fmla="*/ 5283556 w 5285136"/>
                  <a:gd name="connsiteY0" fmla="*/ 0 h 1618758"/>
                  <a:gd name="connsiteX1" fmla="*/ 2353915 w 5285136"/>
                  <a:gd name="connsiteY1" fmla="*/ 168039 h 1618758"/>
                  <a:gd name="connsiteX2" fmla="*/ 2070709 w 5285136"/>
                  <a:gd name="connsiteY2" fmla="*/ 147034 h 1618758"/>
                  <a:gd name="connsiteX3" fmla="*/ 1893334 w 5285136"/>
                  <a:gd name="connsiteY3" fmla="*/ 125580 h 1618758"/>
                  <a:gd name="connsiteX4" fmla="*/ 1573504 w 5285136"/>
                  <a:gd name="connsiteY4" fmla="*/ 322075 h 1618758"/>
                  <a:gd name="connsiteX5" fmla="*/ 1405465 w 5285136"/>
                  <a:gd name="connsiteY5" fmla="*/ 667668 h 1618758"/>
                  <a:gd name="connsiteX6" fmla="*/ 1350349 w 5285136"/>
                  <a:gd name="connsiteY6" fmla="*/ 748994 h 1618758"/>
                  <a:gd name="connsiteX7" fmla="*/ 1077017 w 5285136"/>
                  <a:gd name="connsiteY7" fmla="*/ 972238 h 1618758"/>
                  <a:gd name="connsiteX8" fmla="*/ 899283 w 5285136"/>
                  <a:gd name="connsiteY8" fmla="*/ 1162628 h 1618758"/>
                  <a:gd name="connsiteX9" fmla="*/ 855388 w 5285136"/>
                  <a:gd name="connsiteY9" fmla="*/ 1194495 h 1618758"/>
                  <a:gd name="connsiteX10" fmla="*/ 588788 w 5285136"/>
                  <a:gd name="connsiteY10" fmla="*/ 1120170 h 1618758"/>
                  <a:gd name="connsiteX11" fmla="*/ 494985 w 5285136"/>
                  <a:gd name="connsiteY11" fmla="*/ 1030316 h 1618758"/>
                  <a:gd name="connsiteX12" fmla="*/ 340320 w 5285136"/>
                  <a:gd name="connsiteY12" fmla="*/ 888668 h 1618758"/>
                  <a:gd name="connsiteX13" fmla="*/ 278473 w 5285136"/>
                  <a:gd name="connsiteY13" fmla="*/ 813804 h 1618758"/>
                  <a:gd name="connsiteX14" fmla="*/ 93558 w 5285136"/>
                  <a:gd name="connsiteY14" fmla="*/ 650343 h 1618758"/>
                  <a:gd name="connsiteX15" fmla="*/ 12411 w 5285136"/>
                  <a:gd name="connsiteY15" fmla="*/ 751956 h 1618758"/>
                  <a:gd name="connsiteX16" fmla="*/ 90237 w 5285136"/>
                  <a:gd name="connsiteY16" fmla="*/ 942436 h 1618758"/>
                  <a:gd name="connsiteX17" fmla="*/ 88891 w 5285136"/>
                  <a:gd name="connsiteY17" fmla="*/ 972238 h 1618758"/>
                  <a:gd name="connsiteX18" fmla="*/ 78209 w 5285136"/>
                  <a:gd name="connsiteY18" fmla="*/ 1170976 h 1618758"/>
                  <a:gd name="connsiteX19" fmla="*/ 195261 w 5285136"/>
                  <a:gd name="connsiteY19" fmla="*/ 1282284 h 1618758"/>
                  <a:gd name="connsiteX20" fmla="*/ 289783 w 5285136"/>
                  <a:gd name="connsiteY20" fmla="*/ 1340182 h 1618758"/>
                  <a:gd name="connsiteX21" fmla="*/ 559884 w 5285136"/>
                  <a:gd name="connsiteY21" fmla="*/ 1475726 h 1618758"/>
                  <a:gd name="connsiteX22" fmla="*/ 719216 w 5285136"/>
                  <a:gd name="connsiteY22" fmla="*/ 1542960 h 1618758"/>
                  <a:gd name="connsiteX23" fmla="*/ 1130875 w 5285136"/>
                  <a:gd name="connsiteY23" fmla="*/ 1605616 h 1618758"/>
                  <a:gd name="connsiteX24" fmla="*/ 1281321 w 5285136"/>
                  <a:gd name="connsiteY24" fmla="*/ 1611989 h 1618758"/>
                  <a:gd name="connsiteX25" fmla="*/ 1598189 w 5285136"/>
                  <a:gd name="connsiteY25" fmla="*/ 1405441 h 1618758"/>
                  <a:gd name="connsiteX26" fmla="*/ 1831128 w 5285136"/>
                  <a:gd name="connsiteY26" fmla="*/ 1039113 h 1618758"/>
                  <a:gd name="connsiteX27" fmla="*/ 1892706 w 5285136"/>
                  <a:gd name="connsiteY27" fmla="*/ 997821 h 1618758"/>
                  <a:gd name="connsiteX28" fmla="*/ 5284993 w 5285136"/>
                  <a:gd name="connsiteY28" fmla="*/ 984536 h 1618758"/>
                  <a:gd name="connsiteX29" fmla="*/ 5283556 w 5285136"/>
                  <a:gd name="connsiteY29" fmla="*/ 0 h 16187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5285136" h="1618758">
                    <a:moveTo>
                      <a:pt x="5283556" y="0"/>
                    </a:moveTo>
                    <a:cubicBezTo>
                      <a:pt x="5094243" y="11400"/>
                      <a:pt x="2777334" y="144341"/>
                      <a:pt x="2353915" y="168039"/>
                    </a:cubicBezTo>
                    <a:cubicBezTo>
                      <a:pt x="2258765" y="173335"/>
                      <a:pt x="2164333" y="177644"/>
                      <a:pt x="2070709" y="147034"/>
                    </a:cubicBezTo>
                    <a:cubicBezTo>
                      <a:pt x="2014337" y="128632"/>
                      <a:pt x="1953028" y="128812"/>
                      <a:pt x="1893334" y="125580"/>
                    </a:cubicBezTo>
                    <a:cubicBezTo>
                      <a:pt x="1741453" y="117322"/>
                      <a:pt x="1636518" y="184825"/>
                      <a:pt x="1573504" y="322075"/>
                    </a:cubicBezTo>
                    <a:cubicBezTo>
                      <a:pt x="1527454" y="422252"/>
                      <a:pt x="1421264" y="652497"/>
                      <a:pt x="1405465" y="667668"/>
                    </a:cubicBezTo>
                    <a:cubicBezTo>
                      <a:pt x="1390025" y="696751"/>
                      <a:pt x="1371534" y="723770"/>
                      <a:pt x="1350349" y="748994"/>
                    </a:cubicBezTo>
                    <a:cubicBezTo>
                      <a:pt x="1273421" y="840823"/>
                      <a:pt x="1175847" y="907698"/>
                      <a:pt x="1077017" y="972238"/>
                    </a:cubicBezTo>
                    <a:cubicBezTo>
                      <a:pt x="1001525" y="1021609"/>
                      <a:pt x="937703" y="1079776"/>
                      <a:pt x="899283" y="1162628"/>
                    </a:cubicBezTo>
                    <a:cubicBezTo>
                      <a:pt x="890397" y="1181748"/>
                      <a:pt x="877919" y="1195572"/>
                      <a:pt x="855388" y="1194495"/>
                    </a:cubicBezTo>
                    <a:cubicBezTo>
                      <a:pt x="760867" y="1190276"/>
                      <a:pt x="667243" y="1183992"/>
                      <a:pt x="588788" y="1120170"/>
                    </a:cubicBezTo>
                    <a:cubicBezTo>
                      <a:pt x="554947" y="1092612"/>
                      <a:pt x="525594" y="1061015"/>
                      <a:pt x="494985" y="1030316"/>
                    </a:cubicBezTo>
                    <a:cubicBezTo>
                      <a:pt x="445524" y="980766"/>
                      <a:pt x="404143" y="921791"/>
                      <a:pt x="340320" y="888668"/>
                    </a:cubicBezTo>
                    <a:cubicBezTo>
                      <a:pt x="307915" y="871882"/>
                      <a:pt x="289334" y="849799"/>
                      <a:pt x="278473" y="813804"/>
                    </a:cubicBezTo>
                    <a:cubicBezTo>
                      <a:pt x="251005" y="722783"/>
                      <a:pt x="183951" y="668385"/>
                      <a:pt x="93558" y="650343"/>
                    </a:cubicBezTo>
                    <a:cubicBezTo>
                      <a:pt x="9897" y="633647"/>
                      <a:pt x="-19096" y="673861"/>
                      <a:pt x="12411" y="751956"/>
                    </a:cubicBezTo>
                    <a:cubicBezTo>
                      <a:pt x="38084" y="815599"/>
                      <a:pt x="64833" y="878703"/>
                      <a:pt x="90237" y="942436"/>
                    </a:cubicBezTo>
                    <a:cubicBezTo>
                      <a:pt x="93738" y="951143"/>
                      <a:pt x="105856" y="959761"/>
                      <a:pt x="88891" y="972238"/>
                    </a:cubicBezTo>
                    <a:cubicBezTo>
                      <a:pt x="7295" y="1032470"/>
                      <a:pt x="4242" y="1099434"/>
                      <a:pt x="78209" y="1170976"/>
                    </a:cubicBezTo>
                    <a:cubicBezTo>
                      <a:pt x="116897" y="1208408"/>
                      <a:pt x="155854" y="1245571"/>
                      <a:pt x="195261" y="1282284"/>
                    </a:cubicBezTo>
                    <a:cubicBezTo>
                      <a:pt x="222729" y="1307957"/>
                      <a:pt x="252621" y="1330578"/>
                      <a:pt x="289783" y="1340182"/>
                    </a:cubicBezTo>
                    <a:cubicBezTo>
                      <a:pt x="389511" y="1366124"/>
                      <a:pt x="477929" y="1414238"/>
                      <a:pt x="559884" y="1475726"/>
                    </a:cubicBezTo>
                    <a:cubicBezTo>
                      <a:pt x="607280" y="1511273"/>
                      <a:pt x="660779" y="1533804"/>
                      <a:pt x="719216" y="1542960"/>
                    </a:cubicBezTo>
                    <a:cubicBezTo>
                      <a:pt x="856376" y="1564414"/>
                      <a:pt x="993626" y="1584970"/>
                      <a:pt x="1130875" y="1605616"/>
                    </a:cubicBezTo>
                    <a:cubicBezTo>
                      <a:pt x="1180784" y="1613156"/>
                      <a:pt x="1230155" y="1627159"/>
                      <a:pt x="1281321" y="1611989"/>
                    </a:cubicBezTo>
                    <a:cubicBezTo>
                      <a:pt x="1407619" y="1574647"/>
                      <a:pt x="1516414" y="1512440"/>
                      <a:pt x="1598189" y="1405441"/>
                    </a:cubicBezTo>
                    <a:cubicBezTo>
                      <a:pt x="1686427" y="1289825"/>
                      <a:pt x="1759047" y="1164693"/>
                      <a:pt x="1831128" y="1039113"/>
                    </a:cubicBezTo>
                    <a:cubicBezTo>
                      <a:pt x="1845400" y="1014248"/>
                      <a:pt x="1860481" y="994231"/>
                      <a:pt x="1892706" y="997821"/>
                    </a:cubicBezTo>
                    <a:cubicBezTo>
                      <a:pt x="1957875" y="1005002"/>
                      <a:pt x="4958070" y="985433"/>
                      <a:pt x="5284993" y="984536"/>
                    </a:cubicBezTo>
                    <a:cubicBezTo>
                      <a:pt x="5285531" y="693789"/>
                      <a:pt x="5284454" y="37252"/>
                      <a:pt x="5283556" y="0"/>
                    </a:cubicBezTo>
                    <a:close/>
                  </a:path>
                </a:pathLst>
              </a:custGeom>
              <a:solidFill>
                <a:srgbClr val="FDC4A0"/>
              </a:solidFill>
              <a:ln w="8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FC949579-E7E2-47B0-8786-CAB7AF690689}"/>
                  </a:ext>
                </a:extLst>
              </p:cNvPr>
              <p:cNvSpPr/>
              <p:nvPr/>
            </p:nvSpPr>
            <p:spPr>
              <a:xfrm>
                <a:off x="4116794" y="5507648"/>
                <a:ext cx="136584" cy="133375"/>
              </a:xfrm>
              <a:custGeom>
                <a:avLst/>
                <a:gdLst>
                  <a:gd name="connsiteX0" fmla="*/ 24 w 200332"/>
                  <a:gd name="connsiteY0" fmla="*/ 113693 h 195625"/>
                  <a:gd name="connsiteX1" fmla="*/ 59090 w 200332"/>
                  <a:gd name="connsiteY1" fmla="*/ 6873 h 195625"/>
                  <a:gd name="connsiteX2" fmla="*/ 93200 w 200332"/>
                  <a:gd name="connsiteY2" fmla="*/ 12977 h 195625"/>
                  <a:gd name="connsiteX3" fmla="*/ 188350 w 200332"/>
                  <a:gd name="connsiteY3" fmla="*/ 107858 h 195625"/>
                  <a:gd name="connsiteX4" fmla="*/ 190684 w 200332"/>
                  <a:gd name="connsiteY4" fmla="*/ 139904 h 195625"/>
                  <a:gd name="connsiteX5" fmla="*/ 102176 w 200332"/>
                  <a:gd name="connsiteY5" fmla="*/ 191428 h 195625"/>
                  <a:gd name="connsiteX6" fmla="*/ 24 w 200332"/>
                  <a:gd name="connsiteY6" fmla="*/ 113693 h 19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0332" h="195625">
                    <a:moveTo>
                      <a:pt x="24" y="113693"/>
                    </a:moveTo>
                    <a:cubicBezTo>
                      <a:pt x="1640" y="68182"/>
                      <a:pt x="30903" y="37573"/>
                      <a:pt x="59090" y="6873"/>
                    </a:cubicBezTo>
                    <a:cubicBezTo>
                      <a:pt x="72016" y="-7130"/>
                      <a:pt x="83236" y="3013"/>
                      <a:pt x="93200" y="12977"/>
                    </a:cubicBezTo>
                    <a:cubicBezTo>
                      <a:pt x="124976" y="44574"/>
                      <a:pt x="156663" y="76171"/>
                      <a:pt x="188350" y="107858"/>
                    </a:cubicBezTo>
                    <a:cubicBezTo>
                      <a:pt x="198314" y="117822"/>
                      <a:pt x="208278" y="127067"/>
                      <a:pt x="190684" y="139904"/>
                    </a:cubicBezTo>
                    <a:cubicBezTo>
                      <a:pt x="162947" y="160280"/>
                      <a:pt x="135389" y="181285"/>
                      <a:pt x="102176" y="191428"/>
                    </a:cubicBezTo>
                    <a:cubicBezTo>
                      <a:pt x="46074" y="208484"/>
                      <a:pt x="-1232" y="171770"/>
                      <a:pt x="24" y="113693"/>
                    </a:cubicBezTo>
                    <a:close/>
                  </a:path>
                </a:pathLst>
              </a:custGeom>
              <a:solidFill>
                <a:srgbClr val="FEF0E7"/>
              </a:solidFill>
              <a:ln w="8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id="{E7C34898-7032-443D-975A-37F54563E16C}"/>
                  </a:ext>
                </a:extLst>
              </p:cNvPr>
              <p:cNvSpPr/>
              <p:nvPr/>
            </p:nvSpPr>
            <p:spPr>
              <a:xfrm>
                <a:off x="7060603" y="4569973"/>
                <a:ext cx="1022044" cy="1095484"/>
              </a:xfrm>
              <a:custGeom>
                <a:avLst/>
                <a:gdLst>
                  <a:gd name="connsiteX0" fmla="*/ 1425010 w 1499065"/>
                  <a:gd name="connsiteY0" fmla="*/ 1606783 h 1606782"/>
                  <a:gd name="connsiteX1" fmla="*/ 74056 w 1499065"/>
                  <a:gd name="connsiteY1" fmla="*/ 1606783 h 1606782"/>
                  <a:gd name="connsiteX2" fmla="*/ 0 w 1499065"/>
                  <a:gd name="connsiteY2" fmla="*/ 1532727 h 1606782"/>
                  <a:gd name="connsiteX3" fmla="*/ 0 w 1499065"/>
                  <a:gd name="connsiteY3" fmla="*/ 74056 h 1606782"/>
                  <a:gd name="connsiteX4" fmla="*/ 74056 w 1499065"/>
                  <a:gd name="connsiteY4" fmla="*/ 0 h 1606782"/>
                  <a:gd name="connsiteX5" fmla="*/ 1425010 w 1499065"/>
                  <a:gd name="connsiteY5" fmla="*/ 0 h 1606782"/>
                  <a:gd name="connsiteX6" fmla="*/ 1499066 w 1499065"/>
                  <a:gd name="connsiteY6" fmla="*/ 74056 h 1606782"/>
                  <a:gd name="connsiteX7" fmla="*/ 1499066 w 1499065"/>
                  <a:gd name="connsiteY7" fmla="*/ 1532727 h 1606782"/>
                  <a:gd name="connsiteX8" fmla="*/ 1425010 w 1499065"/>
                  <a:gd name="connsiteY8" fmla="*/ 1606783 h 1606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99065" h="1606782">
                    <a:moveTo>
                      <a:pt x="1425010" y="1606783"/>
                    </a:moveTo>
                    <a:lnTo>
                      <a:pt x="74056" y="1606783"/>
                    </a:lnTo>
                    <a:cubicBezTo>
                      <a:pt x="33123" y="1606783"/>
                      <a:pt x="0" y="1573660"/>
                      <a:pt x="0" y="1532727"/>
                    </a:cubicBezTo>
                    <a:lnTo>
                      <a:pt x="0" y="74056"/>
                    </a:lnTo>
                    <a:cubicBezTo>
                      <a:pt x="0" y="33123"/>
                      <a:pt x="33123" y="0"/>
                      <a:pt x="74056" y="0"/>
                    </a:cubicBezTo>
                    <a:lnTo>
                      <a:pt x="1425010" y="0"/>
                    </a:lnTo>
                    <a:cubicBezTo>
                      <a:pt x="1465943" y="0"/>
                      <a:pt x="1499066" y="33123"/>
                      <a:pt x="1499066" y="74056"/>
                    </a:cubicBezTo>
                    <a:lnTo>
                      <a:pt x="1499066" y="1532727"/>
                    </a:lnTo>
                    <a:cubicBezTo>
                      <a:pt x="1499066" y="1573660"/>
                      <a:pt x="1465943" y="1606783"/>
                      <a:pt x="1425010" y="1606783"/>
                    </a:cubicBezTo>
                    <a:close/>
                  </a:path>
                </a:pathLst>
              </a:custGeom>
              <a:solidFill>
                <a:srgbClr val="EDFFFE"/>
              </a:solidFill>
              <a:ln w="8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E2F6A452-B0ED-4892-BF41-1220AD793C38}"/>
                </a:ext>
              </a:extLst>
            </p:cNvPr>
            <p:cNvSpPr/>
            <p:nvPr/>
          </p:nvSpPr>
          <p:spPr>
            <a:xfrm>
              <a:off x="6480670" y="4887603"/>
              <a:ext cx="78153" cy="37821"/>
            </a:xfrm>
            <a:custGeom>
              <a:avLst/>
              <a:gdLst>
                <a:gd name="connsiteX0" fmla="*/ 0 w 114629"/>
                <a:gd name="connsiteY0" fmla="*/ 55474 h 55474"/>
                <a:gd name="connsiteX1" fmla="*/ 114539 w 114629"/>
                <a:gd name="connsiteY1" fmla="*/ 45780 h 55474"/>
                <a:gd name="connsiteX2" fmla="*/ 114629 w 114629"/>
                <a:gd name="connsiteY2" fmla="*/ 0 h 55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629" h="55474">
                  <a:moveTo>
                    <a:pt x="0" y="55474"/>
                  </a:moveTo>
                  <a:cubicBezTo>
                    <a:pt x="23608" y="51884"/>
                    <a:pt x="91021" y="44344"/>
                    <a:pt x="114539" y="45780"/>
                  </a:cubicBezTo>
                  <a:cubicBezTo>
                    <a:pt x="114539" y="27827"/>
                    <a:pt x="114539" y="18850"/>
                    <a:pt x="114629" y="0"/>
                  </a:cubicBezTo>
                </a:path>
              </a:pathLst>
            </a:custGeom>
            <a:solidFill>
              <a:srgbClr val="FE0134"/>
            </a:solidFill>
            <a:ln w="89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D5FC077C-4414-4C9E-8E97-0F52F4B4256D}"/>
                </a:ext>
              </a:extLst>
            </p:cNvPr>
            <p:cNvGrpSpPr/>
            <p:nvPr/>
          </p:nvGrpSpPr>
          <p:grpSpPr>
            <a:xfrm>
              <a:off x="2088941" y="1535010"/>
              <a:ext cx="1897697" cy="2655521"/>
              <a:chOff x="2088941" y="1535010"/>
              <a:chExt cx="1897697" cy="2655521"/>
            </a:xfrm>
          </p:grpSpPr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23ECC335-8641-40A8-8512-593A38DDB980}"/>
                  </a:ext>
                </a:extLst>
              </p:cNvPr>
              <p:cNvSpPr/>
              <p:nvPr/>
            </p:nvSpPr>
            <p:spPr>
              <a:xfrm>
                <a:off x="2332521" y="1627772"/>
                <a:ext cx="1512000" cy="122400"/>
              </a:xfrm>
              <a:custGeom>
                <a:avLst/>
                <a:gdLst>
                  <a:gd name="connsiteX0" fmla="*/ 4704822 w 4748626"/>
                  <a:gd name="connsiteY0" fmla="*/ 179529 h 179528"/>
                  <a:gd name="connsiteX1" fmla="*/ 0 w 4748626"/>
                  <a:gd name="connsiteY1" fmla="*/ 179529 h 179528"/>
                  <a:gd name="connsiteX2" fmla="*/ 0 w 4748626"/>
                  <a:gd name="connsiteY2" fmla="*/ 0 h 179528"/>
                  <a:gd name="connsiteX3" fmla="*/ 4704822 w 4748626"/>
                  <a:gd name="connsiteY3" fmla="*/ 0 h 179528"/>
                  <a:gd name="connsiteX4" fmla="*/ 4748627 w 4748626"/>
                  <a:gd name="connsiteY4" fmla="*/ 43805 h 179528"/>
                  <a:gd name="connsiteX5" fmla="*/ 4748627 w 4748626"/>
                  <a:gd name="connsiteY5" fmla="*/ 135814 h 179528"/>
                  <a:gd name="connsiteX6" fmla="*/ 4704822 w 4748626"/>
                  <a:gd name="connsiteY6" fmla="*/ 179529 h 179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48626" h="179528">
                    <a:moveTo>
                      <a:pt x="4704822" y="179529"/>
                    </a:moveTo>
                    <a:lnTo>
                      <a:pt x="0" y="179529"/>
                    </a:lnTo>
                    <a:lnTo>
                      <a:pt x="0" y="0"/>
                    </a:lnTo>
                    <a:lnTo>
                      <a:pt x="4704822" y="0"/>
                    </a:lnTo>
                    <a:cubicBezTo>
                      <a:pt x="4728968" y="0"/>
                      <a:pt x="4748627" y="19569"/>
                      <a:pt x="4748627" y="43805"/>
                    </a:cubicBezTo>
                    <a:lnTo>
                      <a:pt x="4748627" y="135814"/>
                    </a:lnTo>
                    <a:cubicBezTo>
                      <a:pt x="4748537" y="159960"/>
                      <a:pt x="4728968" y="179529"/>
                      <a:pt x="4704822" y="179529"/>
                    </a:cubicBezTo>
                    <a:close/>
                  </a:path>
                </a:pathLst>
              </a:custGeom>
              <a:solidFill>
                <a:srgbClr val="7C8A95"/>
              </a:solidFill>
              <a:ln w="8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7D84C482-8BEF-4D39-8D5E-605F116C218E}"/>
                  </a:ext>
                </a:extLst>
              </p:cNvPr>
              <p:cNvSpPr/>
              <p:nvPr/>
            </p:nvSpPr>
            <p:spPr>
              <a:xfrm>
                <a:off x="2554063" y="1565793"/>
                <a:ext cx="1432575" cy="2336856"/>
              </a:xfrm>
              <a:custGeom>
                <a:avLst/>
                <a:gdLst>
                  <a:gd name="connsiteX0" fmla="*/ 2101205 w 2101205"/>
                  <a:gd name="connsiteY0" fmla="*/ 843761 h 3427544"/>
                  <a:gd name="connsiteX1" fmla="*/ 2045641 w 2101205"/>
                  <a:gd name="connsiteY1" fmla="*/ 787658 h 3427544"/>
                  <a:gd name="connsiteX2" fmla="*/ 1211281 w 2101205"/>
                  <a:gd name="connsiteY2" fmla="*/ 788646 h 3427544"/>
                  <a:gd name="connsiteX3" fmla="*/ 1168194 w 2101205"/>
                  <a:gd name="connsiteY3" fmla="*/ 761716 h 3427544"/>
                  <a:gd name="connsiteX4" fmla="*/ 1169002 w 2101205"/>
                  <a:gd name="connsiteY4" fmla="*/ 38754 h 3427544"/>
                  <a:gd name="connsiteX5" fmla="*/ 1132737 w 2101205"/>
                  <a:gd name="connsiteY5" fmla="*/ 65 h 3427544"/>
                  <a:gd name="connsiteX6" fmla="*/ 923048 w 2101205"/>
                  <a:gd name="connsiteY6" fmla="*/ 65 h 3427544"/>
                  <a:gd name="connsiteX7" fmla="*/ 886962 w 2101205"/>
                  <a:gd name="connsiteY7" fmla="*/ 38933 h 3427544"/>
                  <a:gd name="connsiteX8" fmla="*/ 888398 w 2101205"/>
                  <a:gd name="connsiteY8" fmla="*/ 743763 h 3427544"/>
                  <a:gd name="connsiteX9" fmla="*/ 840375 w 2101205"/>
                  <a:gd name="connsiteY9" fmla="*/ 789723 h 3427544"/>
                  <a:gd name="connsiteX10" fmla="*/ 50717 w 2101205"/>
                  <a:gd name="connsiteY10" fmla="*/ 788197 h 3427544"/>
                  <a:gd name="connsiteX11" fmla="*/ 0 w 2101205"/>
                  <a:gd name="connsiteY11" fmla="*/ 835772 h 3427544"/>
                  <a:gd name="connsiteX12" fmla="*/ 0 w 2101205"/>
                  <a:gd name="connsiteY12" fmla="*/ 3379336 h 3427544"/>
                  <a:gd name="connsiteX13" fmla="*/ 50807 w 2101205"/>
                  <a:gd name="connsiteY13" fmla="*/ 3427181 h 3427544"/>
                  <a:gd name="connsiteX14" fmla="*/ 2047257 w 2101205"/>
                  <a:gd name="connsiteY14" fmla="*/ 3427539 h 3427544"/>
                  <a:gd name="connsiteX15" fmla="*/ 2101116 w 2101205"/>
                  <a:gd name="connsiteY15" fmla="*/ 3373681 h 3427544"/>
                  <a:gd name="connsiteX16" fmla="*/ 2101205 w 2101205"/>
                  <a:gd name="connsiteY16" fmla="*/ 843761 h 3427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101205" h="3427544">
                    <a:moveTo>
                      <a:pt x="2101205" y="843761"/>
                    </a:moveTo>
                    <a:cubicBezTo>
                      <a:pt x="2101295" y="798969"/>
                      <a:pt x="2091331" y="787209"/>
                      <a:pt x="2045641" y="787658"/>
                    </a:cubicBezTo>
                    <a:cubicBezTo>
                      <a:pt x="1767551" y="790082"/>
                      <a:pt x="1489371" y="788915"/>
                      <a:pt x="1211281" y="788646"/>
                    </a:cubicBezTo>
                    <a:cubicBezTo>
                      <a:pt x="1192431" y="788646"/>
                      <a:pt x="1167835" y="797981"/>
                      <a:pt x="1168194" y="761716"/>
                    </a:cubicBezTo>
                    <a:cubicBezTo>
                      <a:pt x="1169810" y="606334"/>
                      <a:pt x="1167476" y="62362"/>
                      <a:pt x="1169002" y="38754"/>
                    </a:cubicBezTo>
                    <a:cubicBezTo>
                      <a:pt x="1170797" y="11196"/>
                      <a:pt x="1163975" y="-1012"/>
                      <a:pt x="1132737" y="65"/>
                    </a:cubicBezTo>
                    <a:cubicBezTo>
                      <a:pt x="1062900" y="2399"/>
                      <a:pt x="992884" y="2489"/>
                      <a:pt x="923048" y="65"/>
                    </a:cubicBezTo>
                    <a:cubicBezTo>
                      <a:pt x="891540" y="-1012"/>
                      <a:pt x="885167" y="11555"/>
                      <a:pt x="886962" y="38933"/>
                    </a:cubicBezTo>
                    <a:cubicBezTo>
                      <a:pt x="888488" y="62541"/>
                      <a:pt x="885346" y="594306"/>
                      <a:pt x="888398" y="743763"/>
                    </a:cubicBezTo>
                    <a:cubicBezTo>
                      <a:pt x="889207" y="782811"/>
                      <a:pt x="876191" y="789902"/>
                      <a:pt x="840375" y="789723"/>
                    </a:cubicBezTo>
                    <a:cubicBezTo>
                      <a:pt x="577185" y="788287"/>
                      <a:pt x="313996" y="789633"/>
                      <a:pt x="50717" y="788197"/>
                    </a:cubicBezTo>
                    <a:cubicBezTo>
                      <a:pt x="14004" y="788017"/>
                      <a:pt x="-89" y="793313"/>
                      <a:pt x="0" y="835772"/>
                    </a:cubicBezTo>
                    <a:cubicBezTo>
                      <a:pt x="1526" y="1683597"/>
                      <a:pt x="1526" y="2531511"/>
                      <a:pt x="0" y="3379336"/>
                    </a:cubicBezTo>
                    <a:cubicBezTo>
                      <a:pt x="-89" y="3421884"/>
                      <a:pt x="13914" y="3427450"/>
                      <a:pt x="50807" y="3427181"/>
                    </a:cubicBezTo>
                    <a:cubicBezTo>
                      <a:pt x="316959" y="3425744"/>
                      <a:pt x="1722759" y="3425565"/>
                      <a:pt x="2047257" y="3427539"/>
                    </a:cubicBezTo>
                    <a:cubicBezTo>
                      <a:pt x="2090524" y="3427809"/>
                      <a:pt x="2101205" y="3417127"/>
                      <a:pt x="2101116" y="3373681"/>
                    </a:cubicBezTo>
                    <a:cubicBezTo>
                      <a:pt x="2099679" y="2530344"/>
                      <a:pt x="2099679" y="1687008"/>
                      <a:pt x="2101205" y="843761"/>
                    </a:cubicBezTo>
                    <a:close/>
                  </a:path>
                </a:pathLst>
              </a:custGeom>
              <a:solidFill>
                <a:srgbClr val="CEFDFF"/>
              </a:solidFill>
              <a:ln w="8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2" name="그래픽 106">
                <a:extLst>
                  <a:ext uri="{FF2B5EF4-FFF2-40B4-BE49-F238E27FC236}">
                    <a16:creationId xmlns:a16="http://schemas.microsoft.com/office/drawing/2014/main" id="{6CD7D1BB-F0E6-467F-A9F0-DA1BC7130E74}"/>
                  </a:ext>
                </a:extLst>
              </p:cNvPr>
              <p:cNvGrpSpPr/>
              <p:nvPr/>
            </p:nvGrpSpPr>
            <p:grpSpPr>
              <a:xfrm>
                <a:off x="2661409" y="2238245"/>
                <a:ext cx="1217884" cy="1481045"/>
                <a:chOff x="3880435" y="1043511"/>
                <a:chExt cx="1786311" cy="2172298"/>
              </a:xfrm>
            </p:grpSpPr>
            <p:sp>
              <p:nvSpPr>
                <p:cNvPr id="15" name="자유형: 도형 14">
                  <a:extLst>
                    <a:ext uri="{FF2B5EF4-FFF2-40B4-BE49-F238E27FC236}">
                      <a16:creationId xmlns:a16="http://schemas.microsoft.com/office/drawing/2014/main" id="{F826673A-7758-402F-BBB0-1DD76E4E97F9}"/>
                    </a:ext>
                  </a:extLst>
                </p:cNvPr>
                <p:cNvSpPr/>
                <p:nvPr/>
              </p:nvSpPr>
              <p:spPr>
                <a:xfrm>
                  <a:off x="3880435" y="1043511"/>
                  <a:ext cx="1786311" cy="2172298"/>
                </a:xfrm>
                <a:custGeom>
                  <a:avLst/>
                  <a:gdLst>
                    <a:gd name="connsiteX0" fmla="*/ 1288119 w 1786311"/>
                    <a:gd name="connsiteY0" fmla="*/ 2172299 h 2172298"/>
                    <a:gd name="connsiteX1" fmla="*/ 498192 w 1786311"/>
                    <a:gd name="connsiteY1" fmla="*/ 2172299 h 2172298"/>
                    <a:gd name="connsiteX2" fmla="*/ 0 w 1786311"/>
                    <a:gd name="connsiteY2" fmla="*/ 1674106 h 2172298"/>
                    <a:gd name="connsiteX3" fmla="*/ 0 w 1786311"/>
                    <a:gd name="connsiteY3" fmla="*/ 271537 h 2172298"/>
                    <a:gd name="connsiteX4" fmla="*/ 271537 w 1786311"/>
                    <a:gd name="connsiteY4" fmla="*/ 0 h 2172298"/>
                    <a:gd name="connsiteX5" fmla="*/ 1514774 w 1786311"/>
                    <a:gd name="connsiteY5" fmla="*/ 0 h 2172298"/>
                    <a:gd name="connsiteX6" fmla="*/ 1786312 w 1786311"/>
                    <a:gd name="connsiteY6" fmla="*/ 271537 h 2172298"/>
                    <a:gd name="connsiteX7" fmla="*/ 1786312 w 1786311"/>
                    <a:gd name="connsiteY7" fmla="*/ 1674106 h 2172298"/>
                    <a:gd name="connsiteX8" fmla="*/ 1288119 w 1786311"/>
                    <a:gd name="connsiteY8" fmla="*/ 2172299 h 21722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86311" h="2172298">
                      <a:moveTo>
                        <a:pt x="1288119" y="2172299"/>
                      </a:moveTo>
                      <a:lnTo>
                        <a:pt x="498192" y="2172299"/>
                      </a:lnTo>
                      <a:cubicBezTo>
                        <a:pt x="223065" y="2172299"/>
                        <a:pt x="0" y="1949234"/>
                        <a:pt x="0" y="1674106"/>
                      </a:cubicBezTo>
                      <a:lnTo>
                        <a:pt x="0" y="271537"/>
                      </a:lnTo>
                      <a:cubicBezTo>
                        <a:pt x="0" y="121541"/>
                        <a:pt x="121541" y="0"/>
                        <a:pt x="271537" y="0"/>
                      </a:cubicBezTo>
                      <a:lnTo>
                        <a:pt x="1514774" y="0"/>
                      </a:lnTo>
                      <a:cubicBezTo>
                        <a:pt x="1664771" y="0"/>
                        <a:pt x="1786312" y="121541"/>
                        <a:pt x="1786312" y="271537"/>
                      </a:cubicBezTo>
                      <a:lnTo>
                        <a:pt x="1786312" y="1674106"/>
                      </a:lnTo>
                      <a:cubicBezTo>
                        <a:pt x="1786312" y="1949234"/>
                        <a:pt x="1563247" y="2172299"/>
                        <a:pt x="1288119" y="2172299"/>
                      </a:cubicBezTo>
                      <a:close/>
                    </a:path>
                  </a:pathLst>
                </a:custGeom>
                <a:solidFill>
                  <a:srgbClr val="D1EDFE"/>
                </a:solidFill>
                <a:ln w="89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" name="자유형: 도형 15">
                  <a:extLst>
                    <a:ext uri="{FF2B5EF4-FFF2-40B4-BE49-F238E27FC236}">
                      <a16:creationId xmlns:a16="http://schemas.microsoft.com/office/drawing/2014/main" id="{7DB2F6C2-2782-4656-8089-FBD13C55A234}"/>
                    </a:ext>
                  </a:extLst>
                </p:cNvPr>
                <p:cNvSpPr/>
                <p:nvPr/>
              </p:nvSpPr>
              <p:spPr>
                <a:xfrm>
                  <a:off x="3880435" y="1971764"/>
                  <a:ext cx="1786311" cy="1244044"/>
                </a:xfrm>
                <a:custGeom>
                  <a:avLst/>
                  <a:gdLst>
                    <a:gd name="connsiteX0" fmla="*/ 1434525 w 1786311"/>
                    <a:gd name="connsiteY0" fmla="*/ 60411 h 1244044"/>
                    <a:gd name="connsiteX1" fmla="*/ 769909 w 1786311"/>
                    <a:gd name="connsiteY1" fmla="*/ 274948 h 1244044"/>
                    <a:gd name="connsiteX2" fmla="*/ 0 w 1786311"/>
                    <a:gd name="connsiteY2" fmla="*/ 331949 h 1244044"/>
                    <a:gd name="connsiteX3" fmla="*/ 0 w 1786311"/>
                    <a:gd name="connsiteY3" fmla="*/ 745852 h 1244044"/>
                    <a:gd name="connsiteX4" fmla="*/ 498192 w 1786311"/>
                    <a:gd name="connsiteY4" fmla="*/ 1244045 h 1244044"/>
                    <a:gd name="connsiteX5" fmla="*/ 1288119 w 1786311"/>
                    <a:gd name="connsiteY5" fmla="*/ 1244045 h 1244044"/>
                    <a:gd name="connsiteX6" fmla="*/ 1786312 w 1786311"/>
                    <a:gd name="connsiteY6" fmla="*/ 745852 h 1244044"/>
                    <a:gd name="connsiteX7" fmla="*/ 1786312 w 1786311"/>
                    <a:gd name="connsiteY7" fmla="*/ 0 h 1244044"/>
                    <a:gd name="connsiteX8" fmla="*/ 1434525 w 1786311"/>
                    <a:gd name="connsiteY8" fmla="*/ 60411 h 1244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86311" h="1244044">
                      <a:moveTo>
                        <a:pt x="1434525" y="60411"/>
                      </a:moveTo>
                      <a:cubicBezTo>
                        <a:pt x="1172413" y="103319"/>
                        <a:pt x="938128" y="224680"/>
                        <a:pt x="769909" y="274948"/>
                      </a:cubicBezTo>
                      <a:cubicBezTo>
                        <a:pt x="574582" y="333295"/>
                        <a:pt x="196674" y="335360"/>
                        <a:pt x="0" y="331949"/>
                      </a:cubicBezTo>
                      <a:lnTo>
                        <a:pt x="0" y="745852"/>
                      </a:lnTo>
                      <a:cubicBezTo>
                        <a:pt x="0" y="1020980"/>
                        <a:pt x="223065" y="1244045"/>
                        <a:pt x="498192" y="1244045"/>
                      </a:cubicBezTo>
                      <a:lnTo>
                        <a:pt x="1288119" y="1244045"/>
                      </a:lnTo>
                      <a:cubicBezTo>
                        <a:pt x="1563247" y="1244045"/>
                        <a:pt x="1786312" y="1020980"/>
                        <a:pt x="1786312" y="745852"/>
                      </a:cubicBezTo>
                      <a:lnTo>
                        <a:pt x="1786312" y="0"/>
                      </a:lnTo>
                      <a:cubicBezTo>
                        <a:pt x="1786312" y="0"/>
                        <a:pt x="1606783" y="32225"/>
                        <a:pt x="1434525" y="60411"/>
                      </a:cubicBezTo>
                      <a:close/>
                    </a:path>
                  </a:pathLst>
                </a:custGeom>
                <a:solidFill>
                  <a:srgbClr val="FE0037"/>
                </a:solidFill>
                <a:ln w="89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7" name="자유형: 도형 16">
                  <a:extLst>
                    <a:ext uri="{FF2B5EF4-FFF2-40B4-BE49-F238E27FC236}">
                      <a16:creationId xmlns:a16="http://schemas.microsoft.com/office/drawing/2014/main" id="{2D7EC00A-C127-451D-B347-C708129C64FA}"/>
                    </a:ext>
                  </a:extLst>
                </p:cNvPr>
                <p:cNvSpPr/>
                <p:nvPr/>
              </p:nvSpPr>
              <p:spPr>
                <a:xfrm>
                  <a:off x="4881308" y="1971764"/>
                  <a:ext cx="785438" cy="1244044"/>
                </a:xfrm>
                <a:custGeom>
                  <a:avLst/>
                  <a:gdLst>
                    <a:gd name="connsiteX0" fmla="*/ 498192 w 785438"/>
                    <a:gd name="connsiteY0" fmla="*/ 49729 h 1244044"/>
                    <a:gd name="connsiteX1" fmla="*/ 498192 w 785438"/>
                    <a:gd name="connsiteY1" fmla="*/ 745852 h 1244044"/>
                    <a:gd name="connsiteX2" fmla="*/ 0 w 785438"/>
                    <a:gd name="connsiteY2" fmla="*/ 1244045 h 1244044"/>
                    <a:gd name="connsiteX3" fmla="*/ 287246 w 785438"/>
                    <a:gd name="connsiteY3" fmla="*/ 1244045 h 1244044"/>
                    <a:gd name="connsiteX4" fmla="*/ 785439 w 785438"/>
                    <a:gd name="connsiteY4" fmla="*/ 745852 h 1244044"/>
                    <a:gd name="connsiteX5" fmla="*/ 785439 w 785438"/>
                    <a:gd name="connsiteY5" fmla="*/ 0 h 1244044"/>
                    <a:gd name="connsiteX6" fmla="*/ 498192 w 785438"/>
                    <a:gd name="connsiteY6" fmla="*/ 49729 h 1244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85438" h="1244044">
                      <a:moveTo>
                        <a:pt x="498192" y="49729"/>
                      </a:moveTo>
                      <a:lnTo>
                        <a:pt x="498192" y="745852"/>
                      </a:lnTo>
                      <a:cubicBezTo>
                        <a:pt x="498192" y="1020980"/>
                        <a:pt x="275128" y="1244045"/>
                        <a:pt x="0" y="1244045"/>
                      </a:cubicBezTo>
                      <a:lnTo>
                        <a:pt x="287246" y="1244045"/>
                      </a:lnTo>
                      <a:cubicBezTo>
                        <a:pt x="562374" y="1244045"/>
                        <a:pt x="785439" y="1020980"/>
                        <a:pt x="785439" y="745852"/>
                      </a:cubicBezTo>
                      <a:lnTo>
                        <a:pt x="785439" y="0"/>
                      </a:lnTo>
                      <a:cubicBezTo>
                        <a:pt x="785439" y="0"/>
                        <a:pt x="648009" y="24685"/>
                        <a:pt x="498192" y="49729"/>
                      </a:cubicBezTo>
                      <a:close/>
                    </a:path>
                  </a:pathLst>
                </a:custGeom>
                <a:solidFill>
                  <a:srgbClr val="FE335F"/>
                </a:solidFill>
                <a:ln w="89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011020B3-EA85-4BDD-A897-63D4008BAE71}"/>
                  </a:ext>
                </a:extLst>
              </p:cNvPr>
              <p:cNvSpPr/>
              <p:nvPr/>
            </p:nvSpPr>
            <p:spPr>
              <a:xfrm>
                <a:off x="3199236" y="3884531"/>
                <a:ext cx="85680" cy="306000"/>
              </a:xfrm>
              <a:custGeom>
                <a:avLst/>
                <a:gdLst>
                  <a:gd name="connsiteX0" fmla="*/ 103857 w 125670"/>
                  <a:gd name="connsiteY0" fmla="*/ 448822 h 448821"/>
                  <a:gd name="connsiteX1" fmla="*/ 21903 w 125670"/>
                  <a:gd name="connsiteY1" fmla="*/ 448822 h 448821"/>
                  <a:gd name="connsiteX2" fmla="*/ 0 w 125670"/>
                  <a:gd name="connsiteY2" fmla="*/ 426919 h 448821"/>
                  <a:gd name="connsiteX3" fmla="*/ 0 w 125670"/>
                  <a:gd name="connsiteY3" fmla="*/ 0 h 448821"/>
                  <a:gd name="connsiteX4" fmla="*/ 125670 w 125670"/>
                  <a:gd name="connsiteY4" fmla="*/ 0 h 448821"/>
                  <a:gd name="connsiteX5" fmla="*/ 125670 w 125670"/>
                  <a:gd name="connsiteY5" fmla="*/ 426919 h 448821"/>
                  <a:gd name="connsiteX6" fmla="*/ 103857 w 125670"/>
                  <a:gd name="connsiteY6" fmla="*/ 448822 h 448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5670" h="448821">
                    <a:moveTo>
                      <a:pt x="103857" y="448822"/>
                    </a:moveTo>
                    <a:lnTo>
                      <a:pt x="21903" y="448822"/>
                    </a:lnTo>
                    <a:cubicBezTo>
                      <a:pt x="9784" y="448822"/>
                      <a:pt x="0" y="439038"/>
                      <a:pt x="0" y="426919"/>
                    </a:cubicBezTo>
                    <a:lnTo>
                      <a:pt x="0" y="0"/>
                    </a:lnTo>
                    <a:lnTo>
                      <a:pt x="125670" y="0"/>
                    </a:lnTo>
                    <a:lnTo>
                      <a:pt x="125670" y="426919"/>
                    </a:lnTo>
                    <a:cubicBezTo>
                      <a:pt x="125760" y="439038"/>
                      <a:pt x="115976" y="448822"/>
                      <a:pt x="103857" y="448822"/>
                    </a:cubicBezTo>
                    <a:close/>
                  </a:path>
                </a:pathLst>
              </a:custGeom>
              <a:solidFill>
                <a:srgbClr val="CEFDFF"/>
              </a:solidFill>
              <a:ln w="8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7E895B74-BB8E-4577-B524-6574799BBD3A}"/>
                  </a:ext>
                </a:extLst>
              </p:cNvPr>
              <p:cNvSpPr/>
              <p:nvPr/>
            </p:nvSpPr>
            <p:spPr>
              <a:xfrm>
                <a:off x="2088941" y="1535010"/>
                <a:ext cx="318241" cy="324361"/>
              </a:xfrm>
              <a:custGeom>
                <a:avLst/>
                <a:gdLst>
                  <a:gd name="connsiteX0" fmla="*/ 406723 w 466774"/>
                  <a:gd name="connsiteY0" fmla="*/ 475751 h 475751"/>
                  <a:gd name="connsiteX1" fmla="*/ 60052 w 466774"/>
                  <a:gd name="connsiteY1" fmla="*/ 475751 h 475751"/>
                  <a:gd name="connsiteX2" fmla="*/ 0 w 466774"/>
                  <a:gd name="connsiteY2" fmla="*/ 415699 h 475751"/>
                  <a:gd name="connsiteX3" fmla="*/ 0 w 466774"/>
                  <a:gd name="connsiteY3" fmla="*/ 60052 h 475751"/>
                  <a:gd name="connsiteX4" fmla="*/ 60052 w 466774"/>
                  <a:gd name="connsiteY4" fmla="*/ 0 h 475751"/>
                  <a:gd name="connsiteX5" fmla="*/ 406812 w 466774"/>
                  <a:gd name="connsiteY5" fmla="*/ 0 h 475751"/>
                  <a:gd name="connsiteX6" fmla="*/ 466775 w 466774"/>
                  <a:gd name="connsiteY6" fmla="*/ 60052 h 475751"/>
                  <a:gd name="connsiteX7" fmla="*/ 466775 w 466774"/>
                  <a:gd name="connsiteY7" fmla="*/ 415789 h 475751"/>
                  <a:gd name="connsiteX8" fmla="*/ 406723 w 466774"/>
                  <a:gd name="connsiteY8" fmla="*/ 475751 h 475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6774" h="475751">
                    <a:moveTo>
                      <a:pt x="406723" y="475751"/>
                    </a:moveTo>
                    <a:lnTo>
                      <a:pt x="60052" y="475751"/>
                    </a:lnTo>
                    <a:cubicBezTo>
                      <a:pt x="26840" y="475751"/>
                      <a:pt x="0" y="448912"/>
                      <a:pt x="0" y="415699"/>
                    </a:cubicBezTo>
                    <a:lnTo>
                      <a:pt x="0" y="60052"/>
                    </a:lnTo>
                    <a:cubicBezTo>
                      <a:pt x="0" y="26840"/>
                      <a:pt x="26840" y="0"/>
                      <a:pt x="60052" y="0"/>
                    </a:cubicBezTo>
                    <a:lnTo>
                      <a:pt x="406812" y="0"/>
                    </a:lnTo>
                    <a:cubicBezTo>
                      <a:pt x="439935" y="0"/>
                      <a:pt x="466775" y="26840"/>
                      <a:pt x="466775" y="60052"/>
                    </a:cubicBezTo>
                    <a:lnTo>
                      <a:pt x="466775" y="415789"/>
                    </a:lnTo>
                    <a:cubicBezTo>
                      <a:pt x="466775" y="448912"/>
                      <a:pt x="439935" y="475751"/>
                      <a:pt x="406723" y="475751"/>
                    </a:cubicBezTo>
                    <a:close/>
                  </a:path>
                </a:pathLst>
              </a:custGeom>
              <a:solidFill>
                <a:srgbClr val="3C464F"/>
              </a:solidFill>
              <a:ln w="8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189D991C-B483-44B3-B6E6-A349C7AD9E8C}"/>
                </a:ext>
              </a:extLst>
            </p:cNvPr>
            <p:cNvGrpSpPr/>
            <p:nvPr/>
          </p:nvGrpSpPr>
          <p:grpSpPr>
            <a:xfrm>
              <a:off x="3221390" y="4068619"/>
              <a:ext cx="3484313" cy="1593115"/>
              <a:chOff x="3221390" y="4068619"/>
              <a:chExt cx="3484313" cy="1593115"/>
            </a:xfrm>
          </p:grpSpPr>
          <p:sp>
            <p:nvSpPr>
              <p:cNvPr id="8" name="자유형: 도형 7">
                <a:extLst>
                  <a:ext uri="{FF2B5EF4-FFF2-40B4-BE49-F238E27FC236}">
                    <a16:creationId xmlns:a16="http://schemas.microsoft.com/office/drawing/2014/main" id="{9A427B2A-9D22-4134-8B18-5504B1133C09}"/>
                  </a:ext>
                </a:extLst>
              </p:cNvPr>
              <p:cNvSpPr/>
              <p:nvPr/>
            </p:nvSpPr>
            <p:spPr>
              <a:xfrm>
                <a:off x="6558761" y="4845313"/>
                <a:ext cx="146942" cy="110221"/>
              </a:xfrm>
              <a:custGeom>
                <a:avLst/>
                <a:gdLst>
                  <a:gd name="connsiteX0" fmla="*/ 196405 w 215524"/>
                  <a:gd name="connsiteY0" fmla="*/ 161666 h 161665"/>
                  <a:gd name="connsiteX1" fmla="*/ 19120 w 215524"/>
                  <a:gd name="connsiteY1" fmla="*/ 161666 h 161665"/>
                  <a:gd name="connsiteX2" fmla="*/ 0 w 215524"/>
                  <a:gd name="connsiteY2" fmla="*/ 142546 h 161665"/>
                  <a:gd name="connsiteX3" fmla="*/ 0 w 215524"/>
                  <a:gd name="connsiteY3" fmla="*/ 19120 h 161665"/>
                  <a:gd name="connsiteX4" fmla="*/ 19120 w 215524"/>
                  <a:gd name="connsiteY4" fmla="*/ 0 h 161665"/>
                  <a:gd name="connsiteX5" fmla="*/ 196405 w 215524"/>
                  <a:gd name="connsiteY5" fmla="*/ 0 h 161665"/>
                  <a:gd name="connsiteX6" fmla="*/ 215524 w 215524"/>
                  <a:gd name="connsiteY6" fmla="*/ 19120 h 161665"/>
                  <a:gd name="connsiteX7" fmla="*/ 215524 w 215524"/>
                  <a:gd name="connsiteY7" fmla="*/ 142546 h 161665"/>
                  <a:gd name="connsiteX8" fmla="*/ 196405 w 215524"/>
                  <a:gd name="connsiteY8" fmla="*/ 161666 h 161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5524" h="161665">
                    <a:moveTo>
                      <a:pt x="196405" y="161666"/>
                    </a:moveTo>
                    <a:lnTo>
                      <a:pt x="19120" y="161666"/>
                    </a:lnTo>
                    <a:cubicBezTo>
                      <a:pt x="8617" y="161666"/>
                      <a:pt x="0" y="153138"/>
                      <a:pt x="0" y="142546"/>
                    </a:cubicBezTo>
                    <a:lnTo>
                      <a:pt x="0" y="19120"/>
                    </a:lnTo>
                    <a:cubicBezTo>
                      <a:pt x="0" y="8618"/>
                      <a:pt x="8527" y="0"/>
                      <a:pt x="19120" y="0"/>
                    </a:cubicBezTo>
                    <a:lnTo>
                      <a:pt x="196405" y="0"/>
                    </a:lnTo>
                    <a:cubicBezTo>
                      <a:pt x="206907" y="0"/>
                      <a:pt x="215524" y="8528"/>
                      <a:pt x="215524" y="19120"/>
                    </a:cubicBezTo>
                    <a:lnTo>
                      <a:pt x="215524" y="142546"/>
                    </a:lnTo>
                    <a:cubicBezTo>
                      <a:pt x="215435" y="153138"/>
                      <a:pt x="206907" y="161666"/>
                      <a:pt x="196405" y="161666"/>
                    </a:cubicBezTo>
                    <a:close/>
                  </a:path>
                </a:pathLst>
              </a:custGeom>
              <a:solidFill>
                <a:srgbClr val="FEFDFD"/>
              </a:solidFill>
              <a:ln w="8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F72E6DDD-02E0-4BD4-B2D8-ADA6DD538F6F}"/>
                  </a:ext>
                </a:extLst>
              </p:cNvPr>
              <p:cNvSpPr/>
              <p:nvPr/>
            </p:nvSpPr>
            <p:spPr>
              <a:xfrm>
                <a:off x="3221390" y="4068619"/>
                <a:ext cx="3340080" cy="1593115"/>
              </a:xfrm>
              <a:custGeom>
                <a:avLst/>
                <a:gdLst>
                  <a:gd name="connsiteX0" fmla="*/ 4895122 w 4899005"/>
                  <a:gd name="connsiteY0" fmla="*/ 1201231 h 2336675"/>
                  <a:gd name="connsiteX1" fmla="*/ 4895122 w 4899005"/>
                  <a:gd name="connsiteY1" fmla="*/ 1201231 h 2336675"/>
                  <a:gd name="connsiteX2" fmla="*/ 4779326 w 4899005"/>
                  <a:gd name="connsiteY2" fmla="*/ 1210477 h 2336675"/>
                  <a:gd name="connsiteX3" fmla="*/ 4533102 w 4899005"/>
                  <a:gd name="connsiteY3" fmla="*/ 1458047 h 2336675"/>
                  <a:gd name="connsiteX4" fmla="*/ 4540643 w 4899005"/>
                  <a:gd name="connsiteY4" fmla="*/ 1716658 h 2336675"/>
                  <a:gd name="connsiteX5" fmla="*/ 4561288 w 4899005"/>
                  <a:gd name="connsiteY5" fmla="*/ 2010367 h 2336675"/>
                  <a:gd name="connsiteX6" fmla="*/ 4561288 w 4899005"/>
                  <a:gd name="connsiteY6" fmla="*/ 2010367 h 2336675"/>
                  <a:gd name="connsiteX7" fmla="*/ 4447108 w 4899005"/>
                  <a:gd name="connsiteY7" fmla="*/ 2112340 h 2336675"/>
                  <a:gd name="connsiteX8" fmla="*/ 3863639 w 4899005"/>
                  <a:gd name="connsiteY8" fmla="*/ 2089809 h 2336675"/>
                  <a:gd name="connsiteX9" fmla="*/ 3417511 w 4899005"/>
                  <a:gd name="connsiteY9" fmla="*/ 2184959 h 2336675"/>
                  <a:gd name="connsiteX10" fmla="*/ 2912945 w 4899005"/>
                  <a:gd name="connsiteY10" fmla="*/ 2283431 h 2336675"/>
                  <a:gd name="connsiteX11" fmla="*/ 2457301 w 4899005"/>
                  <a:gd name="connsiteY11" fmla="*/ 2175354 h 2336675"/>
                  <a:gd name="connsiteX12" fmla="*/ 2416278 w 4899005"/>
                  <a:gd name="connsiteY12" fmla="*/ 2134511 h 2336675"/>
                  <a:gd name="connsiteX13" fmla="*/ 2416278 w 4899005"/>
                  <a:gd name="connsiteY13" fmla="*/ 2134511 h 2336675"/>
                  <a:gd name="connsiteX14" fmla="*/ 2318974 w 4899005"/>
                  <a:gd name="connsiteY14" fmla="*/ 2022396 h 2336675"/>
                  <a:gd name="connsiteX15" fmla="*/ 2318974 w 4899005"/>
                  <a:gd name="connsiteY15" fmla="*/ 2022396 h 2336675"/>
                  <a:gd name="connsiteX16" fmla="*/ 2272925 w 4899005"/>
                  <a:gd name="connsiteY16" fmla="*/ 1967729 h 2336675"/>
                  <a:gd name="connsiteX17" fmla="*/ 2146626 w 4899005"/>
                  <a:gd name="connsiteY17" fmla="*/ 1822490 h 2336675"/>
                  <a:gd name="connsiteX18" fmla="*/ 1792864 w 4899005"/>
                  <a:gd name="connsiteY18" fmla="*/ 1644218 h 2336675"/>
                  <a:gd name="connsiteX19" fmla="*/ 1211281 w 4899005"/>
                  <a:gd name="connsiteY19" fmla="*/ 1613249 h 2336675"/>
                  <a:gd name="connsiteX20" fmla="*/ 894233 w 4899005"/>
                  <a:gd name="connsiteY20" fmla="*/ 1588474 h 2336675"/>
                  <a:gd name="connsiteX21" fmla="*/ 154754 w 4899005"/>
                  <a:gd name="connsiteY21" fmla="*/ 1000248 h 2336675"/>
                  <a:gd name="connsiteX22" fmla="*/ 49370 w 4899005"/>
                  <a:gd name="connsiteY22" fmla="*/ 179173 h 2336675"/>
                  <a:gd name="connsiteX23" fmla="*/ 48203 w 4899005"/>
                  <a:gd name="connsiteY23" fmla="*/ 31511 h 2336675"/>
                  <a:gd name="connsiteX24" fmla="*/ 24954 w 4899005"/>
                  <a:gd name="connsiteY24" fmla="*/ 4 h 2336675"/>
                  <a:gd name="connsiteX25" fmla="*/ 2155 w 4899005"/>
                  <a:gd name="connsiteY25" fmla="*/ 31332 h 2336675"/>
                  <a:gd name="connsiteX26" fmla="*/ 0 w 4899005"/>
                  <a:gd name="connsiteY26" fmla="*/ 178994 h 2336675"/>
                  <a:gd name="connsiteX27" fmla="*/ 2334 w 4899005"/>
                  <a:gd name="connsiteY27" fmla="*/ 286352 h 2336675"/>
                  <a:gd name="connsiteX28" fmla="*/ 66785 w 4899005"/>
                  <a:gd name="connsiteY28" fmla="*/ 881221 h 2336675"/>
                  <a:gd name="connsiteX29" fmla="*/ 803302 w 4899005"/>
                  <a:gd name="connsiteY29" fmla="*/ 1618366 h 2336675"/>
                  <a:gd name="connsiteX30" fmla="*/ 1243776 w 4899005"/>
                  <a:gd name="connsiteY30" fmla="*/ 1660286 h 2336675"/>
                  <a:gd name="connsiteX31" fmla="*/ 1766294 w 4899005"/>
                  <a:gd name="connsiteY31" fmla="*/ 1690536 h 2336675"/>
                  <a:gd name="connsiteX32" fmla="*/ 1892503 w 4899005"/>
                  <a:gd name="connsiteY32" fmla="*/ 1719351 h 2336675"/>
                  <a:gd name="connsiteX33" fmla="*/ 2253535 w 4899005"/>
                  <a:gd name="connsiteY33" fmla="*/ 2020870 h 2336675"/>
                  <a:gd name="connsiteX34" fmla="*/ 2418612 w 4899005"/>
                  <a:gd name="connsiteY34" fmla="*/ 2206323 h 2336675"/>
                  <a:gd name="connsiteX35" fmla="*/ 2682878 w 4899005"/>
                  <a:gd name="connsiteY35" fmla="*/ 2329390 h 2336675"/>
                  <a:gd name="connsiteX36" fmla="*/ 2933232 w 4899005"/>
                  <a:gd name="connsiteY36" fmla="*/ 2328043 h 2336675"/>
                  <a:gd name="connsiteX37" fmla="*/ 3585998 w 4899005"/>
                  <a:gd name="connsiteY37" fmla="*/ 2192768 h 2336675"/>
                  <a:gd name="connsiteX38" fmla="*/ 4197653 w 4899005"/>
                  <a:gd name="connsiteY38" fmla="*/ 2126792 h 2336675"/>
                  <a:gd name="connsiteX39" fmla="*/ 4464163 w 4899005"/>
                  <a:gd name="connsiteY39" fmla="*/ 2160633 h 2336675"/>
                  <a:gd name="connsiteX40" fmla="*/ 4609222 w 4899005"/>
                  <a:gd name="connsiteY40" fmla="*/ 2043939 h 2336675"/>
                  <a:gd name="connsiteX41" fmla="*/ 4601862 w 4899005"/>
                  <a:gd name="connsiteY41" fmla="*/ 1851933 h 2336675"/>
                  <a:gd name="connsiteX42" fmla="*/ 4578882 w 4899005"/>
                  <a:gd name="connsiteY42" fmla="*/ 1472858 h 2336675"/>
                  <a:gd name="connsiteX43" fmla="*/ 4780403 w 4899005"/>
                  <a:gd name="connsiteY43" fmla="*/ 1256885 h 2336675"/>
                  <a:gd name="connsiteX44" fmla="*/ 4894943 w 4899005"/>
                  <a:gd name="connsiteY44" fmla="*/ 1247190 h 2336675"/>
                  <a:gd name="connsiteX45" fmla="*/ 4895122 w 4899005"/>
                  <a:gd name="connsiteY45" fmla="*/ 1201231 h 233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4899005" h="2336675">
                    <a:moveTo>
                      <a:pt x="4895122" y="1201231"/>
                    </a:moveTo>
                    <a:lnTo>
                      <a:pt x="4895122" y="1201231"/>
                    </a:lnTo>
                    <a:cubicBezTo>
                      <a:pt x="4856523" y="1204193"/>
                      <a:pt x="4817745" y="1206078"/>
                      <a:pt x="4779326" y="1210477"/>
                    </a:cubicBezTo>
                    <a:cubicBezTo>
                      <a:pt x="4630317" y="1227532"/>
                      <a:pt x="4550068" y="1309397"/>
                      <a:pt x="4533102" y="1458047"/>
                    </a:cubicBezTo>
                    <a:cubicBezTo>
                      <a:pt x="4523139" y="1544759"/>
                      <a:pt x="4534000" y="1630574"/>
                      <a:pt x="4540643" y="1716658"/>
                    </a:cubicBezTo>
                    <a:cubicBezTo>
                      <a:pt x="4548273" y="1814501"/>
                      <a:pt x="4567931" y="1911537"/>
                      <a:pt x="4561288" y="2010367"/>
                    </a:cubicBezTo>
                    <a:lnTo>
                      <a:pt x="4561288" y="2010367"/>
                    </a:lnTo>
                    <a:cubicBezTo>
                      <a:pt x="4564520" y="2102735"/>
                      <a:pt x="4538847" y="2126612"/>
                      <a:pt x="4447108" y="2112340"/>
                    </a:cubicBezTo>
                    <a:cubicBezTo>
                      <a:pt x="4253397" y="2082358"/>
                      <a:pt x="4059954" y="2057404"/>
                      <a:pt x="3863639" y="2089809"/>
                    </a:cubicBezTo>
                    <a:cubicBezTo>
                      <a:pt x="3713374" y="2114584"/>
                      <a:pt x="3565532" y="2149951"/>
                      <a:pt x="3417511" y="2184959"/>
                    </a:cubicBezTo>
                    <a:cubicBezTo>
                      <a:pt x="3250638" y="2224455"/>
                      <a:pt x="3083946" y="2265657"/>
                      <a:pt x="2912945" y="2283431"/>
                    </a:cubicBezTo>
                    <a:cubicBezTo>
                      <a:pt x="2748945" y="2300576"/>
                      <a:pt x="2589613" y="2293663"/>
                      <a:pt x="2457301" y="2175354"/>
                    </a:cubicBezTo>
                    <a:cubicBezTo>
                      <a:pt x="2442938" y="2162518"/>
                      <a:pt x="2429922" y="2148156"/>
                      <a:pt x="2416278" y="2134511"/>
                    </a:cubicBezTo>
                    <a:cubicBezTo>
                      <a:pt x="2416278" y="2134511"/>
                      <a:pt x="2416278" y="2134511"/>
                      <a:pt x="2416278" y="2134511"/>
                    </a:cubicBezTo>
                    <a:cubicBezTo>
                      <a:pt x="2378308" y="2101927"/>
                      <a:pt x="2347249" y="2063328"/>
                      <a:pt x="2318974" y="2022396"/>
                    </a:cubicBezTo>
                    <a:cubicBezTo>
                      <a:pt x="2318974" y="2022396"/>
                      <a:pt x="2318974" y="2022396"/>
                      <a:pt x="2318974" y="2022396"/>
                    </a:cubicBezTo>
                    <a:cubicBezTo>
                      <a:pt x="2303624" y="2004173"/>
                      <a:pt x="2287825" y="1986310"/>
                      <a:pt x="2272925" y="1967729"/>
                    </a:cubicBezTo>
                    <a:cubicBezTo>
                      <a:pt x="2232710" y="1917641"/>
                      <a:pt x="2191329" y="1868809"/>
                      <a:pt x="2146626" y="1822490"/>
                    </a:cubicBezTo>
                    <a:cubicBezTo>
                      <a:pt x="2049321" y="1721415"/>
                      <a:pt x="1926165" y="1673122"/>
                      <a:pt x="1792864" y="1644218"/>
                    </a:cubicBezTo>
                    <a:cubicBezTo>
                      <a:pt x="1599871" y="1617019"/>
                      <a:pt x="1405531" y="1616750"/>
                      <a:pt x="1211281" y="1613249"/>
                    </a:cubicBezTo>
                    <a:cubicBezTo>
                      <a:pt x="1105269" y="1611365"/>
                      <a:pt x="999257" y="1605709"/>
                      <a:pt x="894233" y="1588474"/>
                    </a:cubicBezTo>
                    <a:cubicBezTo>
                      <a:pt x="537958" y="1530127"/>
                      <a:pt x="286528" y="1338391"/>
                      <a:pt x="154754" y="1000248"/>
                    </a:cubicBezTo>
                    <a:cubicBezTo>
                      <a:pt x="51794" y="736072"/>
                      <a:pt x="47037" y="457712"/>
                      <a:pt x="49370" y="179173"/>
                    </a:cubicBezTo>
                    <a:cubicBezTo>
                      <a:pt x="48922" y="129983"/>
                      <a:pt x="48293" y="80702"/>
                      <a:pt x="48203" y="31511"/>
                    </a:cubicBezTo>
                    <a:cubicBezTo>
                      <a:pt x="48203" y="14815"/>
                      <a:pt x="43895" y="273"/>
                      <a:pt x="24954" y="4"/>
                    </a:cubicBezTo>
                    <a:cubicBezTo>
                      <a:pt x="5386" y="-266"/>
                      <a:pt x="2244" y="14815"/>
                      <a:pt x="2155" y="31332"/>
                    </a:cubicBezTo>
                    <a:cubicBezTo>
                      <a:pt x="1706" y="80522"/>
                      <a:pt x="718" y="129803"/>
                      <a:pt x="0" y="178994"/>
                    </a:cubicBezTo>
                    <a:cubicBezTo>
                      <a:pt x="808" y="214810"/>
                      <a:pt x="2155" y="250626"/>
                      <a:pt x="2334" y="286352"/>
                    </a:cubicBezTo>
                    <a:cubicBezTo>
                      <a:pt x="3770" y="486796"/>
                      <a:pt x="14542" y="686612"/>
                      <a:pt x="66785" y="881221"/>
                    </a:cubicBezTo>
                    <a:cubicBezTo>
                      <a:pt x="170463" y="1267746"/>
                      <a:pt x="408248" y="1522946"/>
                      <a:pt x="803302" y="1618366"/>
                    </a:cubicBezTo>
                    <a:cubicBezTo>
                      <a:pt x="947733" y="1653285"/>
                      <a:pt x="1095844" y="1657234"/>
                      <a:pt x="1243776" y="1660286"/>
                    </a:cubicBezTo>
                    <a:cubicBezTo>
                      <a:pt x="1418278" y="1663877"/>
                      <a:pt x="1593318" y="1660376"/>
                      <a:pt x="1766294" y="1690536"/>
                    </a:cubicBezTo>
                    <a:cubicBezTo>
                      <a:pt x="1809471" y="1695204"/>
                      <a:pt x="1851122" y="1706605"/>
                      <a:pt x="1892503" y="1719351"/>
                    </a:cubicBezTo>
                    <a:cubicBezTo>
                      <a:pt x="2055336" y="1769080"/>
                      <a:pt x="2156949" y="1891968"/>
                      <a:pt x="2253535" y="2020870"/>
                    </a:cubicBezTo>
                    <a:cubicBezTo>
                      <a:pt x="2306586" y="2084423"/>
                      <a:pt x="2358650" y="2148784"/>
                      <a:pt x="2418612" y="2206323"/>
                    </a:cubicBezTo>
                    <a:cubicBezTo>
                      <a:pt x="2496438" y="2269338"/>
                      <a:pt x="2582252" y="2315746"/>
                      <a:pt x="2682878" y="2329390"/>
                    </a:cubicBezTo>
                    <a:cubicBezTo>
                      <a:pt x="2766359" y="2340700"/>
                      <a:pt x="2849930" y="2337738"/>
                      <a:pt x="2933232" y="2328043"/>
                    </a:cubicBezTo>
                    <a:cubicBezTo>
                      <a:pt x="3154770" y="2302191"/>
                      <a:pt x="3369486" y="2242857"/>
                      <a:pt x="3585998" y="2192768"/>
                    </a:cubicBezTo>
                    <a:cubicBezTo>
                      <a:pt x="3787339" y="2146181"/>
                      <a:pt x="3989309" y="2105518"/>
                      <a:pt x="4197653" y="2126792"/>
                    </a:cubicBezTo>
                    <a:cubicBezTo>
                      <a:pt x="4286699" y="2135858"/>
                      <a:pt x="4375027" y="2152913"/>
                      <a:pt x="4464163" y="2160633"/>
                    </a:cubicBezTo>
                    <a:cubicBezTo>
                      <a:pt x="4560032" y="2168891"/>
                      <a:pt x="4594052" y="2138551"/>
                      <a:pt x="4609222" y="2043939"/>
                    </a:cubicBezTo>
                    <a:cubicBezTo>
                      <a:pt x="4608056" y="1979937"/>
                      <a:pt x="4608415" y="1916025"/>
                      <a:pt x="4601862" y="1851933"/>
                    </a:cubicBezTo>
                    <a:cubicBezTo>
                      <a:pt x="4589025" y="1725993"/>
                      <a:pt x="4568739" y="1600233"/>
                      <a:pt x="4578882" y="1472858"/>
                    </a:cubicBezTo>
                    <a:cubicBezTo>
                      <a:pt x="4589295" y="1341443"/>
                      <a:pt x="4649706" y="1276633"/>
                      <a:pt x="4780403" y="1256885"/>
                    </a:cubicBezTo>
                    <a:cubicBezTo>
                      <a:pt x="4804011" y="1253294"/>
                      <a:pt x="4871424" y="1245754"/>
                      <a:pt x="4894943" y="1247190"/>
                    </a:cubicBezTo>
                    <a:cubicBezTo>
                      <a:pt x="4895032" y="1229058"/>
                      <a:pt x="4903919" y="1238214"/>
                      <a:pt x="4895122" y="1201231"/>
                    </a:cubicBezTo>
                    <a:close/>
                  </a:path>
                </a:pathLst>
              </a:custGeom>
              <a:solidFill>
                <a:srgbClr val="FE0134"/>
              </a:solidFill>
              <a:ln w="89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9B79461D-D60A-4CCF-A747-FBDFE734821B}"/>
              </a:ext>
            </a:extLst>
          </p:cNvPr>
          <p:cNvGrpSpPr/>
          <p:nvPr/>
        </p:nvGrpSpPr>
        <p:grpSpPr>
          <a:xfrm>
            <a:off x="6436686" y="1850869"/>
            <a:ext cx="5551420" cy="4310478"/>
            <a:chOff x="1677063" y="0"/>
            <a:chExt cx="8837043" cy="6861645"/>
          </a:xfrm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75C766F-C183-44AF-BD0D-6BA50E5033B3}"/>
                </a:ext>
              </a:extLst>
            </p:cNvPr>
            <p:cNvSpPr/>
            <p:nvPr/>
          </p:nvSpPr>
          <p:spPr>
            <a:xfrm>
              <a:off x="5914888" y="712725"/>
              <a:ext cx="2344073" cy="1599672"/>
            </a:xfrm>
            <a:custGeom>
              <a:avLst/>
              <a:gdLst>
                <a:gd name="connsiteX0" fmla="*/ 2251024 w 2344073"/>
                <a:gd name="connsiteY0" fmla="*/ 1599672 h 1599672"/>
                <a:gd name="connsiteX1" fmla="*/ 93050 w 2344073"/>
                <a:gd name="connsiteY1" fmla="*/ 1599672 h 1599672"/>
                <a:gd name="connsiteX2" fmla="*/ 0 w 2344073"/>
                <a:gd name="connsiteY2" fmla="*/ 1506622 h 1599672"/>
                <a:gd name="connsiteX3" fmla="*/ 0 w 2344073"/>
                <a:gd name="connsiteY3" fmla="*/ 93050 h 1599672"/>
                <a:gd name="connsiteX4" fmla="*/ 93050 w 2344073"/>
                <a:gd name="connsiteY4" fmla="*/ 0 h 1599672"/>
                <a:gd name="connsiteX5" fmla="*/ 2251024 w 2344073"/>
                <a:gd name="connsiteY5" fmla="*/ 0 h 1599672"/>
                <a:gd name="connsiteX6" fmla="*/ 2344074 w 2344073"/>
                <a:gd name="connsiteY6" fmla="*/ 93050 h 1599672"/>
                <a:gd name="connsiteX7" fmla="*/ 2344074 w 2344073"/>
                <a:gd name="connsiteY7" fmla="*/ 1506622 h 1599672"/>
                <a:gd name="connsiteX8" fmla="*/ 2251024 w 2344073"/>
                <a:gd name="connsiteY8" fmla="*/ 1599672 h 1599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44073" h="1599672">
                  <a:moveTo>
                    <a:pt x="2251024" y="1599672"/>
                  </a:moveTo>
                  <a:lnTo>
                    <a:pt x="93050" y="1599672"/>
                  </a:lnTo>
                  <a:cubicBezTo>
                    <a:pt x="41655" y="1599672"/>
                    <a:pt x="0" y="1558017"/>
                    <a:pt x="0" y="1506622"/>
                  </a:cubicBezTo>
                  <a:lnTo>
                    <a:pt x="0" y="93050"/>
                  </a:lnTo>
                  <a:cubicBezTo>
                    <a:pt x="0" y="41655"/>
                    <a:pt x="41655" y="0"/>
                    <a:pt x="93050" y="0"/>
                  </a:cubicBezTo>
                  <a:lnTo>
                    <a:pt x="2251024" y="0"/>
                  </a:lnTo>
                  <a:cubicBezTo>
                    <a:pt x="2302419" y="0"/>
                    <a:pt x="2344074" y="41655"/>
                    <a:pt x="2344074" y="93050"/>
                  </a:cubicBezTo>
                  <a:lnTo>
                    <a:pt x="2344074" y="1506622"/>
                  </a:lnTo>
                  <a:cubicBezTo>
                    <a:pt x="2344074" y="1558017"/>
                    <a:pt x="2302419" y="1599672"/>
                    <a:pt x="2251024" y="1599672"/>
                  </a:cubicBezTo>
                  <a:close/>
                </a:path>
              </a:pathLst>
            </a:custGeom>
            <a:solidFill>
              <a:srgbClr val="93999D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37CA6B5F-51AC-4834-9B0C-7E666F22BF70}"/>
                </a:ext>
              </a:extLst>
            </p:cNvPr>
            <p:cNvSpPr/>
            <p:nvPr/>
          </p:nvSpPr>
          <p:spPr>
            <a:xfrm>
              <a:off x="6033676" y="815674"/>
              <a:ext cx="2106498" cy="1393773"/>
            </a:xfrm>
            <a:custGeom>
              <a:avLst/>
              <a:gdLst>
                <a:gd name="connsiteX0" fmla="*/ 2053044 w 2106498"/>
                <a:gd name="connsiteY0" fmla="*/ 1393774 h 1393773"/>
                <a:gd name="connsiteX1" fmla="*/ 53454 w 2106498"/>
                <a:gd name="connsiteY1" fmla="*/ 1393774 h 1393773"/>
                <a:gd name="connsiteX2" fmla="*/ 0 w 2106498"/>
                <a:gd name="connsiteY2" fmla="*/ 1340319 h 1393773"/>
                <a:gd name="connsiteX3" fmla="*/ 0 w 2106498"/>
                <a:gd name="connsiteY3" fmla="*/ 53454 h 1393773"/>
                <a:gd name="connsiteX4" fmla="*/ 53454 w 2106498"/>
                <a:gd name="connsiteY4" fmla="*/ 0 h 1393773"/>
                <a:gd name="connsiteX5" fmla="*/ 2053044 w 2106498"/>
                <a:gd name="connsiteY5" fmla="*/ 0 h 1393773"/>
                <a:gd name="connsiteX6" fmla="*/ 2106499 w 2106498"/>
                <a:gd name="connsiteY6" fmla="*/ 53454 h 1393773"/>
                <a:gd name="connsiteX7" fmla="*/ 2106499 w 2106498"/>
                <a:gd name="connsiteY7" fmla="*/ 1340319 h 1393773"/>
                <a:gd name="connsiteX8" fmla="*/ 2053044 w 2106498"/>
                <a:gd name="connsiteY8" fmla="*/ 1393774 h 1393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06498" h="1393773">
                  <a:moveTo>
                    <a:pt x="2053044" y="1393774"/>
                  </a:moveTo>
                  <a:lnTo>
                    <a:pt x="53454" y="1393774"/>
                  </a:lnTo>
                  <a:cubicBezTo>
                    <a:pt x="23916" y="1393774"/>
                    <a:pt x="0" y="1369858"/>
                    <a:pt x="0" y="1340319"/>
                  </a:cubicBezTo>
                  <a:lnTo>
                    <a:pt x="0" y="53454"/>
                  </a:lnTo>
                  <a:cubicBezTo>
                    <a:pt x="0" y="23916"/>
                    <a:pt x="23916" y="0"/>
                    <a:pt x="53454" y="0"/>
                  </a:cubicBezTo>
                  <a:lnTo>
                    <a:pt x="2053044" y="0"/>
                  </a:lnTo>
                  <a:cubicBezTo>
                    <a:pt x="2082583" y="0"/>
                    <a:pt x="2106499" y="23916"/>
                    <a:pt x="2106499" y="53454"/>
                  </a:cubicBezTo>
                  <a:lnTo>
                    <a:pt x="2106499" y="1340319"/>
                  </a:lnTo>
                  <a:cubicBezTo>
                    <a:pt x="2106499" y="1369858"/>
                    <a:pt x="2082583" y="1393774"/>
                    <a:pt x="2053044" y="1393774"/>
                  </a:cubicBezTo>
                  <a:close/>
                </a:path>
              </a:pathLst>
            </a:custGeom>
            <a:solidFill>
              <a:srgbClr val="F1F1F1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C9FF09B2-D982-4FF9-AF60-E644E6DFBA8E}"/>
                </a:ext>
              </a:extLst>
            </p:cNvPr>
            <p:cNvSpPr/>
            <p:nvPr/>
          </p:nvSpPr>
          <p:spPr>
            <a:xfrm>
              <a:off x="6033676" y="815674"/>
              <a:ext cx="2106498" cy="174221"/>
            </a:xfrm>
            <a:custGeom>
              <a:avLst/>
              <a:gdLst>
                <a:gd name="connsiteX0" fmla="*/ 2106499 w 2106498"/>
                <a:gd name="connsiteY0" fmla="*/ 174222 h 174221"/>
                <a:gd name="connsiteX1" fmla="*/ 0 w 2106498"/>
                <a:gd name="connsiteY1" fmla="*/ 174222 h 174221"/>
                <a:gd name="connsiteX2" fmla="*/ 0 w 2106498"/>
                <a:gd name="connsiteY2" fmla="*/ 55909 h 174221"/>
                <a:gd name="connsiteX3" fmla="*/ 55909 w 2106498"/>
                <a:gd name="connsiteY3" fmla="*/ 0 h 174221"/>
                <a:gd name="connsiteX4" fmla="*/ 2050590 w 2106498"/>
                <a:gd name="connsiteY4" fmla="*/ 0 h 174221"/>
                <a:gd name="connsiteX5" fmla="*/ 2106499 w 2106498"/>
                <a:gd name="connsiteY5" fmla="*/ 55909 h 174221"/>
                <a:gd name="connsiteX6" fmla="*/ 2106499 w 2106498"/>
                <a:gd name="connsiteY6" fmla="*/ 174222 h 174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06498" h="174221">
                  <a:moveTo>
                    <a:pt x="2106499" y="174222"/>
                  </a:moveTo>
                  <a:lnTo>
                    <a:pt x="0" y="174222"/>
                  </a:lnTo>
                  <a:lnTo>
                    <a:pt x="0" y="55909"/>
                  </a:lnTo>
                  <a:cubicBezTo>
                    <a:pt x="0" y="25025"/>
                    <a:pt x="25024" y="0"/>
                    <a:pt x="55909" y="0"/>
                  </a:cubicBezTo>
                  <a:lnTo>
                    <a:pt x="2050590" y="0"/>
                  </a:lnTo>
                  <a:cubicBezTo>
                    <a:pt x="2081474" y="0"/>
                    <a:pt x="2106499" y="25025"/>
                    <a:pt x="2106499" y="55909"/>
                  </a:cubicBezTo>
                  <a:lnTo>
                    <a:pt x="2106499" y="174222"/>
                  </a:lnTo>
                  <a:close/>
                </a:path>
              </a:pathLst>
            </a:custGeom>
            <a:solidFill>
              <a:srgbClr val="717171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E87739A8-0A47-4034-8197-951983290BE7}"/>
                </a:ext>
              </a:extLst>
            </p:cNvPr>
            <p:cNvSpPr/>
            <p:nvPr/>
          </p:nvSpPr>
          <p:spPr>
            <a:xfrm>
              <a:off x="5922807" y="712725"/>
              <a:ext cx="1852055" cy="1599672"/>
            </a:xfrm>
            <a:custGeom>
              <a:avLst/>
              <a:gdLst>
                <a:gd name="connsiteX0" fmla="*/ 1852056 w 1852055"/>
                <a:gd name="connsiteY0" fmla="*/ 0 h 1599672"/>
                <a:gd name="connsiteX1" fmla="*/ 616666 w 1852055"/>
                <a:gd name="connsiteY1" fmla="*/ 0 h 1599672"/>
                <a:gd name="connsiteX2" fmla="*/ 0 w 1852055"/>
                <a:gd name="connsiteY2" fmla="*/ 1202526 h 1599672"/>
                <a:gd name="connsiteX3" fmla="*/ 0 w 1852055"/>
                <a:gd name="connsiteY3" fmla="*/ 1506622 h 1599672"/>
                <a:gd name="connsiteX4" fmla="*/ 93050 w 1852055"/>
                <a:gd name="connsiteY4" fmla="*/ 1599672 h 1599672"/>
                <a:gd name="connsiteX5" fmla="*/ 1031709 w 1852055"/>
                <a:gd name="connsiteY5" fmla="*/ 1599672 h 1599672"/>
                <a:gd name="connsiteX6" fmla="*/ 1852056 w 1852055"/>
                <a:gd name="connsiteY6" fmla="*/ 0 h 1599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2055" h="1599672">
                  <a:moveTo>
                    <a:pt x="1852056" y="0"/>
                  </a:moveTo>
                  <a:lnTo>
                    <a:pt x="616666" y="0"/>
                  </a:lnTo>
                  <a:lnTo>
                    <a:pt x="0" y="1202526"/>
                  </a:lnTo>
                  <a:lnTo>
                    <a:pt x="0" y="1506622"/>
                  </a:lnTo>
                  <a:cubicBezTo>
                    <a:pt x="0" y="1558017"/>
                    <a:pt x="41655" y="1599672"/>
                    <a:pt x="93050" y="1599672"/>
                  </a:cubicBezTo>
                  <a:lnTo>
                    <a:pt x="1031709" y="1599672"/>
                  </a:lnTo>
                  <a:lnTo>
                    <a:pt x="1852056" y="0"/>
                  </a:ln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3AA2DD1F-F0C8-4C07-A5A6-C818C17AE23F}"/>
                </a:ext>
              </a:extLst>
            </p:cNvPr>
            <p:cNvSpPr/>
            <p:nvPr/>
          </p:nvSpPr>
          <p:spPr>
            <a:xfrm>
              <a:off x="7799650" y="2312397"/>
              <a:ext cx="134625" cy="1187875"/>
            </a:xfrm>
            <a:custGeom>
              <a:avLst/>
              <a:gdLst>
                <a:gd name="connsiteX0" fmla="*/ 0 w 134625"/>
                <a:gd name="connsiteY0" fmla="*/ 0 h 1187875"/>
                <a:gd name="connsiteX1" fmla="*/ 134626 w 134625"/>
                <a:gd name="connsiteY1" fmla="*/ 0 h 1187875"/>
                <a:gd name="connsiteX2" fmla="*/ 134626 w 134625"/>
                <a:gd name="connsiteY2" fmla="*/ 1187875 h 1187875"/>
                <a:gd name="connsiteX3" fmla="*/ 0 w 134625"/>
                <a:gd name="connsiteY3" fmla="*/ 1187875 h 1187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4625" h="1187875">
                  <a:moveTo>
                    <a:pt x="0" y="0"/>
                  </a:moveTo>
                  <a:lnTo>
                    <a:pt x="134626" y="0"/>
                  </a:lnTo>
                  <a:lnTo>
                    <a:pt x="134626" y="1187875"/>
                  </a:lnTo>
                  <a:lnTo>
                    <a:pt x="0" y="1187875"/>
                  </a:lnTo>
                  <a:close/>
                </a:path>
              </a:pathLst>
            </a:custGeom>
            <a:solidFill>
              <a:srgbClr val="778085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79CB52A9-BDC4-4C86-A91E-4A2007A6C118}"/>
                </a:ext>
              </a:extLst>
            </p:cNvPr>
            <p:cNvSpPr/>
            <p:nvPr/>
          </p:nvSpPr>
          <p:spPr>
            <a:xfrm>
              <a:off x="3887502" y="0"/>
              <a:ext cx="673208" cy="2684598"/>
            </a:xfrm>
            <a:custGeom>
              <a:avLst/>
              <a:gdLst>
                <a:gd name="connsiteX0" fmla="*/ 658400 w 673208"/>
                <a:gd name="connsiteY0" fmla="*/ 483069 h 2684598"/>
                <a:gd name="connsiteX1" fmla="*/ 142624 w 673208"/>
                <a:gd name="connsiteY1" fmla="*/ 483069 h 2684598"/>
                <a:gd name="connsiteX2" fmla="*/ 142624 w 673208"/>
                <a:gd name="connsiteY2" fmla="*/ 27242 h 2684598"/>
                <a:gd name="connsiteX3" fmla="*/ 115382 w 673208"/>
                <a:gd name="connsiteY3" fmla="*/ 0 h 2684598"/>
                <a:gd name="connsiteX4" fmla="*/ 27242 w 673208"/>
                <a:gd name="connsiteY4" fmla="*/ 0 h 2684598"/>
                <a:gd name="connsiteX5" fmla="*/ 0 w 673208"/>
                <a:gd name="connsiteY5" fmla="*/ 27242 h 2684598"/>
                <a:gd name="connsiteX6" fmla="*/ 0 w 673208"/>
                <a:gd name="connsiteY6" fmla="*/ 2684598 h 2684598"/>
                <a:gd name="connsiteX7" fmla="*/ 142545 w 673208"/>
                <a:gd name="connsiteY7" fmla="*/ 2684598 h 2684598"/>
                <a:gd name="connsiteX8" fmla="*/ 142545 w 673208"/>
                <a:gd name="connsiteY8" fmla="*/ 593938 h 2684598"/>
                <a:gd name="connsiteX9" fmla="*/ 658321 w 673208"/>
                <a:gd name="connsiteY9" fmla="*/ 593938 h 2684598"/>
                <a:gd name="connsiteX10" fmla="*/ 673209 w 673208"/>
                <a:gd name="connsiteY10" fmla="*/ 579050 h 2684598"/>
                <a:gd name="connsiteX11" fmla="*/ 673209 w 673208"/>
                <a:gd name="connsiteY11" fmla="*/ 497957 h 2684598"/>
                <a:gd name="connsiteX12" fmla="*/ 658400 w 673208"/>
                <a:gd name="connsiteY12" fmla="*/ 483069 h 2684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73208" h="2684598">
                  <a:moveTo>
                    <a:pt x="658400" y="483069"/>
                  </a:moveTo>
                  <a:lnTo>
                    <a:pt x="142624" y="483069"/>
                  </a:lnTo>
                  <a:lnTo>
                    <a:pt x="142624" y="27242"/>
                  </a:lnTo>
                  <a:cubicBezTo>
                    <a:pt x="142624" y="12196"/>
                    <a:pt x="130429" y="0"/>
                    <a:pt x="115382" y="0"/>
                  </a:cubicBezTo>
                  <a:lnTo>
                    <a:pt x="27242" y="0"/>
                  </a:lnTo>
                  <a:cubicBezTo>
                    <a:pt x="12196" y="0"/>
                    <a:pt x="0" y="12196"/>
                    <a:pt x="0" y="27242"/>
                  </a:cubicBezTo>
                  <a:lnTo>
                    <a:pt x="0" y="2684598"/>
                  </a:lnTo>
                  <a:lnTo>
                    <a:pt x="142545" y="2684598"/>
                  </a:lnTo>
                  <a:lnTo>
                    <a:pt x="142545" y="593938"/>
                  </a:lnTo>
                  <a:lnTo>
                    <a:pt x="658321" y="593938"/>
                  </a:lnTo>
                  <a:cubicBezTo>
                    <a:pt x="666557" y="593938"/>
                    <a:pt x="673209" y="587286"/>
                    <a:pt x="673209" y="579050"/>
                  </a:cubicBezTo>
                  <a:lnTo>
                    <a:pt x="673209" y="497957"/>
                  </a:lnTo>
                  <a:cubicBezTo>
                    <a:pt x="673209" y="489721"/>
                    <a:pt x="666557" y="483069"/>
                    <a:pt x="658400" y="483069"/>
                  </a:cubicBezTo>
                  <a:close/>
                </a:path>
              </a:pathLst>
            </a:custGeom>
            <a:solidFill>
              <a:srgbClr val="767B80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23400662-74D3-43E3-B2B5-7A555EBD2FA7}"/>
                </a:ext>
              </a:extLst>
            </p:cNvPr>
            <p:cNvSpPr/>
            <p:nvPr/>
          </p:nvSpPr>
          <p:spPr>
            <a:xfrm>
              <a:off x="4257148" y="464470"/>
              <a:ext cx="409284" cy="2323404"/>
            </a:xfrm>
            <a:custGeom>
              <a:avLst/>
              <a:gdLst>
                <a:gd name="connsiteX0" fmla="*/ 409284 w 409284"/>
                <a:gd name="connsiteY0" fmla="*/ 201611 h 2323404"/>
                <a:gd name="connsiteX1" fmla="*/ 371034 w 409284"/>
                <a:gd name="connsiteY1" fmla="*/ 162966 h 2323404"/>
                <a:gd name="connsiteX2" fmla="*/ 290496 w 409284"/>
                <a:gd name="connsiteY2" fmla="*/ 163441 h 2323404"/>
                <a:gd name="connsiteX3" fmla="*/ 237200 w 409284"/>
                <a:gd name="connsiteY3" fmla="*/ 112758 h 2323404"/>
                <a:gd name="connsiteX4" fmla="*/ 216452 w 409284"/>
                <a:gd name="connsiteY4" fmla="*/ 2761 h 2323404"/>
                <a:gd name="connsiteX5" fmla="*/ 207899 w 409284"/>
                <a:gd name="connsiteY5" fmla="*/ 103730 h 2323404"/>
                <a:gd name="connsiteX6" fmla="*/ 193486 w 409284"/>
                <a:gd name="connsiteY6" fmla="*/ 21846 h 2323404"/>
                <a:gd name="connsiteX7" fmla="*/ 174559 w 409284"/>
                <a:gd name="connsiteY7" fmla="*/ 1811 h 2323404"/>
                <a:gd name="connsiteX8" fmla="*/ 176856 w 409284"/>
                <a:gd name="connsiteY8" fmla="*/ 73954 h 2323404"/>
                <a:gd name="connsiteX9" fmla="*/ 99486 w 409284"/>
                <a:gd name="connsiteY9" fmla="*/ 163045 h 2323404"/>
                <a:gd name="connsiteX10" fmla="*/ 1050 w 409284"/>
                <a:gd name="connsiteY10" fmla="*/ 258867 h 2323404"/>
                <a:gd name="connsiteX11" fmla="*/ 21 w 409284"/>
                <a:gd name="connsiteY11" fmla="*/ 810912 h 2323404"/>
                <a:gd name="connsiteX12" fmla="*/ 59177 w 409284"/>
                <a:gd name="connsiteY12" fmla="*/ 873157 h 2323404"/>
                <a:gd name="connsiteX13" fmla="*/ 195228 w 409284"/>
                <a:gd name="connsiteY13" fmla="*/ 990994 h 2323404"/>
                <a:gd name="connsiteX14" fmla="*/ 213838 w 409284"/>
                <a:gd name="connsiteY14" fmla="*/ 1164028 h 2323404"/>
                <a:gd name="connsiteX15" fmla="*/ 219699 w 409284"/>
                <a:gd name="connsiteY15" fmla="*/ 1249872 h 2323404"/>
                <a:gd name="connsiteX16" fmla="*/ 240368 w 409284"/>
                <a:gd name="connsiteY16" fmla="*/ 1527280 h 2323404"/>
                <a:gd name="connsiteX17" fmla="*/ 240209 w 409284"/>
                <a:gd name="connsiteY17" fmla="*/ 1942878 h 2323404"/>
                <a:gd name="connsiteX18" fmla="*/ 105583 w 409284"/>
                <a:gd name="connsiteY18" fmla="*/ 2307160 h 2323404"/>
                <a:gd name="connsiteX19" fmla="*/ 137260 w 409284"/>
                <a:gd name="connsiteY19" fmla="*/ 2322998 h 2323404"/>
                <a:gd name="connsiteX20" fmla="*/ 280755 w 409284"/>
                <a:gd name="connsiteY20" fmla="*/ 1988097 h 2323404"/>
                <a:gd name="connsiteX21" fmla="*/ 298574 w 409284"/>
                <a:gd name="connsiteY21" fmla="*/ 1477389 h 2323404"/>
                <a:gd name="connsiteX22" fmla="*/ 248920 w 409284"/>
                <a:gd name="connsiteY22" fmla="*/ 950685 h 2323404"/>
                <a:gd name="connsiteX23" fmla="*/ 326291 w 409284"/>
                <a:gd name="connsiteY23" fmla="*/ 871890 h 2323404"/>
                <a:gd name="connsiteX24" fmla="*/ 369292 w 409284"/>
                <a:gd name="connsiteY24" fmla="*/ 871969 h 2323404"/>
                <a:gd name="connsiteX25" fmla="*/ 409284 w 409284"/>
                <a:gd name="connsiteY25" fmla="*/ 835224 h 2323404"/>
                <a:gd name="connsiteX26" fmla="*/ 409284 w 409284"/>
                <a:gd name="connsiteY26" fmla="*/ 201611 h 2323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09284" h="2323404">
                  <a:moveTo>
                    <a:pt x="409284" y="201611"/>
                  </a:moveTo>
                  <a:cubicBezTo>
                    <a:pt x="409363" y="174528"/>
                    <a:pt x="398513" y="162095"/>
                    <a:pt x="371034" y="162966"/>
                  </a:cubicBezTo>
                  <a:cubicBezTo>
                    <a:pt x="344188" y="163837"/>
                    <a:pt x="317263" y="164629"/>
                    <a:pt x="290496" y="163441"/>
                  </a:cubicBezTo>
                  <a:cubicBezTo>
                    <a:pt x="240209" y="161144"/>
                    <a:pt x="235616" y="169143"/>
                    <a:pt x="237200" y="112758"/>
                  </a:cubicBezTo>
                  <a:cubicBezTo>
                    <a:pt x="240209" y="2761"/>
                    <a:pt x="248128" y="2761"/>
                    <a:pt x="216452" y="2761"/>
                  </a:cubicBezTo>
                  <a:cubicBezTo>
                    <a:pt x="214710" y="67381"/>
                    <a:pt x="224371" y="97791"/>
                    <a:pt x="207899" y="103730"/>
                  </a:cubicBezTo>
                  <a:cubicBezTo>
                    <a:pt x="192694" y="97791"/>
                    <a:pt x="192694" y="81953"/>
                    <a:pt x="193486" y="21846"/>
                  </a:cubicBezTo>
                  <a:cubicBezTo>
                    <a:pt x="193645" y="9017"/>
                    <a:pt x="195228" y="-5079"/>
                    <a:pt x="174559" y="1811"/>
                  </a:cubicBezTo>
                  <a:cubicBezTo>
                    <a:pt x="173688" y="26439"/>
                    <a:pt x="173767" y="40614"/>
                    <a:pt x="176856" y="73954"/>
                  </a:cubicBezTo>
                  <a:cubicBezTo>
                    <a:pt x="176856" y="168984"/>
                    <a:pt x="192694" y="161065"/>
                    <a:pt x="99486" y="163045"/>
                  </a:cubicBezTo>
                  <a:cubicBezTo>
                    <a:pt x="-11541" y="165341"/>
                    <a:pt x="1367" y="150453"/>
                    <a:pt x="1050" y="258867"/>
                  </a:cubicBezTo>
                  <a:cubicBezTo>
                    <a:pt x="496" y="442908"/>
                    <a:pt x="2159" y="626950"/>
                    <a:pt x="21" y="810912"/>
                  </a:cubicBezTo>
                  <a:cubicBezTo>
                    <a:pt x="-533" y="855972"/>
                    <a:pt x="9761" y="874265"/>
                    <a:pt x="59177" y="873157"/>
                  </a:cubicBezTo>
                  <a:cubicBezTo>
                    <a:pt x="180657" y="870623"/>
                    <a:pt x="180419" y="872998"/>
                    <a:pt x="195228" y="990994"/>
                  </a:cubicBezTo>
                  <a:cubicBezTo>
                    <a:pt x="202435" y="1048566"/>
                    <a:pt x="208453" y="1106297"/>
                    <a:pt x="213838" y="1164028"/>
                  </a:cubicBezTo>
                  <a:cubicBezTo>
                    <a:pt x="216056" y="1192616"/>
                    <a:pt x="217956" y="1221204"/>
                    <a:pt x="219699" y="1249872"/>
                  </a:cubicBezTo>
                  <a:cubicBezTo>
                    <a:pt x="225084" y="1342526"/>
                    <a:pt x="230390" y="1435101"/>
                    <a:pt x="240368" y="1527280"/>
                  </a:cubicBezTo>
                  <a:cubicBezTo>
                    <a:pt x="253830" y="1651848"/>
                    <a:pt x="266263" y="1818705"/>
                    <a:pt x="240209" y="1942878"/>
                  </a:cubicBezTo>
                  <a:cubicBezTo>
                    <a:pt x="223579" y="2064358"/>
                    <a:pt x="113503" y="2275483"/>
                    <a:pt x="105583" y="2307160"/>
                  </a:cubicBezTo>
                  <a:cubicBezTo>
                    <a:pt x="113503" y="2315079"/>
                    <a:pt x="124431" y="2325612"/>
                    <a:pt x="137260" y="2322998"/>
                  </a:cubicBezTo>
                  <a:cubicBezTo>
                    <a:pt x="190873" y="2207537"/>
                    <a:pt x="256048" y="2069585"/>
                    <a:pt x="280755" y="1988097"/>
                  </a:cubicBezTo>
                  <a:cubicBezTo>
                    <a:pt x="331913" y="1819101"/>
                    <a:pt x="309977" y="1647731"/>
                    <a:pt x="298574" y="1477389"/>
                  </a:cubicBezTo>
                  <a:cubicBezTo>
                    <a:pt x="286774" y="1301505"/>
                    <a:pt x="264046" y="1126412"/>
                    <a:pt x="248920" y="950685"/>
                  </a:cubicBezTo>
                  <a:cubicBezTo>
                    <a:pt x="242110" y="872206"/>
                    <a:pt x="245198" y="871890"/>
                    <a:pt x="326291" y="871890"/>
                  </a:cubicBezTo>
                  <a:cubicBezTo>
                    <a:pt x="340624" y="871890"/>
                    <a:pt x="354958" y="871335"/>
                    <a:pt x="369292" y="871969"/>
                  </a:cubicBezTo>
                  <a:cubicBezTo>
                    <a:pt x="395267" y="873157"/>
                    <a:pt x="409363" y="863891"/>
                    <a:pt x="409284" y="835224"/>
                  </a:cubicBezTo>
                  <a:cubicBezTo>
                    <a:pt x="408808" y="624099"/>
                    <a:pt x="408888" y="412815"/>
                    <a:pt x="409284" y="201611"/>
                  </a:cubicBezTo>
                  <a:close/>
                </a:path>
              </a:pathLst>
            </a:custGeom>
            <a:solidFill>
              <a:srgbClr val="89E3FA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C4F80AF-402C-447B-BC23-A1B982A1B209}"/>
                </a:ext>
              </a:extLst>
            </p:cNvPr>
            <p:cNvSpPr/>
            <p:nvPr/>
          </p:nvSpPr>
          <p:spPr>
            <a:xfrm>
              <a:off x="2976481" y="1930549"/>
              <a:ext cx="893994" cy="642309"/>
            </a:xfrm>
            <a:custGeom>
              <a:avLst/>
              <a:gdLst>
                <a:gd name="connsiteX0" fmla="*/ 530109 w 893994"/>
                <a:gd name="connsiteY0" fmla="*/ 265040 h 642309"/>
                <a:gd name="connsiteX1" fmla="*/ 497403 w 893994"/>
                <a:gd name="connsiteY1" fmla="*/ 200737 h 642309"/>
                <a:gd name="connsiteX2" fmla="*/ 497403 w 893994"/>
                <a:gd name="connsiteY2" fmla="*/ 200103 h 642309"/>
                <a:gd name="connsiteX3" fmla="*/ 0 w 893994"/>
                <a:gd name="connsiteY3" fmla="*/ 59300 h 642309"/>
                <a:gd name="connsiteX4" fmla="*/ 94951 w 893994"/>
                <a:gd name="connsiteY4" fmla="*/ 50352 h 642309"/>
                <a:gd name="connsiteX5" fmla="*/ 151098 w 893994"/>
                <a:gd name="connsiteY5" fmla="*/ 109033 h 642309"/>
                <a:gd name="connsiteX6" fmla="*/ 180320 w 893994"/>
                <a:gd name="connsiteY6" fmla="*/ 149500 h 642309"/>
                <a:gd name="connsiteX7" fmla="*/ 305838 w 893994"/>
                <a:gd name="connsiteY7" fmla="*/ 221089 h 642309"/>
                <a:gd name="connsiteX8" fmla="*/ 455352 w 893994"/>
                <a:gd name="connsiteY8" fmla="*/ 298697 h 642309"/>
                <a:gd name="connsiteX9" fmla="*/ 456698 w 893994"/>
                <a:gd name="connsiteY9" fmla="*/ 300201 h 642309"/>
                <a:gd name="connsiteX10" fmla="*/ 456936 w 893994"/>
                <a:gd name="connsiteY10" fmla="*/ 299964 h 642309"/>
                <a:gd name="connsiteX11" fmla="*/ 483624 w 893994"/>
                <a:gd name="connsiteY11" fmla="*/ 327760 h 642309"/>
                <a:gd name="connsiteX12" fmla="*/ 483544 w 893994"/>
                <a:gd name="connsiteY12" fmla="*/ 329661 h 642309"/>
                <a:gd name="connsiteX13" fmla="*/ 459708 w 893994"/>
                <a:gd name="connsiteY13" fmla="*/ 476878 h 642309"/>
                <a:gd name="connsiteX14" fmla="*/ 506906 w 893994"/>
                <a:gd name="connsiteY14" fmla="*/ 354448 h 642309"/>
                <a:gd name="connsiteX15" fmla="*/ 695620 w 893994"/>
                <a:gd name="connsiteY15" fmla="*/ 550051 h 642309"/>
                <a:gd name="connsiteX16" fmla="*/ 797935 w 893994"/>
                <a:gd name="connsiteY16" fmla="*/ 641597 h 642309"/>
                <a:gd name="connsiteX17" fmla="*/ 893995 w 893994"/>
                <a:gd name="connsiteY17" fmla="*/ 642310 h 642309"/>
                <a:gd name="connsiteX18" fmla="*/ 530109 w 893994"/>
                <a:gd name="connsiteY18" fmla="*/ 265040 h 642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93994" h="642309">
                  <a:moveTo>
                    <a:pt x="530109" y="265040"/>
                  </a:moveTo>
                  <a:cubicBezTo>
                    <a:pt x="526783" y="267178"/>
                    <a:pt x="507539" y="220772"/>
                    <a:pt x="497403" y="200737"/>
                  </a:cubicBezTo>
                  <a:cubicBezTo>
                    <a:pt x="497403" y="200499"/>
                    <a:pt x="497403" y="200341"/>
                    <a:pt x="497403" y="200103"/>
                  </a:cubicBezTo>
                  <a:cubicBezTo>
                    <a:pt x="430565" y="13211"/>
                    <a:pt x="161868" y="-62813"/>
                    <a:pt x="0" y="59300"/>
                  </a:cubicBezTo>
                  <a:cubicBezTo>
                    <a:pt x="31677" y="56370"/>
                    <a:pt x="63353" y="53519"/>
                    <a:pt x="94951" y="50352"/>
                  </a:cubicBezTo>
                  <a:cubicBezTo>
                    <a:pt x="138902" y="45917"/>
                    <a:pt x="160442" y="65002"/>
                    <a:pt x="151098" y="109033"/>
                  </a:cubicBezTo>
                  <a:cubicBezTo>
                    <a:pt x="145317" y="136512"/>
                    <a:pt x="151414" y="146649"/>
                    <a:pt x="180320" y="149500"/>
                  </a:cubicBezTo>
                  <a:cubicBezTo>
                    <a:pt x="231477" y="154647"/>
                    <a:pt x="266480" y="194877"/>
                    <a:pt x="305838" y="221089"/>
                  </a:cubicBezTo>
                  <a:cubicBezTo>
                    <a:pt x="353670" y="253003"/>
                    <a:pt x="401660" y="280166"/>
                    <a:pt x="455352" y="298697"/>
                  </a:cubicBezTo>
                  <a:cubicBezTo>
                    <a:pt x="455827" y="299172"/>
                    <a:pt x="456223" y="299726"/>
                    <a:pt x="456698" y="300201"/>
                  </a:cubicBezTo>
                  <a:cubicBezTo>
                    <a:pt x="456778" y="300122"/>
                    <a:pt x="456857" y="300043"/>
                    <a:pt x="456936" y="299964"/>
                  </a:cubicBezTo>
                  <a:cubicBezTo>
                    <a:pt x="465330" y="308516"/>
                    <a:pt x="474913" y="318415"/>
                    <a:pt x="483624" y="327760"/>
                  </a:cubicBezTo>
                  <a:cubicBezTo>
                    <a:pt x="483624" y="328394"/>
                    <a:pt x="483544" y="328869"/>
                    <a:pt x="483544" y="329661"/>
                  </a:cubicBezTo>
                  <a:cubicBezTo>
                    <a:pt x="494314" y="378522"/>
                    <a:pt x="465330" y="430313"/>
                    <a:pt x="459708" y="476878"/>
                  </a:cubicBezTo>
                  <a:cubicBezTo>
                    <a:pt x="500254" y="448448"/>
                    <a:pt x="499779" y="395786"/>
                    <a:pt x="506906" y="354448"/>
                  </a:cubicBezTo>
                  <a:cubicBezTo>
                    <a:pt x="562261" y="426908"/>
                    <a:pt x="632662" y="484955"/>
                    <a:pt x="695620" y="550051"/>
                  </a:cubicBezTo>
                  <a:cubicBezTo>
                    <a:pt x="727376" y="582837"/>
                    <a:pt x="755410" y="620453"/>
                    <a:pt x="797935" y="641597"/>
                  </a:cubicBezTo>
                  <a:cubicBezTo>
                    <a:pt x="829929" y="641834"/>
                    <a:pt x="861922" y="642072"/>
                    <a:pt x="893995" y="642310"/>
                  </a:cubicBezTo>
                  <a:cubicBezTo>
                    <a:pt x="790729" y="499131"/>
                    <a:pt x="664022" y="378601"/>
                    <a:pt x="530109" y="265040"/>
                  </a:cubicBezTo>
                  <a:close/>
                </a:path>
              </a:pathLst>
            </a:custGeom>
            <a:solidFill>
              <a:srgbClr val="BFE1F4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72A28648-4F01-459C-8517-DA391E88C267}"/>
                </a:ext>
              </a:extLst>
            </p:cNvPr>
            <p:cNvSpPr/>
            <p:nvPr/>
          </p:nvSpPr>
          <p:spPr>
            <a:xfrm>
              <a:off x="1677063" y="2736072"/>
              <a:ext cx="8792138" cy="2051064"/>
            </a:xfrm>
            <a:custGeom>
              <a:avLst/>
              <a:gdLst>
                <a:gd name="connsiteX0" fmla="*/ 8077672 w 8792138"/>
                <a:gd name="connsiteY0" fmla="*/ 1669678 h 2051064"/>
                <a:gd name="connsiteX1" fmla="*/ 6922344 w 8792138"/>
                <a:gd name="connsiteY1" fmla="*/ 1681398 h 2051064"/>
                <a:gd name="connsiteX2" fmla="*/ 5955097 w 8792138"/>
                <a:gd name="connsiteY2" fmla="*/ 1690663 h 2051064"/>
                <a:gd name="connsiteX3" fmla="*/ 4310761 w 8792138"/>
                <a:gd name="connsiteY3" fmla="*/ 1707294 h 2051064"/>
                <a:gd name="connsiteX4" fmla="*/ 4188568 w 8792138"/>
                <a:gd name="connsiteY4" fmla="*/ 1649880 h 2051064"/>
                <a:gd name="connsiteX5" fmla="*/ 3583069 w 8792138"/>
                <a:gd name="connsiteY5" fmla="*/ 938105 h 2051064"/>
                <a:gd name="connsiteX6" fmla="*/ 3495720 w 8792138"/>
                <a:gd name="connsiteY6" fmla="*/ 899776 h 2051064"/>
                <a:gd name="connsiteX7" fmla="*/ 3205562 w 8792138"/>
                <a:gd name="connsiteY7" fmla="*/ 901835 h 2051064"/>
                <a:gd name="connsiteX8" fmla="*/ 3180537 w 8792138"/>
                <a:gd name="connsiteY8" fmla="*/ 905478 h 2051064"/>
                <a:gd name="connsiteX9" fmla="*/ 3152741 w 8792138"/>
                <a:gd name="connsiteY9" fmla="*/ 908091 h 2051064"/>
                <a:gd name="connsiteX10" fmla="*/ 2110499 w 8792138"/>
                <a:gd name="connsiteY10" fmla="*/ 921633 h 2051064"/>
                <a:gd name="connsiteX11" fmla="*/ 2006758 w 8792138"/>
                <a:gd name="connsiteY11" fmla="*/ 900805 h 2051064"/>
                <a:gd name="connsiteX12" fmla="*/ 1508326 w 8792138"/>
                <a:gd name="connsiteY12" fmla="*/ 629020 h 2051064"/>
                <a:gd name="connsiteX13" fmla="*/ 1450674 w 8792138"/>
                <a:gd name="connsiteY13" fmla="*/ 240822 h 2051064"/>
                <a:gd name="connsiteX14" fmla="*/ 1467067 w 8792138"/>
                <a:gd name="connsiteY14" fmla="*/ 213342 h 2051064"/>
                <a:gd name="connsiteX15" fmla="*/ 1467067 w 8792138"/>
                <a:gd name="connsiteY15" fmla="*/ 213342 h 2051064"/>
                <a:gd name="connsiteX16" fmla="*/ 1467067 w 8792138"/>
                <a:gd name="connsiteY16" fmla="*/ 213342 h 2051064"/>
                <a:gd name="connsiteX17" fmla="*/ 1352714 w 8792138"/>
                <a:gd name="connsiteY17" fmla="*/ 150068 h 2051064"/>
                <a:gd name="connsiteX18" fmla="*/ 1352714 w 8792138"/>
                <a:gd name="connsiteY18" fmla="*/ 150068 h 2051064"/>
                <a:gd name="connsiteX19" fmla="*/ 1317949 w 8792138"/>
                <a:gd name="connsiteY19" fmla="*/ 157116 h 2051064"/>
                <a:gd name="connsiteX20" fmla="*/ 998727 w 8792138"/>
                <a:gd name="connsiteY20" fmla="*/ 125994 h 2051064"/>
                <a:gd name="connsiteX21" fmla="*/ 902905 w 8792138"/>
                <a:gd name="connsiteY21" fmla="*/ 115382 h 2051064"/>
                <a:gd name="connsiteX22" fmla="*/ 902905 w 8792138"/>
                <a:gd name="connsiteY22" fmla="*/ 115382 h 2051064"/>
                <a:gd name="connsiteX23" fmla="*/ 902905 w 8792138"/>
                <a:gd name="connsiteY23" fmla="*/ 115382 h 2051064"/>
                <a:gd name="connsiteX24" fmla="*/ 679189 w 8792138"/>
                <a:gd name="connsiteY24" fmla="*/ 98039 h 2051064"/>
                <a:gd name="connsiteX25" fmla="*/ 497127 w 8792138"/>
                <a:gd name="connsiteY25" fmla="*/ 0 h 2051064"/>
                <a:gd name="connsiteX26" fmla="*/ 497127 w 8792138"/>
                <a:gd name="connsiteY26" fmla="*/ 0 h 2051064"/>
                <a:gd name="connsiteX27" fmla="*/ 322747 w 8792138"/>
                <a:gd name="connsiteY27" fmla="*/ 201781 h 2051064"/>
                <a:gd name="connsiteX28" fmla="*/ 254246 w 8792138"/>
                <a:gd name="connsiteY28" fmla="*/ 217460 h 2051064"/>
                <a:gd name="connsiteX29" fmla="*/ 7960 w 8792138"/>
                <a:gd name="connsiteY29" fmla="*/ 712408 h 2051064"/>
                <a:gd name="connsiteX30" fmla="*/ 28787 w 8792138"/>
                <a:gd name="connsiteY30" fmla="*/ 769030 h 2051064"/>
                <a:gd name="connsiteX31" fmla="*/ 193110 w 8792138"/>
                <a:gd name="connsiteY31" fmla="*/ 848776 h 2051064"/>
                <a:gd name="connsiteX32" fmla="*/ 51119 w 8792138"/>
                <a:gd name="connsiteY32" fmla="*/ 1239429 h 2051064"/>
                <a:gd name="connsiteX33" fmla="*/ 81212 w 8792138"/>
                <a:gd name="connsiteY33" fmla="*/ 1311256 h 2051064"/>
                <a:gd name="connsiteX34" fmla="*/ 1742337 w 8792138"/>
                <a:gd name="connsiteY34" fmla="*/ 2049481 h 2051064"/>
                <a:gd name="connsiteX35" fmla="*/ 8596456 w 8792138"/>
                <a:gd name="connsiteY35" fmla="*/ 2039027 h 2051064"/>
                <a:gd name="connsiteX36" fmla="*/ 8657672 w 8792138"/>
                <a:gd name="connsiteY36" fmla="*/ 2051065 h 2051064"/>
                <a:gd name="connsiteX37" fmla="*/ 8792139 w 8792138"/>
                <a:gd name="connsiteY37" fmla="*/ 1664372 h 2051064"/>
                <a:gd name="connsiteX38" fmla="*/ 8077672 w 8792138"/>
                <a:gd name="connsiteY38" fmla="*/ 1669678 h 2051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8792138" h="2051064">
                  <a:moveTo>
                    <a:pt x="8077672" y="1669678"/>
                  </a:moveTo>
                  <a:cubicBezTo>
                    <a:pt x="7692642" y="1677676"/>
                    <a:pt x="7307454" y="1671816"/>
                    <a:pt x="6922344" y="1681398"/>
                  </a:cubicBezTo>
                  <a:cubicBezTo>
                    <a:pt x="6600034" y="1689396"/>
                    <a:pt x="6277566" y="1685278"/>
                    <a:pt x="5955097" y="1690663"/>
                  </a:cubicBezTo>
                  <a:cubicBezTo>
                    <a:pt x="5407012" y="1699771"/>
                    <a:pt x="4858847" y="1700562"/>
                    <a:pt x="4310761" y="1707294"/>
                  </a:cubicBezTo>
                  <a:cubicBezTo>
                    <a:pt x="4256673" y="1707927"/>
                    <a:pt x="4222621" y="1690347"/>
                    <a:pt x="4188568" y="1649880"/>
                  </a:cubicBezTo>
                  <a:cubicBezTo>
                    <a:pt x="3988055" y="1411513"/>
                    <a:pt x="3784294" y="1175838"/>
                    <a:pt x="3583069" y="938105"/>
                  </a:cubicBezTo>
                  <a:cubicBezTo>
                    <a:pt x="3558519" y="909120"/>
                    <a:pt x="3533099" y="898667"/>
                    <a:pt x="3495720" y="899776"/>
                  </a:cubicBezTo>
                  <a:cubicBezTo>
                    <a:pt x="3399106" y="902706"/>
                    <a:pt x="3302334" y="901439"/>
                    <a:pt x="3205562" y="901835"/>
                  </a:cubicBezTo>
                  <a:cubicBezTo>
                    <a:pt x="3197405" y="905082"/>
                    <a:pt x="3189011" y="905636"/>
                    <a:pt x="3180537" y="905478"/>
                  </a:cubicBezTo>
                  <a:cubicBezTo>
                    <a:pt x="3171272" y="906824"/>
                    <a:pt x="3162006" y="908012"/>
                    <a:pt x="3152741" y="908091"/>
                  </a:cubicBezTo>
                  <a:cubicBezTo>
                    <a:pt x="2805327" y="912763"/>
                    <a:pt x="2457913" y="916644"/>
                    <a:pt x="2110499" y="921633"/>
                  </a:cubicBezTo>
                  <a:cubicBezTo>
                    <a:pt x="2073833" y="922187"/>
                    <a:pt x="2040177" y="916089"/>
                    <a:pt x="2006758" y="900805"/>
                  </a:cubicBezTo>
                  <a:cubicBezTo>
                    <a:pt x="1834120" y="822089"/>
                    <a:pt x="1660057" y="745827"/>
                    <a:pt x="1508326" y="629020"/>
                  </a:cubicBezTo>
                  <a:cubicBezTo>
                    <a:pt x="1376867" y="527892"/>
                    <a:pt x="1326026" y="402215"/>
                    <a:pt x="1450674" y="240822"/>
                  </a:cubicBezTo>
                  <a:cubicBezTo>
                    <a:pt x="1457168" y="232428"/>
                    <a:pt x="1461682" y="222529"/>
                    <a:pt x="1467067" y="213342"/>
                  </a:cubicBezTo>
                  <a:cubicBezTo>
                    <a:pt x="1467067" y="213342"/>
                    <a:pt x="1467067" y="213342"/>
                    <a:pt x="1467067" y="213342"/>
                  </a:cubicBezTo>
                  <a:cubicBezTo>
                    <a:pt x="1467067" y="213342"/>
                    <a:pt x="1467067" y="213342"/>
                    <a:pt x="1467067" y="213342"/>
                  </a:cubicBezTo>
                  <a:cubicBezTo>
                    <a:pt x="1434598" y="182062"/>
                    <a:pt x="1381856" y="187447"/>
                    <a:pt x="1352714" y="150068"/>
                  </a:cubicBezTo>
                  <a:cubicBezTo>
                    <a:pt x="1352714" y="150068"/>
                    <a:pt x="1352714" y="150068"/>
                    <a:pt x="1352714" y="150068"/>
                  </a:cubicBezTo>
                  <a:cubicBezTo>
                    <a:pt x="1342736" y="160442"/>
                    <a:pt x="1330382" y="160759"/>
                    <a:pt x="1317949" y="157116"/>
                  </a:cubicBezTo>
                  <a:cubicBezTo>
                    <a:pt x="1213416" y="126944"/>
                    <a:pt x="1106269" y="125915"/>
                    <a:pt x="998727" y="125994"/>
                  </a:cubicBezTo>
                  <a:cubicBezTo>
                    <a:pt x="966813" y="125994"/>
                    <a:pt x="934819" y="119104"/>
                    <a:pt x="902905" y="115382"/>
                  </a:cubicBezTo>
                  <a:cubicBezTo>
                    <a:pt x="902905" y="115382"/>
                    <a:pt x="902905" y="115382"/>
                    <a:pt x="902905" y="115382"/>
                  </a:cubicBezTo>
                  <a:cubicBezTo>
                    <a:pt x="902905" y="115382"/>
                    <a:pt x="902905" y="115382"/>
                    <a:pt x="902905" y="115382"/>
                  </a:cubicBezTo>
                  <a:cubicBezTo>
                    <a:pt x="825693" y="144050"/>
                    <a:pt x="752362" y="120688"/>
                    <a:pt x="679189" y="98039"/>
                  </a:cubicBezTo>
                  <a:cubicBezTo>
                    <a:pt x="612192" y="77291"/>
                    <a:pt x="552878" y="41813"/>
                    <a:pt x="497127" y="0"/>
                  </a:cubicBezTo>
                  <a:cubicBezTo>
                    <a:pt x="497127" y="0"/>
                    <a:pt x="497127" y="0"/>
                    <a:pt x="497127" y="0"/>
                  </a:cubicBezTo>
                  <a:cubicBezTo>
                    <a:pt x="439000" y="67234"/>
                    <a:pt x="380873" y="134547"/>
                    <a:pt x="322747" y="201781"/>
                  </a:cubicBezTo>
                  <a:cubicBezTo>
                    <a:pt x="297643" y="195999"/>
                    <a:pt x="274677" y="174697"/>
                    <a:pt x="254246" y="217460"/>
                  </a:cubicBezTo>
                  <a:cubicBezTo>
                    <a:pt x="174896" y="383763"/>
                    <a:pt x="91665" y="548244"/>
                    <a:pt x="7960" y="712408"/>
                  </a:cubicBezTo>
                  <a:cubicBezTo>
                    <a:pt x="-7799" y="743372"/>
                    <a:pt x="199" y="756360"/>
                    <a:pt x="28787" y="769030"/>
                  </a:cubicBezTo>
                  <a:cubicBezTo>
                    <a:pt x="85884" y="799836"/>
                    <a:pt x="140606" y="826286"/>
                    <a:pt x="193110" y="848776"/>
                  </a:cubicBezTo>
                  <a:cubicBezTo>
                    <a:pt x="146149" y="979126"/>
                    <a:pt x="100772" y="1110109"/>
                    <a:pt x="51119" y="1239429"/>
                  </a:cubicBezTo>
                  <a:cubicBezTo>
                    <a:pt x="36152" y="1278550"/>
                    <a:pt x="42567" y="1295339"/>
                    <a:pt x="81212" y="1311256"/>
                  </a:cubicBezTo>
                  <a:cubicBezTo>
                    <a:pt x="178697" y="1351485"/>
                    <a:pt x="1285084" y="1845958"/>
                    <a:pt x="1742337" y="2049481"/>
                  </a:cubicBezTo>
                  <a:cubicBezTo>
                    <a:pt x="1758571" y="2033009"/>
                    <a:pt x="6330466" y="2038790"/>
                    <a:pt x="8596456" y="2039027"/>
                  </a:cubicBezTo>
                  <a:cubicBezTo>
                    <a:pt x="8617363" y="2039027"/>
                    <a:pt x="8639933" y="2033642"/>
                    <a:pt x="8657672" y="2051065"/>
                  </a:cubicBezTo>
                  <a:cubicBezTo>
                    <a:pt x="8702494" y="1922140"/>
                    <a:pt x="8747316" y="1793296"/>
                    <a:pt x="8792139" y="1664372"/>
                  </a:cubicBezTo>
                  <a:cubicBezTo>
                    <a:pt x="8553931" y="1662075"/>
                    <a:pt x="8315880" y="1664767"/>
                    <a:pt x="8077672" y="1669678"/>
                  </a:cubicBezTo>
                  <a:close/>
                </a:path>
              </a:pathLst>
            </a:custGeom>
            <a:solidFill>
              <a:srgbClr val="778085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CD019C92-F6E3-45B7-B216-DC764381B9F5}"/>
                </a:ext>
              </a:extLst>
            </p:cNvPr>
            <p:cNvSpPr/>
            <p:nvPr/>
          </p:nvSpPr>
          <p:spPr>
            <a:xfrm>
              <a:off x="3419479" y="4751955"/>
              <a:ext cx="6915334" cy="2109690"/>
            </a:xfrm>
            <a:custGeom>
              <a:avLst/>
              <a:gdLst>
                <a:gd name="connsiteX0" fmla="*/ 543809 w 6915334"/>
                <a:gd name="connsiteY0" fmla="*/ 255809 h 2109690"/>
                <a:gd name="connsiteX1" fmla="*/ 892886 w 6915334"/>
                <a:gd name="connsiteY1" fmla="*/ 249158 h 2109690"/>
                <a:gd name="connsiteX2" fmla="*/ 935887 w 6915334"/>
                <a:gd name="connsiteY2" fmla="*/ 292000 h 2109690"/>
                <a:gd name="connsiteX3" fmla="*/ 944440 w 6915334"/>
                <a:gd name="connsiteY3" fmla="*/ 2014657 h 2109690"/>
                <a:gd name="connsiteX4" fmla="*/ 1072968 w 6915334"/>
                <a:gd name="connsiteY4" fmla="*/ 2109370 h 2109690"/>
                <a:gd name="connsiteX5" fmla="*/ 5824628 w 6915334"/>
                <a:gd name="connsiteY5" fmla="*/ 2109687 h 2109690"/>
                <a:gd name="connsiteX6" fmla="*/ 5931774 w 6915334"/>
                <a:gd name="connsiteY6" fmla="*/ 2084662 h 2109690"/>
                <a:gd name="connsiteX7" fmla="*/ 5990059 w 6915334"/>
                <a:gd name="connsiteY7" fmla="*/ 1947819 h 2109690"/>
                <a:gd name="connsiteX8" fmla="*/ 5988634 w 6915334"/>
                <a:gd name="connsiteY8" fmla="*/ 298415 h 2109690"/>
                <a:gd name="connsiteX9" fmla="*/ 6084535 w 6915334"/>
                <a:gd name="connsiteY9" fmla="*/ 207819 h 2109690"/>
                <a:gd name="connsiteX10" fmla="*/ 6084535 w 6915334"/>
                <a:gd name="connsiteY10" fmla="*/ 207819 h 2109690"/>
                <a:gd name="connsiteX11" fmla="*/ 6084535 w 6915334"/>
                <a:gd name="connsiteY11" fmla="*/ 207819 h 2109690"/>
                <a:gd name="connsiteX12" fmla="*/ 6694628 w 6915334"/>
                <a:gd name="connsiteY12" fmla="*/ 204573 h 2109690"/>
                <a:gd name="connsiteX13" fmla="*/ 6915335 w 6915334"/>
                <a:gd name="connsiteY13" fmla="*/ 35261 h 2109690"/>
                <a:gd name="connsiteX14" fmla="*/ 6867661 w 6915334"/>
                <a:gd name="connsiteY14" fmla="*/ 1763 h 2109690"/>
                <a:gd name="connsiteX15" fmla="*/ 47911 w 6915334"/>
                <a:gd name="connsiteY15" fmla="*/ 1684 h 2109690"/>
                <a:gd name="connsiteX16" fmla="*/ 0 w 6915334"/>
                <a:gd name="connsiteY16" fmla="*/ 33756 h 2109690"/>
                <a:gd name="connsiteX17" fmla="*/ 470636 w 6915334"/>
                <a:gd name="connsiteY17" fmla="*/ 243535 h 2109690"/>
                <a:gd name="connsiteX18" fmla="*/ 543809 w 6915334"/>
                <a:gd name="connsiteY18" fmla="*/ 255809 h 2109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915334" h="2109690">
                  <a:moveTo>
                    <a:pt x="543809" y="255809"/>
                  </a:moveTo>
                  <a:cubicBezTo>
                    <a:pt x="660142" y="253434"/>
                    <a:pt x="776554" y="252642"/>
                    <a:pt x="892886" y="249158"/>
                  </a:cubicBezTo>
                  <a:cubicBezTo>
                    <a:pt x="925988" y="248207"/>
                    <a:pt x="936442" y="259373"/>
                    <a:pt x="935887" y="292000"/>
                  </a:cubicBezTo>
                  <a:cubicBezTo>
                    <a:pt x="934224" y="388614"/>
                    <a:pt x="929394" y="1974428"/>
                    <a:pt x="944440" y="2014657"/>
                  </a:cubicBezTo>
                  <a:cubicBezTo>
                    <a:pt x="967247" y="2075793"/>
                    <a:pt x="1008031" y="2107232"/>
                    <a:pt x="1072968" y="2109370"/>
                  </a:cubicBezTo>
                  <a:cubicBezTo>
                    <a:pt x="1083738" y="2109687"/>
                    <a:pt x="4251485" y="2109687"/>
                    <a:pt x="5824628" y="2109687"/>
                  </a:cubicBezTo>
                  <a:cubicBezTo>
                    <a:pt x="5862323" y="2109687"/>
                    <a:pt x="5899306" y="2110558"/>
                    <a:pt x="5931774" y="2084662"/>
                  </a:cubicBezTo>
                  <a:cubicBezTo>
                    <a:pt x="5976518" y="2049026"/>
                    <a:pt x="5990218" y="2003808"/>
                    <a:pt x="5990059" y="1947819"/>
                  </a:cubicBezTo>
                  <a:cubicBezTo>
                    <a:pt x="5988634" y="1397991"/>
                    <a:pt x="5988872" y="848163"/>
                    <a:pt x="5988634" y="298415"/>
                  </a:cubicBezTo>
                  <a:cubicBezTo>
                    <a:pt x="5988554" y="201880"/>
                    <a:pt x="5988634" y="201880"/>
                    <a:pt x="6084535" y="207819"/>
                  </a:cubicBezTo>
                  <a:cubicBezTo>
                    <a:pt x="6084535" y="207819"/>
                    <a:pt x="6084535" y="207819"/>
                    <a:pt x="6084535" y="207819"/>
                  </a:cubicBezTo>
                  <a:cubicBezTo>
                    <a:pt x="6084535" y="207819"/>
                    <a:pt x="6084535" y="207819"/>
                    <a:pt x="6084535" y="207819"/>
                  </a:cubicBezTo>
                  <a:cubicBezTo>
                    <a:pt x="6287899" y="206790"/>
                    <a:pt x="6491263" y="205760"/>
                    <a:pt x="6694628" y="204573"/>
                  </a:cubicBezTo>
                  <a:cubicBezTo>
                    <a:pt x="6867503" y="203543"/>
                    <a:pt x="6867503" y="203464"/>
                    <a:pt x="6915335" y="35261"/>
                  </a:cubicBezTo>
                  <a:cubicBezTo>
                    <a:pt x="6911217" y="7385"/>
                    <a:pt x="6889598" y="3743"/>
                    <a:pt x="6867661" y="1763"/>
                  </a:cubicBezTo>
                  <a:cubicBezTo>
                    <a:pt x="6842637" y="-534"/>
                    <a:pt x="72856" y="-613"/>
                    <a:pt x="47911" y="1684"/>
                  </a:cubicBezTo>
                  <a:cubicBezTo>
                    <a:pt x="26529" y="3663"/>
                    <a:pt x="3722" y="4851"/>
                    <a:pt x="0" y="33756"/>
                  </a:cubicBezTo>
                  <a:cubicBezTo>
                    <a:pt x="156958" y="103603"/>
                    <a:pt x="313995" y="173133"/>
                    <a:pt x="470636" y="243535"/>
                  </a:cubicBezTo>
                  <a:cubicBezTo>
                    <a:pt x="494473" y="254305"/>
                    <a:pt x="518389" y="256364"/>
                    <a:pt x="543809" y="255809"/>
                  </a:cubicBezTo>
                  <a:close/>
                </a:path>
              </a:pathLst>
            </a:custGeom>
            <a:solidFill>
              <a:srgbClr val="626A6F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1A57CE2-65C5-4521-8375-3A02A6A2F257}"/>
                </a:ext>
              </a:extLst>
            </p:cNvPr>
            <p:cNvSpPr/>
            <p:nvPr/>
          </p:nvSpPr>
          <p:spPr>
            <a:xfrm>
              <a:off x="1677063" y="2927588"/>
              <a:ext cx="1378134" cy="754197"/>
            </a:xfrm>
            <a:custGeom>
              <a:avLst/>
              <a:gdLst>
                <a:gd name="connsiteX0" fmla="*/ 322747 w 1378134"/>
                <a:gd name="connsiteY0" fmla="*/ 10424 h 754197"/>
                <a:gd name="connsiteX1" fmla="*/ 335893 w 1378134"/>
                <a:gd name="connsiteY1" fmla="*/ 71401 h 754197"/>
                <a:gd name="connsiteX2" fmla="*/ 1330778 w 1378134"/>
                <a:gd name="connsiteY2" fmla="*/ 696065 h 754197"/>
                <a:gd name="connsiteX3" fmla="*/ 1378134 w 1378134"/>
                <a:gd name="connsiteY3" fmla="*/ 728375 h 754197"/>
                <a:gd name="connsiteX4" fmla="*/ 1355327 w 1378134"/>
                <a:gd name="connsiteY4" fmla="*/ 740650 h 754197"/>
                <a:gd name="connsiteX5" fmla="*/ 598730 w 1378134"/>
                <a:gd name="connsiteY5" fmla="*/ 754192 h 754197"/>
                <a:gd name="connsiteX6" fmla="*/ 28787 w 1378134"/>
                <a:gd name="connsiteY6" fmla="*/ 577674 h 754197"/>
                <a:gd name="connsiteX7" fmla="*/ 7960 w 1378134"/>
                <a:gd name="connsiteY7" fmla="*/ 521052 h 754197"/>
                <a:gd name="connsiteX8" fmla="*/ 254246 w 1378134"/>
                <a:gd name="connsiteY8" fmla="*/ 26104 h 754197"/>
                <a:gd name="connsiteX9" fmla="*/ 322747 w 1378134"/>
                <a:gd name="connsiteY9" fmla="*/ 10424 h 754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78134" h="754197">
                  <a:moveTo>
                    <a:pt x="322747" y="10424"/>
                  </a:moveTo>
                  <a:cubicBezTo>
                    <a:pt x="298989" y="36874"/>
                    <a:pt x="305008" y="52078"/>
                    <a:pt x="335893" y="71401"/>
                  </a:cubicBezTo>
                  <a:cubicBezTo>
                    <a:pt x="668181" y="278566"/>
                    <a:pt x="999361" y="487474"/>
                    <a:pt x="1330778" y="696065"/>
                  </a:cubicBezTo>
                  <a:cubicBezTo>
                    <a:pt x="1347170" y="706360"/>
                    <a:pt x="1362771" y="717843"/>
                    <a:pt x="1378134" y="728375"/>
                  </a:cubicBezTo>
                  <a:cubicBezTo>
                    <a:pt x="1373620" y="742947"/>
                    <a:pt x="1363484" y="740888"/>
                    <a:pt x="1355327" y="740650"/>
                  </a:cubicBezTo>
                  <a:cubicBezTo>
                    <a:pt x="1102943" y="733681"/>
                    <a:pt x="850876" y="749836"/>
                    <a:pt x="598730" y="754192"/>
                  </a:cubicBezTo>
                  <a:cubicBezTo>
                    <a:pt x="444544" y="754825"/>
                    <a:pt x="254483" y="699391"/>
                    <a:pt x="28787" y="577674"/>
                  </a:cubicBezTo>
                  <a:cubicBezTo>
                    <a:pt x="199" y="565003"/>
                    <a:pt x="-7799" y="552016"/>
                    <a:pt x="7960" y="521052"/>
                  </a:cubicBezTo>
                  <a:cubicBezTo>
                    <a:pt x="91665" y="356887"/>
                    <a:pt x="174896" y="192406"/>
                    <a:pt x="254246" y="26104"/>
                  </a:cubicBezTo>
                  <a:cubicBezTo>
                    <a:pt x="274677" y="-16660"/>
                    <a:pt x="297564" y="4642"/>
                    <a:pt x="322747" y="10424"/>
                  </a:cubicBezTo>
                  <a:close/>
                </a:path>
              </a:pathLst>
            </a:custGeom>
            <a:solidFill>
              <a:srgbClr val="A2ADB4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7FDC047C-88E3-45E7-A9E1-1D02FE7F9EC1}"/>
                </a:ext>
              </a:extLst>
            </p:cNvPr>
            <p:cNvSpPr/>
            <p:nvPr/>
          </p:nvSpPr>
          <p:spPr>
            <a:xfrm>
              <a:off x="2030863" y="1873994"/>
              <a:ext cx="646600" cy="990897"/>
            </a:xfrm>
            <a:custGeom>
              <a:avLst/>
              <a:gdLst>
                <a:gd name="connsiteX0" fmla="*/ 549105 w 646600"/>
                <a:gd name="connsiteY0" fmla="*/ 977619 h 990897"/>
                <a:gd name="connsiteX1" fmla="*/ 325388 w 646600"/>
                <a:gd name="connsiteY1" fmla="*/ 960276 h 990897"/>
                <a:gd name="connsiteX2" fmla="*/ 143247 w 646600"/>
                <a:gd name="connsiteY2" fmla="*/ 862237 h 990897"/>
                <a:gd name="connsiteX3" fmla="*/ 21134 w 646600"/>
                <a:gd name="connsiteY3" fmla="*/ 347332 h 990897"/>
                <a:gd name="connsiteX4" fmla="*/ 144990 w 646600"/>
                <a:gd name="connsiteY4" fmla="*/ 108094 h 990897"/>
                <a:gd name="connsiteX5" fmla="*/ 546808 w 646600"/>
                <a:gd name="connsiteY5" fmla="*/ 22963 h 990897"/>
                <a:gd name="connsiteX6" fmla="*/ 606123 w 646600"/>
                <a:gd name="connsiteY6" fmla="*/ 67865 h 990897"/>
                <a:gd name="connsiteX7" fmla="*/ 646035 w 646600"/>
                <a:gd name="connsiteY7" fmla="*/ 145552 h 990897"/>
                <a:gd name="connsiteX8" fmla="*/ 624258 w 646600"/>
                <a:gd name="connsiteY8" fmla="*/ 443788 h 990897"/>
                <a:gd name="connsiteX9" fmla="*/ 597412 w 646600"/>
                <a:gd name="connsiteY9" fmla="*/ 755803 h 990897"/>
                <a:gd name="connsiteX10" fmla="*/ 593611 w 646600"/>
                <a:gd name="connsiteY10" fmla="*/ 899536 h 990897"/>
                <a:gd name="connsiteX11" fmla="*/ 549105 w 646600"/>
                <a:gd name="connsiteY11" fmla="*/ 977619 h 990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46600" h="990897">
                  <a:moveTo>
                    <a:pt x="549105" y="977619"/>
                  </a:moveTo>
                  <a:cubicBezTo>
                    <a:pt x="471893" y="1006286"/>
                    <a:pt x="398561" y="982925"/>
                    <a:pt x="325388" y="960276"/>
                  </a:cubicBezTo>
                  <a:cubicBezTo>
                    <a:pt x="258392" y="939528"/>
                    <a:pt x="199078" y="904050"/>
                    <a:pt x="143247" y="862237"/>
                  </a:cubicBezTo>
                  <a:cubicBezTo>
                    <a:pt x="-9434" y="717158"/>
                    <a:pt x="-21075" y="537788"/>
                    <a:pt x="21134" y="347332"/>
                  </a:cubicBezTo>
                  <a:cubicBezTo>
                    <a:pt x="41011" y="257529"/>
                    <a:pt x="77122" y="174694"/>
                    <a:pt x="144990" y="108094"/>
                  </a:cubicBezTo>
                  <a:cubicBezTo>
                    <a:pt x="261322" y="-6021"/>
                    <a:pt x="397453" y="-21305"/>
                    <a:pt x="546808" y="22963"/>
                  </a:cubicBezTo>
                  <a:cubicBezTo>
                    <a:pt x="572229" y="30486"/>
                    <a:pt x="584266" y="55669"/>
                    <a:pt x="606123" y="67865"/>
                  </a:cubicBezTo>
                  <a:cubicBezTo>
                    <a:pt x="635107" y="85683"/>
                    <a:pt x="645085" y="114271"/>
                    <a:pt x="646035" y="145552"/>
                  </a:cubicBezTo>
                  <a:cubicBezTo>
                    <a:pt x="648966" y="245650"/>
                    <a:pt x="640334" y="345036"/>
                    <a:pt x="624258" y="443788"/>
                  </a:cubicBezTo>
                  <a:cubicBezTo>
                    <a:pt x="623545" y="548479"/>
                    <a:pt x="610162" y="652141"/>
                    <a:pt x="597412" y="755803"/>
                  </a:cubicBezTo>
                  <a:cubicBezTo>
                    <a:pt x="591552" y="803635"/>
                    <a:pt x="594798" y="851625"/>
                    <a:pt x="593611" y="899536"/>
                  </a:cubicBezTo>
                  <a:cubicBezTo>
                    <a:pt x="592739" y="934222"/>
                    <a:pt x="582840" y="962335"/>
                    <a:pt x="549105" y="977619"/>
                  </a:cubicBezTo>
                  <a:close/>
                </a:path>
              </a:pathLst>
            </a:custGeom>
            <a:solidFill>
              <a:srgbClr val="A5F7E4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0A4E741A-F0E8-43EF-B235-8C819607A6BC}"/>
                </a:ext>
              </a:extLst>
            </p:cNvPr>
            <p:cNvSpPr/>
            <p:nvPr/>
          </p:nvSpPr>
          <p:spPr>
            <a:xfrm>
              <a:off x="2637065" y="1941859"/>
              <a:ext cx="866436" cy="1007555"/>
            </a:xfrm>
            <a:custGeom>
              <a:avLst/>
              <a:gdLst>
                <a:gd name="connsiteX0" fmla="*/ 1109 w 866436"/>
                <a:gd name="connsiteY0" fmla="*/ 373230 h 1007555"/>
                <a:gd name="connsiteX1" fmla="*/ 16551 w 866436"/>
                <a:gd name="connsiteY1" fmla="*/ 183170 h 1007555"/>
                <a:gd name="connsiteX2" fmla="*/ 0 w 866436"/>
                <a:gd name="connsiteY2" fmla="*/ 0 h 1007555"/>
                <a:gd name="connsiteX3" fmla="*/ 227043 w 866436"/>
                <a:gd name="connsiteY3" fmla="*/ 63987 h 1007555"/>
                <a:gd name="connsiteX4" fmla="*/ 317796 w 866436"/>
                <a:gd name="connsiteY4" fmla="*/ 58364 h 1007555"/>
                <a:gd name="connsiteX5" fmla="*/ 800470 w 866436"/>
                <a:gd name="connsiteY5" fmla="*/ 463588 h 1007555"/>
                <a:gd name="connsiteX6" fmla="*/ 835472 w 866436"/>
                <a:gd name="connsiteY6" fmla="*/ 626406 h 1007555"/>
                <a:gd name="connsiteX7" fmla="*/ 866436 w 866436"/>
                <a:gd name="connsiteY7" fmla="*/ 666794 h 1007555"/>
                <a:gd name="connsiteX8" fmla="*/ 642086 w 866436"/>
                <a:gd name="connsiteY8" fmla="*/ 863823 h 1007555"/>
                <a:gd name="connsiteX9" fmla="*/ 507064 w 866436"/>
                <a:gd name="connsiteY9" fmla="*/ 1007556 h 1007555"/>
                <a:gd name="connsiteX10" fmla="*/ 392712 w 866436"/>
                <a:gd name="connsiteY10" fmla="*/ 944282 h 1007555"/>
                <a:gd name="connsiteX11" fmla="*/ 374577 w 866436"/>
                <a:gd name="connsiteY11" fmla="*/ 890431 h 1007555"/>
                <a:gd name="connsiteX12" fmla="*/ 294672 w 866436"/>
                <a:gd name="connsiteY12" fmla="*/ 760953 h 1007555"/>
                <a:gd name="connsiteX13" fmla="*/ 175330 w 866436"/>
                <a:gd name="connsiteY13" fmla="*/ 716131 h 1007555"/>
                <a:gd name="connsiteX14" fmla="*/ 76024 w 866436"/>
                <a:gd name="connsiteY14" fmla="*/ 678514 h 1007555"/>
                <a:gd name="connsiteX15" fmla="*/ 24470 w 866436"/>
                <a:gd name="connsiteY15" fmla="*/ 563766 h 1007555"/>
                <a:gd name="connsiteX16" fmla="*/ 115066 w 866436"/>
                <a:gd name="connsiteY16" fmla="*/ 493998 h 1007555"/>
                <a:gd name="connsiteX17" fmla="*/ 159096 w 866436"/>
                <a:gd name="connsiteY17" fmla="*/ 484574 h 1007555"/>
                <a:gd name="connsiteX18" fmla="*/ 70085 w 866436"/>
                <a:gd name="connsiteY18" fmla="*/ 436346 h 1007555"/>
                <a:gd name="connsiteX19" fmla="*/ 1109 w 866436"/>
                <a:gd name="connsiteY19" fmla="*/ 373230 h 1007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66436" h="1007555">
                  <a:moveTo>
                    <a:pt x="1109" y="373230"/>
                  </a:moveTo>
                  <a:cubicBezTo>
                    <a:pt x="6256" y="309877"/>
                    <a:pt x="11008" y="246524"/>
                    <a:pt x="16551" y="183170"/>
                  </a:cubicBezTo>
                  <a:cubicBezTo>
                    <a:pt x="22015" y="121005"/>
                    <a:pt x="21461" y="59552"/>
                    <a:pt x="0" y="0"/>
                  </a:cubicBezTo>
                  <a:cubicBezTo>
                    <a:pt x="79033" y="8473"/>
                    <a:pt x="162818" y="-5623"/>
                    <a:pt x="227043" y="63987"/>
                  </a:cubicBezTo>
                  <a:cubicBezTo>
                    <a:pt x="251196" y="90120"/>
                    <a:pt x="286753" y="55355"/>
                    <a:pt x="317796" y="58364"/>
                  </a:cubicBezTo>
                  <a:cubicBezTo>
                    <a:pt x="506114" y="212154"/>
                    <a:pt x="719932" y="394295"/>
                    <a:pt x="800470" y="463588"/>
                  </a:cubicBezTo>
                  <a:cubicBezTo>
                    <a:pt x="766180" y="547135"/>
                    <a:pt x="768555" y="565428"/>
                    <a:pt x="835472" y="626406"/>
                  </a:cubicBezTo>
                  <a:cubicBezTo>
                    <a:pt x="848222" y="637968"/>
                    <a:pt x="865169" y="646442"/>
                    <a:pt x="866436" y="666794"/>
                  </a:cubicBezTo>
                  <a:cubicBezTo>
                    <a:pt x="791600" y="732365"/>
                    <a:pt x="716210" y="797460"/>
                    <a:pt x="642086" y="863823"/>
                  </a:cubicBezTo>
                  <a:cubicBezTo>
                    <a:pt x="592987" y="907774"/>
                    <a:pt x="548402" y="956160"/>
                    <a:pt x="507064" y="1007556"/>
                  </a:cubicBezTo>
                  <a:cubicBezTo>
                    <a:pt x="474596" y="976275"/>
                    <a:pt x="421854" y="981660"/>
                    <a:pt x="392712" y="944282"/>
                  </a:cubicBezTo>
                  <a:cubicBezTo>
                    <a:pt x="375765" y="930027"/>
                    <a:pt x="374418" y="909912"/>
                    <a:pt x="374577" y="890431"/>
                  </a:cubicBezTo>
                  <a:cubicBezTo>
                    <a:pt x="374973" y="830246"/>
                    <a:pt x="343771" y="790650"/>
                    <a:pt x="294672" y="760953"/>
                  </a:cubicBezTo>
                  <a:cubicBezTo>
                    <a:pt x="257531" y="738462"/>
                    <a:pt x="217698" y="724287"/>
                    <a:pt x="175330" y="716131"/>
                  </a:cubicBezTo>
                  <a:cubicBezTo>
                    <a:pt x="140090" y="709320"/>
                    <a:pt x="105721" y="699500"/>
                    <a:pt x="76024" y="678514"/>
                  </a:cubicBezTo>
                  <a:cubicBezTo>
                    <a:pt x="36587" y="650560"/>
                    <a:pt x="15046" y="612864"/>
                    <a:pt x="24470" y="563766"/>
                  </a:cubicBezTo>
                  <a:cubicBezTo>
                    <a:pt x="33815" y="515221"/>
                    <a:pt x="72698" y="501679"/>
                    <a:pt x="115066" y="493998"/>
                  </a:cubicBezTo>
                  <a:cubicBezTo>
                    <a:pt x="127261" y="491780"/>
                    <a:pt x="140011" y="492889"/>
                    <a:pt x="159096" y="484574"/>
                  </a:cubicBezTo>
                  <a:cubicBezTo>
                    <a:pt x="128370" y="464380"/>
                    <a:pt x="97564" y="453056"/>
                    <a:pt x="70085" y="436346"/>
                  </a:cubicBezTo>
                  <a:cubicBezTo>
                    <a:pt x="43001" y="419874"/>
                    <a:pt x="11562" y="407916"/>
                    <a:pt x="1109" y="373230"/>
                  </a:cubicBezTo>
                  <a:close/>
                </a:path>
              </a:pathLst>
            </a:custGeom>
            <a:solidFill>
              <a:srgbClr val="FDB99A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84CCBFA-60C1-4A76-A558-EDB66A5DD84E}"/>
                </a:ext>
              </a:extLst>
            </p:cNvPr>
            <p:cNvSpPr/>
            <p:nvPr/>
          </p:nvSpPr>
          <p:spPr>
            <a:xfrm>
              <a:off x="2504181" y="3844000"/>
              <a:ext cx="2199206" cy="573098"/>
            </a:xfrm>
            <a:custGeom>
              <a:avLst/>
              <a:gdLst>
                <a:gd name="connsiteX0" fmla="*/ 2092561 w 2199206"/>
                <a:gd name="connsiteY0" fmla="*/ 532607 h 573098"/>
                <a:gd name="connsiteX1" fmla="*/ 1243785 w 2199206"/>
                <a:gd name="connsiteY1" fmla="*/ 535300 h 573098"/>
                <a:gd name="connsiteX2" fmla="*/ 1078907 w 2199206"/>
                <a:gd name="connsiteY2" fmla="*/ 497368 h 573098"/>
                <a:gd name="connsiteX3" fmla="*/ 0 w 2199206"/>
                <a:gd name="connsiteY3" fmla="*/ 10814 h 573098"/>
                <a:gd name="connsiteX4" fmla="*/ 890827 w 2199206"/>
                <a:gd name="connsiteY4" fmla="*/ 19841 h 573098"/>
                <a:gd name="connsiteX5" fmla="*/ 1344041 w 2199206"/>
                <a:gd name="connsiteY5" fmla="*/ 306436 h 573098"/>
                <a:gd name="connsiteX6" fmla="*/ 1547406 w 2199206"/>
                <a:gd name="connsiteY6" fmla="*/ 347378 h 573098"/>
                <a:gd name="connsiteX7" fmla="*/ 2161537 w 2199206"/>
                <a:gd name="connsiteY7" fmla="*/ 320295 h 573098"/>
                <a:gd name="connsiteX8" fmla="*/ 2194956 w 2199206"/>
                <a:gd name="connsiteY8" fmla="*/ 334074 h 573098"/>
                <a:gd name="connsiteX9" fmla="*/ 2190838 w 2199206"/>
                <a:gd name="connsiteY9" fmla="*/ 570857 h 573098"/>
                <a:gd name="connsiteX10" fmla="*/ 2092561 w 2199206"/>
                <a:gd name="connsiteY10" fmla="*/ 532607 h 573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99206" h="573098">
                  <a:moveTo>
                    <a:pt x="2092561" y="532607"/>
                  </a:moveTo>
                  <a:cubicBezTo>
                    <a:pt x="1809609" y="535300"/>
                    <a:pt x="1526657" y="532925"/>
                    <a:pt x="1243785" y="535300"/>
                  </a:cubicBezTo>
                  <a:cubicBezTo>
                    <a:pt x="1184312" y="535775"/>
                    <a:pt x="1131728" y="521125"/>
                    <a:pt x="1078907" y="497368"/>
                  </a:cubicBezTo>
                  <a:cubicBezTo>
                    <a:pt x="741313" y="345636"/>
                    <a:pt x="30726" y="26256"/>
                    <a:pt x="0" y="10814"/>
                  </a:cubicBezTo>
                  <a:cubicBezTo>
                    <a:pt x="65729" y="5349"/>
                    <a:pt x="837927" y="-14845"/>
                    <a:pt x="890827" y="19841"/>
                  </a:cubicBezTo>
                  <a:cubicBezTo>
                    <a:pt x="1040341" y="117802"/>
                    <a:pt x="1196507" y="205784"/>
                    <a:pt x="1344041" y="306436"/>
                  </a:cubicBezTo>
                  <a:cubicBezTo>
                    <a:pt x="1410087" y="351496"/>
                    <a:pt x="1476133" y="355693"/>
                    <a:pt x="1547406" y="347378"/>
                  </a:cubicBezTo>
                  <a:cubicBezTo>
                    <a:pt x="1579478" y="343577"/>
                    <a:pt x="2151321" y="329560"/>
                    <a:pt x="2161537" y="320295"/>
                  </a:cubicBezTo>
                  <a:cubicBezTo>
                    <a:pt x="2177534" y="313168"/>
                    <a:pt x="2186799" y="322196"/>
                    <a:pt x="2194956" y="334074"/>
                  </a:cubicBezTo>
                  <a:cubicBezTo>
                    <a:pt x="2205489" y="413187"/>
                    <a:pt x="2193451" y="491983"/>
                    <a:pt x="2190838" y="570857"/>
                  </a:cubicBezTo>
                  <a:cubicBezTo>
                    <a:pt x="2190442" y="584399"/>
                    <a:pt x="2144353" y="532132"/>
                    <a:pt x="2092561" y="532607"/>
                  </a:cubicBezTo>
                  <a:close/>
                </a:path>
              </a:pathLst>
            </a:custGeom>
            <a:solidFill>
              <a:srgbClr val="A2ADB4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F5109362-E489-4D78-A826-21C45A133E64}"/>
                </a:ext>
              </a:extLst>
            </p:cNvPr>
            <p:cNvSpPr/>
            <p:nvPr/>
          </p:nvSpPr>
          <p:spPr>
            <a:xfrm>
              <a:off x="4668094" y="3805700"/>
              <a:ext cx="1024819" cy="649585"/>
            </a:xfrm>
            <a:custGeom>
              <a:avLst/>
              <a:gdLst>
                <a:gd name="connsiteX0" fmla="*/ 0 w 1024819"/>
                <a:gd name="connsiteY0" fmla="*/ 637349 h 649585"/>
                <a:gd name="connsiteX1" fmla="*/ 41576 w 1024819"/>
                <a:gd name="connsiteY1" fmla="*/ 5875 h 649585"/>
                <a:gd name="connsiteX2" fmla="*/ 401423 w 1024819"/>
                <a:gd name="connsiteY2" fmla="*/ 15 h 649585"/>
                <a:gd name="connsiteX3" fmla="*/ 449255 w 1024819"/>
                <a:gd name="connsiteY3" fmla="*/ 18783 h 649585"/>
                <a:gd name="connsiteX4" fmla="*/ 1024820 w 1024819"/>
                <a:gd name="connsiteY4" fmla="*/ 626579 h 649585"/>
                <a:gd name="connsiteX5" fmla="*/ 1023157 w 1024819"/>
                <a:gd name="connsiteY5" fmla="*/ 643606 h 649585"/>
                <a:gd name="connsiteX6" fmla="*/ 844975 w 1024819"/>
                <a:gd name="connsiteY6" fmla="*/ 643684 h 649585"/>
                <a:gd name="connsiteX7" fmla="*/ 49732 w 1024819"/>
                <a:gd name="connsiteY7" fmla="*/ 648040 h 649585"/>
                <a:gd name="connsiteX8" fmla="*/ 0 w 1024819"/>
                <a:gd name="connsiteY8" fmla="*/ 637349 h 649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24819" h="649585">
                  <a:moveTo>
                    <a:pt x="0" y="637349"/>
                  </a:moveTo>
                  <a:cubicBezTo>
                    <a:pt x="17581" y="548575"/>
                    <a:pt x="12987" y="25356"/>
                    <a:pt x="41576" y="5875"/>
                  </a:cubicBezTo>
                  <a:cubicBezTo>
                    <a:pt x="161551" y="3974"/>
                    <a:pt x="281447" y="2311"/>
                    <a:pt x="401423" y="15"/>
                  </a:cubicBezTo>
                  <a:cubicBezTo>
                    <a:pt x="420429" y="-302"/>
                    <a:pt x="435792" y="4528"/>
                    <a:pt x="449255" y="18783"/>
                  </a:cubicBezTo>
                  <a:cubicBezTo>
                    <a:pt x="640898" y="221514"/>
                    <a:pt x="832938" y="424007"/>
                    <a:pt x="1024820" y="626579"/>
                  </a:cubicBezTo>
                  <a:cubicBezTo>
                    <a:pt x="1024265" y="632281"/>
                    <a:pt x="1023711" y="637983"/>
                    <a:pt x="1023157" y="643606"/>
                  </a:cubicBezTo>
                  <a:cubicBezTo>
                    <a:pt x="963763" y="643606"/>
                    <a:pt x="904369" y="643288"/>
                    <a:pt x="844975" y="643684"/>
                  </a:cubicBezTo>
                  <a:cubicBezTo>
                    <a:pt x="579921" y="645110"/>
                    <a:pt x="314787" y="646931"/>
                    <a:pt x="49732" y="648040"/>
                  </a:cubicBezTo>
                  <a:cubicBezTo>
                    <a:pt x="32865" y="648119"/>
                    <a:pt x="13383" y="655484"/>
                    <a:pt x="0" y="637349"/>
                  </a:cubicBezTo>
                  <a:close/>
                </a:path>
              </a:pathLst>
            </a:custGeom>
            <a:solidFill>
              <a:srgbClr val="C4E6FE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33708B0F-B408-402A-9E32-1F3C82ABFFAE}"/>
                </a:ext>
              </a:extLst>
            </p:cNvPr>
            <p:cNvSpPr/>
            <p:nvPr/>
          </p:nvSpPr>
          <p:spPr>
            <a:xfrm>
              <a:off x="4072810" y="3811495"/>
              <a:ext cx="636859" cy="362856"/>
            </a:xfrm>
            <a:custGeom>
              <a:avLst/>
              <a:gdLst>
                <a:gd name="connsiteX0" fmla="*/ 636860 w 636859"/>
                <a:gd name="connsiteY0" fmla="*/ 79 h 362856"/>
                <a:gd name="connsiteX1" fmla="*/ 613815 w 636859"/>
                <a:gd name="connsiteY1" fmla="*/ 362856 h 362856"/>
                <a:gd name="connsiteX2" fmla="*/ 592908 w 636859"/>
                <a:gd name="connsiteY2" fmla="*/ 352799 h 362856"/>
                <a:gd name="connsiteX3" fmla="*/ 0 w 636859"/>
                <a:gd name="connsiteY3" fmla="*/ 19006 h 362856"/>
                <a:gd name="connsiteX4" fmla="*/ 2772 w 636859"/>
                <a:gd name="connsiteY4" fmla="*/ 0 h 362856"/>
                <a:gd name="connsiteX5" fmla="*/ 636860 w 636859"/>
                <a:gd name="connsiteY5" fmla="*/ 79 h 36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6859" h="362856">
                  <a:moveTo>
                    <a:pt x="636860" y="79"/>
                  </a:moveTo>
                  <a:cubicBezTo>
                    <a:pt x="623318" y="120609"/>
                    <a:pt x="617141" y="241693"/>
                    <a:pt x="613815" y="362856"/>
                  </a:cubicBezTo>
                  <a:cubicBezTo>
                    <a:pt x="606846" y="359530"/>
                    <a:pt x="599877" y="356125"/>
                    <a:pt x="592908" y="352799"/>
                  </a:cubicBezTo>
                  <a:cubicBezTo>
                    <a:pt x="382337" y="264025"/>
                    <a:pt x="189427" y="144604"/>
                    <a:pt x="0" y="19006"/>
                  </a:cubicBezTo>
                  <a:cubicBezTo>
                    <a:pt x="951" y="12671"/>
                    <a:pt x="1821" y="6335"/>
                    <a:pt x="2772" y="0"/>
                  </a:cubicBezTo>
                  <a:cubicBezTo>
                    <a:pt x="214134" y="79"/>
                    <a:pt x="425497" y="79"/>
                    <a:pt x="636860" y="79"/>
                  </a:cubicBezTo>
                  <a:close/>
                </a:path>
              </a:pathLst>
            </a:custGeom>
            <a:solidFill>
              <a:srgbClr val="A5F7E4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2BC680F-9598-48B3-8734-DCBA5636E685}"/>
                </a:ext>
              </a:extLst>
            </p:cNvPr>
            <p:cNvSpPr/>
            <p:nvPr/>
          </p:nvSpPr>
          <p:spPr>
            <a:xfrm>
              <a:off x="2579968" y="2315089"/>
              <a:ext cx="456023" cy="580329"/>
            </a:xfrm>
            <a:custGeom>
              <a:avLst/>
              <a:gdLst>
                <a:gd name="connsiteX0" fmla="*/ 58206 w 456023"/>
                <a:gd name="connsiteY0" fmla="*/ 0 h 580329"/>
                <a:gd name="connsiteX1" fmla="*/ 276933 w 456023"/>
                <a:gd name="connsiteY1" fmla="*/ 120292 h 580329"/>
                <a:gd name="connsiteX2" fmla="*/ 179844 w 456023"/>
                <a:gd name="connsiteY2" fmla="*/ 139853 h 580329"/>
                <a:gd name="connsiteX3" fmla="*/ 96931 w 456023"/>
                <a:gd name="connsiteY3" fmla="*/ 186734 h 580329"/>
                <a:gd name="connsiteX4" fmla="*/ 140328 w 456023"/>
                <a:gd name="connsiteY4" fmla="*/ 289050 h 580329"/>
                <a:gd name="connsiteX5" fmla="*/ 229893 w 456023"/>
                <a:gd name="connsiteY5" fmla="*/ 321756 h 580329"/>
                <a:gd name="connsiteX6" fmla="*/ 360877 w 456023"/>
                <a:gd name="connsiteY6" fmla="*/ 366578 h 580329"/>
                <a:gd name="connsiteX7" fmla="*/ 449809 w 456023"/>
                <a:gd name="connsiteY7" fmla="*/ 571130 h 580329"/>
                <a:gd name="connsiteX8" fmla="*/ 415044 w 456023"/>
                <a:gd name="connsiteY8" fmla="*/ 578258 h 580329"/>
                <a:gd name="connsiteX9" fmla="*/ 95822 w 456023"/>
                <a:gd name="connsiteY9" fmla="*/ 547135 h 580329"/>
                <a:gd name="connsiteX10" fmla="*/ 0 w 456023"/>
                <a:gd name="connsiteY10" fmla="*/ 536524 h 580329"/>
                <a:gd name="connsiteX11" fmla="*/ 21778 w 456023"/>
                <a:gd name="connsiteY11" fmla="*/ 478239 h 580329"/>
                <a:gd name="connsiteX12" fmla="*/ 58206 w 456023"/>
                <a:gd name="connsiteY12" fmla="*/ 0 h 580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6023" h="580329">
                  <a:moveTo>
                    <a:pt x="58206" y="0"/>
                  </a:moveTo>
                  <a:cubicBezTo>
                    <a:pt x="129162" y="39041"/>
                    <a:pt x="200117" y="78004"/>
                    <a:pt x="276933" y="120292"/>
                  </a:cubicBezTo>
                  <a:cubicBezTo>
                    <a:pt x="239792" y="137398"/>
                    <a:pt x="209304" y="135497"/>
                    <a:pt x="179844" y="139853"/>
                  </a:cubicBezTo>
                  <a:cubicBezTo>
                    <a:pt x="146425" y="144762"/>
                    <a:pt x="108493" y="147059"/>
                    <a:pt x="96931" y="186734"/>
                  </a:cubicBezTo>
                  <a:cubicBezTo>
                    <a:pt x="84181" y="230448"/>
                    <a:pt x="109760" y="262441"/>
                    <a:pt x="140328" y="289050"/>
                  </a:cubicBezTo>
                  <a:cubicBezTo>
                    <a:pt x="165431" y="310986"/>
                    <a:pt x="198375" y="315262"/>
                    <a:pt x="229893" y="321756"/>
                  </a:cubicBezTo>
                  <a:cubicBezTo>
                    <a:pt x="275429" y="331100"/>
                    <a:pt x="320093" y="341950"/>
                    <a:pt x="360877" y="366578"/>
                  </a:cubicBezTo>
                  <a:cubicBezTo>
                    <a:pt x="439593" y="414093"/>
                    <a:pt x="470399" y="481090"/>
                    <a:pt x="449809" y="571130"/>
                  </a:cubicBezTo>
                  <a:cubicBezTo>
                    <a:pt x="439831" y="581584"/>
                    <a:pt x="427477" y="581821"/>
                    <a:pt x="415044" y="578258"/>
                  </a:cubicBezTo>
                  <a:cubicBezTo>
                    <a:pt x="310511" y="548086"/>
                    <a:pt x="203364" y="547056"/>
                    <a:pt x="95822" y="547135"/>
                  </a:cubicBezTo>
                  <a:cubicBezTo>
                    <a:pt x="63908" y="547135"/>
                    <a:pt x="31914" y="540246"/>
                    <a:pt x="0" y="536524"/>
                  </a:cubicBezTo>
                  <a:cubicBezTo>
                    <a:pt x="10612" y="518389"/>
                    <a:pt x="23045" y="501838"/>
                    <a:pt x="21778" y="478239"/>
                  </a:cubicBezTo>
                  <a:cubicBezTo>
                    <a:pt x="12908" y="317321"/>
                    <a:pt x="49653" y="159730"/>
                    <a:pt x="58206" y="0"/>
                  </a:cubicBezTo>
                  <a:close/>
                </a:path>
              </a:pathLst>
            </a:custGeom>
            <a:solidFill>
              <a:srgbClr val="000101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33FB49D-2F7B-4324-8835-E5F2A7842634}"/>
                </a:ext>
              </a:extLst>
            </p:cNvPr>
            <p:cNvSpPr/>
            <p:nvPr/>
          </p:nvSpPr>
          <p:spPr>
            <a:xfrm>
              <a:off x="3050937" y="2575991"/>
              <a:ext cx="1734282" cy="1081827"/>
            </a:xfrm>
            <a:custGeom>
              <a:avLst/>
              <a:gdLst>
                <a:gd name="connsiteX0" fmla="*/ 1668395 w 1734282"/>
                <a:gd name="connsiteY0" fmla="*/ 1067856 h 1081827"/>
                <a:gd name="connsiteX1" fmla="*/ 1701338 w 1734282"/>
                <a:gd name="connsiteY1" fmla="*/ 372394 h 1081827"/>
                <a:gd name="connsiteX2" fmla="*/ 1734282 w 1734282"/>
                <a:gd name="connsiteY2" fmla="*/ 328443 h 1081827"/>
                <a:gd name="connsiteX3" fmla="*/ 1614148 w 1734282"/>
                <a:gd name="connsiteY3" fmla="*/ 307932 h 1081827"/>
                <a:gd name="connsiteX4" fmla="*/ 1146838 w 1734282"/>
                <a:gd name="connsiteY4" fmla="*/ 118426 h 1081827"/>
                <a:gd name="connsiteX5" fmla="*/ 452644 w 1734282"/>
                <a:gd name="connsiteY5" fmla="*/ 32741 h 1081827"/>
                <a:gd name="connsiteX6" fmla="*/ 68564 w 1734282"/>
                <a:gd name="connsiteY6" fmla="*/ 377858 h 1081827"/>
                <a:gd name="connsiteX7" fmla="*/ 134531 w 1734282"/>
                <a:gd name="connsiteY7" fmla="*/ 789180 h 1081827"/>
                <a:gd name="connsiteX8" fmla="*/ 632963 w 1734282"/>
                <a:gd name="connsiteY8" fmla="*/ 1060966 h 1081827"/>
                <a:gd name="connsiteX9" fmla="*/ 736705 w 1734282"/>
                <a:gd name="connsiteY9" fmla="*/ 1081793 h 1081827"/>
                <a:gd name="connsiteX10" fmla="*/ 1668395 w 1734282"/>
                <a:gd name="connsiteY10" fmla="*/ 1067856 h 1081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4282" h="1081827">
                  <a:moveTo>
                    <a:pt x="1668395" y="1067856"/>
                  </a:moveTo>
                  <a:cubicBezTo>
                    <a:pt x="1668949" y="1015985"/>
                    <a:pt x="1694607" y="534262"/>
                    <a:pt x="1701338" y="372394"/>
                  </a:cubicBezTo>
                  <a:cubicBezTo>
                    <a:pt x="1702289" y="348874"/>
                    <a:pt x="1704189" y="328839"/>
                    <a:pt x="1734282" y="328443"/>
                  </a:cubicBezTo>
                  <a:cubicBezTo>
                    <a:pt x="1695478" y="314109"/>
                    <a:pt x="1654378" y="313476"/>
                    <a:pt x="1614148" y="307932"/>
                  </a:cubicBezTo>
                  <a:cubicBezTo>
                    <a:pt x="1518485" y="294628"/>
                    <a:pt x="1202827" y="149390"/>
                    <a:pt x="1146838" y="118426"/>
                  </a:cubicBezTo>
                  <a:cubicBezTo>
                    <a:pt x="1087919" y="85879"/>
                    <a:pt x="923835" y="-65615"/>
                    <a:pt x="452644" y="32741"/>
                  </a:cubicBezTo>
                  <a:cubicBezTo>
                    <a:pt x="447021" y="30603"/>
                    <a:pt x="75058" y="369464"/>
                    <a:pt x="68564" y="377858"/>
                  </a:cubicBezTo>
                  <a:cubicBezTo>
                    <a:pt x="-56004" y="539251"/>
                    <a:pt x="3073" y="687973"/>
                    <a:pt x="134531" y="789180"/>
                  </a:cubicBezTo>
                  <a:cubicBezTo>
                    <a:pt x="286341" y="905988"/>
                    <a:pt x="460325" y="982249"/>
                    <a:pt x="632963" y="1060966"/>
                  </a:cubicBezTo>
                  <a:cubicBezTo>
                    <a:pt x="666462" y="1076250"/>
                    <a:pt x="700039" y="1082348"/>
                    <a:pt x="736705" y="1081793"/>
                  </a:cubicBezTo>
                  <a:cubicBezTo>
                    <a:pt x="1084118" y="1076804"/>
                    <a:pt x="1390986" y="1074745"/>
                    <a:pt x="1668395" y="1067856"/>
                  </a:cubicBezTo>
                  <a:close/>
                </a:path>
              </a:pathLst>
            </a:custGeom>
            <a:solidFill>
              <a:srgbClr val="A5F7E4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A97EEC19-3478-4946-ABA2-715E3DD845F3}"/>
                </a:ext>
              </a:extLst>
            </p:cNvPr>
            <p:cNvSpPr/>
            <p:nvPr/>
          </p:nvSpPr>
          <p:spPr>
            <a:xfrm>
              <a:off x="6719834" y="1220106"/>
              <a:ext cx="731578" cy="711616"/>
            </a:xfrm>
            <a:custGeom>
              <a:avLst/>
              <a:gdLst>
                <a:gd name="connsiteX0" fmla="*/ 679978 w 731578"/>
                <a:gd name="connsiteY0" fmla="*/ 302354 h 711616"/>
                <a:gd name="connsiteX1" fmla="*/ 537829 w 731578"/>
                <a:gd name="connsiteY1" fmla="*/ 326428 h 711616"/>
                <a:gd name="connsiteX2" fmla="*/ 474317 w 731578"/>
                <a:gd name="connsiteY2" fmla="*/ 371330 h 711616"/>
                <a:gd name="connsiteX3" fmla="*/ 408588 w 731578"/>
                <a:gd name="connsiteY3" fmla="*/ 544443 h 711616"/>
                <a:gd name="connsiteX4" fmla="*/ 203244 w 731578"/>
                <a:gd name="connsiteY4" fmla="*/ 0 h 711616"/>
                <a:gd name="connsiteX5" fmla="*/ 100532 w 731578"/>
                <a:gd name="connsiteY5" fmla="*/ 274162 h 711616"/>
                <a:gd name="connsiteX6" fmla="*/ 30131 w 731578"/>
                <a:gd name="connsiteY6" fmla="*/ 326270 h 711616"/>
                <a:gd name="connsiteX7" fmla="*/ 2968 w 731578"/>
                <a:gd name="connsiteY7" fmla="*/ 342187 h 711616"/>
                <a:gd name="connsiteX8" fmla="*/ 9303 w 731578"/>
                <a:gd name="connsiteY8" fmla="*/ 382496 h 711616"/>
                <a:gd name="connsiteX9" fmla="*/ 134743 w 731578"/>
                <a:gd name="connsiteY9" fmla="*/ 346464 h 711616"/>
                <a:gd name="connsiteX10" fmla="*/ 203560 w 731578"/>
                <a:gd name="connsiteY10" fmla="*/ 166936 h 711616"/>
                <a:gd name="connsiteX11" fmla="*/ 409063 w 731578"/>
                <a:gd name="connsiteY11" fmla="*/ 711616 h 711616"/>
                <a:gd name="connsiteX12" fmla="*/ 503459 w 731578"/>
                <a:gd name="connsiteY12" fmla="*/ 463034 h 711616"/>
                <a:gd name="connsiteX13" fmla="*/ 620663 w 731578"/>
                <a:gd name="connsiteY13" fmla="*/ 387406 h 711616"/>
                <a:gd name="connsiteX14" fmla="*/ 624544 w 731578"/>
                <a:gd name="connsiteY14" fmla="*/ 389940 h 711616"/>
                <a:gd name="connsiteX15" fmla="*/ 699855 w 731578"/>
                <a:gd name="connsiteY15" fmla="*/ 411163 h 711616"/>
                <a:gd name="connsiteX16" fmla="*/ 731532 w 731578"/>
                <a:gd name="connsiteY16" fmla="*/ 355729 h 711616"/>
                <a:gd name="connsiteX17" fmla="*/ 679978 w 731578"/>
                <a:gd name="connsiteY17" fmla="*/ 302354 h 711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31578" h="711616">
                  <a:moveTo>
                    <a:pt x="679978" y="302354"/>
                  </a:moveTo>
                  <a:cubicBezTo>
                    <a:pt x="620584" y="300374"/>
                    <a:pt x="683937" y="339970"/>
                    <a:pt x="537829" y="326428"/>
                  </a:cubicBezTo>
                  <a:cubicBezTo>
                    <a:pt x="485166" y="321597"/>
                    <a:pt x="485245" y="337277"/>
                    <a:pt x="474317" y="371330"/>
                  </a:cubicBezTo>
                  <a:cubicBezTo>
                    <a:pt x="456341" y="427397"/>
                    <a:pt x="432741" y="481723"/>
                    <a:pt x="408588" y="544443"/>
                  </a:cubicBezTo>
                  <a:cubicBezTo>
                    <a:pt x="338583" y="358897"/>
                    <a:pt x="272695" y="184121"/>
                    <a:pt x="203244" y="0"/>
                  </a:cubicBezTo>
                  <a:cubicBezTo>
                    <a:pt x="166182" y="98039"/>
                    <a:pt x="131100" y="185309"/>
                    <a:pt x="100532" y="274162"/>
                  </a:cubicBezTo>
                  <a:cubicBezTo>
                    <a:pt x="87941" y="310827"/>
                    <a:pt x="73132" y="334268"/>
                    <a:pt x="30131" y="326270"/>
                  </a:cubicBezTo>
                  <a:cubicBezTo>
                    <a:pt x="18489" y="324132"/>
                    <a:pt x="2730" y="323498"/>
                    <a:pt x="2968" y="342187"/>
                  </a:cubicBezTo>
                  <a:cubicBezTo>
                    <a:pt x="3126" y="355729"/>
                    <a:pt x="-7010" y="377427"/>
                    <a:pt x="9303" y="382496"/>
                  </a:cubicBezTo>
                  <a:cubicBezTo>
                    <a:pt x="50483" y="395246"/>
                    <a:pt x="105917" y="403165"/>
                    <a:pt x="134743" y="346464"/>
                  </a:cubicBezTo>
                  <a:cubicBezTo>
                    <a:pt x="162143" y="292534"/>
                    <a:pt x="178061" y="233378"/>
                    <a:pt x="203560" y="166936"/>
                  </a:cubicBezTo>
                  <a:cubicBezTo>
                    <a:pt x="273328" y="351769"/>
                    <a:pt x="338978" y="525991"/>
                    <a:pt x="409063" y="711616"/>
                  </a:cubicBezTo>
                  <a:cubicBezTo>
                    <a:pt x="443274" y="621655"/>
                    <a:pt x="470912" y="541354"/>
                    <a:pt x="503459" y="463034"/>
                  </a:cubicBezTo>
                  <a:cubicBezTo>
                    <a:pt x="541472" y="371567"/>
                    <a:pt x="513833" y="376952"/>
                    <a:pt x="620663" y="387406"/>
                  </a:cubicBezTo>
                  <a:lnTo>
                    <a:pt x="624544" y="389940"/>
                  </a:lnTo>
                  <a:cubicBezTo>
                    <a:pt x="642283" y="417498"/>
                    <a:pt x="673801" y="421775"/>
                    <a:pt x="699855" y="411163"/>
                  </a:cubicBezTo>
                  <a:cubicBezTo>
                    <a:pt x="721078" y="402531"/>
                    <a:pt x="732403" y="379091"/>
                    <a:pt x="731532" y="355729"/>
                  </a:cubicBezTo>
                  <a:cubicBezTo>
                    <a:pt x="730264" y="326586"/>
                    <a:pt x="712842" y="305601"/>
                    <a:pt x="679978" y="302354"/>
                  </a:cubicBezTo>
                  <a:close/>
                </a:path>
              </a:pathLst>
            </a:custGeom>
            <a:solidFill>
              <a:srgbClr val="FB365B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216953F-4C37-44BF-97AE-E57F9EBC6E2A}"/>
                </a:ext>
              </a:extLst>
            </p:cNvPr>
            <p:cNvSpPr/>
            <p:nvPr/>
          </p:nvSpPr>
          <p:spPr>
            <a:xfrm>
              <a:off x="4697576" y="2901808"/>
              <a:ext cx="5816530" cy="1541499"/>
            </a:xfrm>
            <a:custGeom>
              <a:avLst/>
              <a:gdLst>
                <a:gd name="connsiteX0" fmla="*/ 5816370 w 5816530"/>
                <a:gd name="connsiteY0" fmla="*/ 836752 h 1541499"/>
                <a:gd name="connsiteX1" fmla="*/ 5654739 w 5816530"/>
                <a:gd name="connsiteY1" fmla="*/ 602266 h 1541499"/>
                <a:gd name="connsiteX2" fmla="*/ 5469985 w 5816530"/>
                <a:gd name="connsiteY2" fmla="*/ 578033 h 1541499"/>
                <a:gd name="connsiteX3" fmla="*/ 4895053 w 5816530"/>
                <a:gd name="connsiteY3" fmla="*/ 634417 h 1541499"/>
                <a:gd name="connsiteX4" fmla="*/ 4361856 w 5816530"/>
                <a:gd name="connsiteY4" fmla="*/ 679794 h 1541499"/>
                <a:gd name="connsiteX5" fmla="*/ 3949109 w 5816530"/>
                <a:gd name="connsiteY5" fmla="*/ 672192 h 1541499"/>
                <a:gd name="connsiteX6" fmla="*/ 2435835 w 5816530"/>
                <a:gd name="connsiteY6" fmla="*/ 379024 h 1541499"/>
                <a:gd name="connsiteX7" fmla="*/ 1980245 w 5816530"/>
                <a:gd name="connsiteY7" fmla="*/ 258653 h 1541499"/>
                <a:gd name="connsiteX8" fmla="*/ 1657143 w 5816530"/>
                <a:gd name="connsiteY8" fmla="*/ 213355 h 1541499"/>
                <a:gd name="connsiteX9" fmla="*/ 87564 w 5816530"/>
                <a:gd name="connsiteY9" fmla="*/ 2547 h 1541499"/>
                <a:gd name="connsiteX10" fmla="*/ 32842 w 5816530"/>
                <a:gd name="connsiteY10" fmla="*/ 63128 h 1541499"/>
                <a:gd name="connsiteX11" fmla="*/ 57 w 5816530"/>
                <a:gd name="connsiteY11" fmla="*/ 665144 h 1541499"/>
                <a:gd name="connsiteX12" fmla="*/ 29595 w 5816530"/>
                <a:gd name="connsiteY12" fmla="*/ 743623 h 1541499"/>
                <a:gd name="connsiteX13" fmla="*/ 475128 w 5816530"/>
                <a:gd name="connsiteY13" fmla="*/ 733961 h 1541499"/>
                <a:gd name="connsiteX14" fmla="*/ 562476 w 5816530"/>
                <a:gd name="connsiteY14" fmla="*/ 772290 h 1541499"/>
                <a:gd name="connsiteX15" fmla="*/ 1167976 w 5816530"/>
                <a:gd name="connsiteY15" fmla="*/ 1484065 h 1541499"/>
                <a:gd name="connsiteX16" fmla="*/ 1290169 w 5816530"/>
                <a:gd name="connsiteY16" fmla="*/ 1541479 h 1541499"/>
                <a:gd name="connsiteX17" fmla="*/ 5771547 w 5816530"/>
                <a:gd name="connsiteY17" fmla="*/ 1498636 h 1541499"/>
                <a:gd name="connsiteX18" fmla="*/ 5795542 w 5816530"/>
                <a:gd name="connsiteY18" fmla="*/ 1457773 h 1541499"/>
                <a:gd name="connsiteX19" fmla="*/ 5816370 w 5816530"/>
                <a:gd name="connsiteY19" fmla="*/ 836752 h 1541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816530" h="1541499">
                  <a:moveTo>
                    <a:pt x="5816370" y="836752"/>
                  </a:moveTo>
                  <a:cubicBezTo>
                    <a:pt x="5820091" y="724696"/>
                    <a:pt x="5759193" y="643920"/>
                    <a:pt x="5654739" y="602266"/>
                  </a:cubicBezTo>
                  <a:cubicBezTo>
                    <a:pt x="5594474" y="578191"/>
                    <a:pt x="5530567" y="576132"/>
                    <a:pt x="5469985" y="578033"/>
                  </a:cubicBezTo>
                  <a:cubicBezTo>
                    <a:pt x="5277391" y="584051"/>
                    <a:pt x="5086301" y="610897"/>
                    <a:pt x="4895053" y="634417"/>
                  </a:cubicBezTo>
                  <a:cubicBezTo>
                    <a:pt x="4717902" y="656195"/>
                    <a:pt x="4540354" y="676626"/>
                    <a:pt x="4361856" y="679794"/>
                  </a:cubicBezTo>
                  <a:cubicBezTo>
                    <a:pt x="4224379" y="682249"/>
                    <a:pt x="4086902" y="682170"/>
                    <a:pt x="3949109" y="672192"/>
                  </a:cubicBezTo>
                  <a:cubicBezTo>
                    <a:pt x="3708207" y="654769"/>
                    <a:pt x="2650286" y="433904"/>
                    <a:pt x="2435835" y="379024"/>
                  </a:cubicBezTo>
                  <a:cubicBezTo>
                    <a:pt x="2283629" y="340062"/>
                    <a:pt x="2133402" y="292705"/>
                    <a:pt x="1980245" y="258653"/>
                  </a:cubicBezTo>
                  <a:cubicBezTo>
                    <a:pt x="1874445" y="235133"/>
                    <a:pt x="1765002" y="228006"/>
                    <a:pt x="1657143" y="213355"/>
                  </a:cubicBezTo>
                  <a:cubicBezTo>
                    <a:pt x="1487514" y="190231"/>
                    <a:pt x="237474" y="11337"/>
                    <a:pt x="87564" y="2547"/>
                  </a:cubicBezTo>
                  <a:cubicBezTo>
                    <a:pt x="32446" y="-10599"/>
                    <a:pt x="34505" y="29789"/>
                    <a:pt x="32842" y="63128"/>
                  </a:cubicBezTo>
                  <a:cubicBezTo>
                    <a:pt x="27299" y="175026"/>
                    <a:pt x="-1448" y="576053"/>
                    <a:pt x="57" y="665144"/>
                  </a:cubicBezTo>
                  <a:cubicBezTo>
                    <a:pt x="849" y="712896"/>
                    <a:pt x="6155" y="734357"/>
                    <a:pt x="29595" y="743623"/>
                  </a:cubicBezTo>
                  <a:cubicBezTo>
                    <a:pt x="63806" y="743147"/>
                    <a:pt x="378514" y="736891"/>
                    <a:pt x="475128" y="733961"/>
                  </a:cubicBezTo>
                  <a:cubicBezTo>
                    <a:pt x="512506" y="732853"/>
                    <a:pt x="537927" y="743306"/>
                    <a:pt x="562476" y="772290"/>
                  </a:cubicBezTo>
                  <a:cubicBezTo>
                    <a:pt x="763781" y="1010024"/>
                    <a:pt x="967462" y="1245698"/>
                    <a:pt x="1167976" y="1484065"/>
                  </a:cubicBezTo>
                  <a:cubicBezTo>
                    <a:pt x="1202028" y="1524611"/>
                    <a:pt x="1236081" y="1542192"/>
                    <a:pt x="1290169" y="1541479"/>
                  </a:cubicBezTo>
                  <a:cubicBezTo>
                    <a:pt x="1838254" y="1534748"/>
                    <a:pt x="5533339" y="1496260"/>
                    <a:pt x="5771547" y="1498636"/>
                  </a:cubicBezTo>
                  <a:cubicBezTo>
                    <a:pt x="5795859" y="1494597"/>
                    <a:pt x="5795621" y="1476225"/>
                    <a:pt x="5795542" y="1457773"/>
                  </a:cubicBezTo>
                  <a:cubicBezTo>
                    <a:pt x="5794433" y="1250608"/>
                    <a:pt x="5809480" y="1043838"/>
                    <a:pt x="5816370" y="836752"/>
                  </a:cubicBezTo>
                  <a:close/>
                </a:path>
              </a:pathLst>
            </a:custGeom>
            <a:solidFill>
              <a:srgbClr val="C4E6FE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43" name="그래픽 76">
              <a:extLst>
                <a:ext uri="{FF2B5EF4-FFF2-40B4-BE49-F238E27FC236}">
                  <a16:creationId xmlns:a16="http://schemas.microsoft.com/office/drawing/2014/main" id="{AAD56D28-BE85-4B7B-A27F-5BF178FD60D2}"/>
                </a:ext>
              </a:extLst>
            </p:cNvPr>
            <p:cNvGrpSpPr/>
            <p:nvPr/>
          </p:nvGrpSpPr>
          <p:grpSpPr>
            <a:xfrm>
              <a:off x="2954941" y="1980372"/>
              <a:ext cx="508727" cy="426659"/>
              <a:chOff x="2954941" y="1980372"/>
              <a:chExt cx="508727" cy="426659"/>
            </a:xfrm>
            <a:solidFill>
              <a:srgbClr val="FEDFD1"/>
            </a:solidFill>
          </p:grpSpPr>
          <p:sp>
            <p:nvSpPr>
              <p:cNvPr id="46" name="자유형: 도형 45">
                <a:extLst>
                  <a:ext uri="{FF2B5EF4-FFF2-40B4-BE49-F238E27FC236}">
                    <a16:creationId xmlns:a16="http://schemas.microsoft.com/office/drawing/2014/main" id="{69DF6C53-952F-4043-AD47-2A0BF59593E2}"/>
                  </a:ext>
                </a:extLst>
              </p:cNvPr>
              <p:cNvSpPr/>
              <p:nvPr/>
            </p:nvSpPr>
            <p:spPr>
              <a:xfrm>
                <a:off x="3460104" y="2260368"/>
                <a:ext cx="3563" cy="3326"/>
              </a:xfrm>
              <a:custGeom>
                <a:avLst/>
                <a:gdLst>
                  <a:gd name="connsiteX0" fmla="*/ 0 w 3563"/>
                  <a:gd name="connsiteY0" fmla="*/ 0 h 3326"/>
                  <a:gd name="connsiteX1" fmla="*/ 3564 w 3563"/>
                  <a:gd name="connsiteY1" fmla="*/ 3326 h 3326"/>
                  <a:gd name="connsiteX2" fmla="*/ 0 w 3563"/>
                  <a:gd name="connsiteY2" fmla="*/ 0 h 3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63" h="3326">
                    <a:moveTo>
                      <a:pt x="0" y="0"/>
                    </a:moveTo>
                    <a:cubicBezTo>
                      <a:pt x="1188" y="1109"/>
                      <a:pt x="2376" y="2217"/>
                      <a:pt x="3564" y="3326"/>
                    </a:cubicBezTo>
                    <a:cubicBezTo>
                      <a:pt x="2693" y="1980"/>
                      <a:pt x="1584" y="871"/>
                      <a:pt x="0" y="0"/>
                    </a:cubicBezTo>
                    <a:close/>
                  </a:path>
                </a:pathLst>
              </a:custGeom>
              <a:solidFill>
                <a:srgbClr val="FEDFD1"/>
              </a:solidFill>
              <a:ln w="79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7" name="자유형: 도형 46">
                <a:extLst>
                  <a:ext uri="{FF2B5EF4-FFF2-40B4-BE49-F238E27FC236}">
                    <a16:creationId xmlns:a16="http://schemas.microsoft.com/office/drawing/2014/main" id="{A442E363-39B4-4B4A-A865-475FFAAC391C}"/>
                  </a:ext>
                </a:extLst>
              </p:cNvPr>
              <p:cNvSpPr/>
              <p:nvPr/>
            </p:nvSpPr>
            <p:spPr>
              <a:xfrm>
                <a:off x="2954941" y="1980372"/>
                <a:ext cx="507438" cy="425075"/>
              </a:xfrm>
              <a:custGeom>
                <a:avLst/>
                <a:gdLst>
                  <a:gd name="connsiteX0" fmla="*/ 505085 w 507438"/>
                  <a:gd name="connsiteY0" fmla="*/ 279917 h 425075"/>
                  <a:gd name="connsiteX1" fmla="*/ 505085 w 507438"/>
                  <a:gd name="connsiteY1" fmla="*/ 279917 h 425075"/>
                  <a:gd name="connsiteX2" fmla="*/ 476892 w 507438"/>
                  <a:gd name="connsiteY2" fmla="*/ 248953 h 425075"/>
                  <a:gd name="connsiteX3" fmla="*/ 327378 w 507438"/>
                  <a:gd name="connsiteY3" fmla="*/ 171345 h 425075"/>
                  <a:gd name="connsiteX4" fmla="*/ 201860 w 507438"/>
                  <a:gd name="connsiteY4" fmla="*/ 99756 h 425075"/>
                  <a:gd name="connsiteX5" fmla="*/ 172638 w 507438"/>
                  <a:gd name="connsiteY5" fmla="*/ 59289 h 425075"/>
                  <a:gd name="connsiteX6" fmla="*/ 116491 w 507438"/>
                  <a:gd name="connsiteY6" fmla="*/ 608 h 425075"/>
                  <a:gd name="connsiteX7" fmla="*/ 21540 w 507438"/>
                  <a:gd name="connsiteY7" fmla="*/ 9556 h 425075"/>
                  <a:gd name="connsiteX8" fmla="*/ 0 w 507438"/>
                  <a:gd name="connsiteY8" fmla="*/ 19851 h 425075"/>
                  <a:gd name="connsiteX9" fmla="*/ 206849 w 507438"/>
                  <a:gd name="connsiteY9" fmla="*/ 194390 h 425075"/>
                  <a:gd name="connsiteX10" fmla="*/ 481644 w 507438"/>
                  <a:gd name="connsiteY10" fmla="*/ 425075 h 425075"/>
                  <a:gd name="connsiteX11" fmla="*/ 505085 w 507438"/>
                  <a:gd name="connsiteY11" fmla="*/ 279917 h 425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7438" h="425075">
                    <a:moveTo>
                      <a:pt x="505085" y="279917"/>
                    </a:moveTo>
                    <a:cubicBezTo>
                      <a:pt x="505085" y="279917"/>
                      <a:pt x="505085" y="279838"/>
                      <a:pt x="505085" y="279917"/>
                    </a:cubicBezTo>
                    <a:cubicBezTo>
                      <a:pt x="495661" y="269543"/>
                      <a:pt x="486237" y="259248"/>
                      <a:pt x="476892" y="248953"/>
                    </a:cubicBezTo>
                    <a:cubicBezTo>
                      <a:pt x="423200" y="230422"/>
                      <a:pt x="375131" y="203180"/>
                      <a:pt x="327378" y="171345"/>
                    </a:cubicBezTo>
                    <a:cubicBezTo>
                      <a:pt x="288099" y="145133"/>
                      <a:pt x="253017" y="104903"/>
                      <a:pt x="201860" y="99756"/>
                    </a:cubicBezTo>
                    <a:cubicBezTo>
                      <a:pt x="172955" y="96826"/>
                      <a:pt x="166857" y="86768"/>
                      <a:pt x="172638" y="59289"/>
                    </a:cubicBezTo>
                    <a:cubicBezTo>
                      <a:pt x="181903" y="15258"/>
                      <a:pt x="160442" y="-3748"/>
                      <a:pt x="116491" y="608"/>
                    </a:cubicBezTo>
                    <a:cubicBezTo>
                      <a:pt x="84893" y="3775"/>
                      <a:pt x="53217" y="6547"/>
                      <a:pt x="21540" y="9556"/>
                    </a:cubicBezTo>
                    <a:cubicBezTo>
                      <a:pt x="14334" y="12962"/>
                      <a:pt x="7206" y="16446"/>
                      <a:pt x="0" y="19851"/>
                    </a:cubicBezTo>
                    <a:cubicBezTo>
                      <a:pt x="68976" y="78057"/>
                      <a:pt x="137714" y="136421"/>
                      <a:pt x="206849" y="194390"/>
                    </a:cubicBezTo>
                    <a:cubicBezTo>
                      <a:pt x="295623" y="268830"/>
                      <a:pt x="392553" y="350714"/>
                      <a:pt x="481644" y="425075"/>
                    </a:cubicBezTo>
                    <a:cubicBezTo>
                      <a:pt x="487742" y="378907"/>
                      <a:pt x="515617" y="327986"/>
                      <a:pt x="505085" y="279917"/>
                    </a:cubicBezTo>
                    <a:close/>
                  </a:path>
                </a:pathLst>
              </a:custGeom>
              <a:solidFill>
                <a:srgbClr val="FEDFD1"/>
              </a:solidFill>
              <a:ln w="79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20E04BB0-F83D-4704-AEDB-593D654D259E}"/>
                  </a:ext>
                </a:extLst>
              </p:cNvPr>
              <p:cNvSpPr/>
              <p:nvPr/>
            </p:nvSpPr>
            <p:spPr>
              <a:xfrm>
                <a:off x="3437693" y="2404814"/>
                <a:ext cx="1742" cy="2217"/>
              </a:xfrm>
              <a:custGeom>
                <a:avLst/>
                <a:gdLst>
                  <a:gd name="connsiteX0" fmla="*/ 0 w 1742"/>
                  <a:gd name="connsiteY0" fmla="*/ 1425 h 2217"/>
                  <a:gd name="connsiteX1" fmla="*/ 950 w 1742"/>
                  <a:gd name="connsiteY1" fmla="*/ 2217 h 2217"/>
                  <a:gd name="connsiteX2" fmla="*/ 1742 w 1742"/>
                  <a:gd name="connsiteY2" fmla="*/ 0 h 2217"/>
                  <a:gd name="connsiteX3" fmla="*/ 0 w 1742"/>
                  <a:gd name="connsiteY3" fmla="*/ 1425 h 2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42" h="2217">
                    <a:moveTo>
                      <a:pt x="0" y="1425"/>
                    </a:moveTo>
                    <a:cubicBezTo>
                      <a:pt x="317" y="1663"/>
                      <a:pt x="633" y="1980"/>
                      <a:pt x="950" y="2217"/>
                    </a:cubicBezTo>
                    <a:cubicBezTo>
                      <a:pt x="1267" y="1425"/>
                      <a:pt x="1505" y="713"/>
                      <a:pt x="1742" y="0"/>
                    </a:cubicBezTo>
                    <a:cubicBezTo>
                      <a:pt x="1188" y="554"/>
                      <a:pt x="554" y="1029"/>
                      <a:pt x="0" y="1425"/>
                    </a:cubicBezTo>
                    <a:close/>
                  </a:path>
                </a:pathLst>
              </a:custGeom>
              <a:solidFill>
                <a:srgbClr val="FEDFD1"/>
              </a:solidFill>
              <a:ln w="79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2A3F74E0-8F6B-4E56-B35D-A179DE04F457}"/>
                </a:ext>
              </a:extLst>
            </p:cNvPr>
            <p:cNvSpPr/>
            <p:nvPr/>
          </p:nvSpPr>
          <p:spPr>
            <a:xfrm>
              <a:off x="3433179" y="2130652"/>
              <a:ext cx="73410" cy="151503"/>
            </a:xfrm>
            <a:custGeom>
              <a:avLst/>
              <a:gdLst>
                <a:gd name="connsiteX0" fmla="*/ 40705 w 73410"/>
                <a:gd name="connsiteY0" fmla="*/ 0 h 151503"/>
                <a:gd name="connsiteX1" fmla="*/ 0 w 73410"/>
                <a:gd name="connsiteY1" fmla="*/ 100098 h 151503"/>
                <a:gd name="connsiteX2" fmla="*/ 50683 w 73410"/>
                <a:gd name="connsiteY2" fmla="*/ 151494 h 151503"/>
                <a:gd name="connsiteX3" fmla="*/ 73411 w 73410"/>
                <a:gd name="connsiteY3" fmla="*/ 64858 h 151503"/>
                <a:gd name="connsiteX4" fmla="*/ 40705 w 73410"/>
                <a:gd name="connsiteY4" fmla="*/ 0 h 15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410" h="151503">
                  <a:moveTo>
                    <a:pt x="40705" y="0"/>
                  </a:moveTo>
                  <a:cubicBezTo>
                    <a:pt x="40309" y="38962"/>
                    <a:pt x="28667" y="73094"/>
                    <a:pt x="0" y="100098"/>
                  </a:cubicBezTo>
                  <a:cubicBezTo>
                    <a:pt x="11324" y="112452"/>
                    <a:pt x="48782" y="152206"/>
                    <a:pt x="50683" y="151494"/>
                  </a:cubicBezTo>
                  <a:cubicBezTo>
                    <a:pt x="64304" y="124173"/>
                    <a:pt x="71669" y="95268"/>
                    <a:pt x="73411" y="64858"/>
                  </a:cubicBezTo>
                  <a:cubicBezTo>
                    <a:pt x="62482" y="43318"/>
                    <a:pt x="51554" y="21699"/>
                    <a:pt x="40705" y="0"/>
                  </a:cubicBezTo>
                  <a:close/>
                </a:path>
              </a:pathLst>
            </a:custGeom>
            <a:solidFill>
              <a:srgbClr val="8EBBFF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58CF98DE-91E4-4782-91D6-87B6055415D5}"/>
                </a:ext>
              </a:extLst>
            </p:cNvPr>
            <p:cNvSpPr/>
            <p:nvPr/>
          </p:nvSpPr>
          <p:spPr>
            <a:xfrm>
              <a:off x="4298664" y="709000"/>
              <a:ext cx="336265" cy="2078467"/>
            </a:xfrm>
            <a:custGeom>
              <a:avLst/>
              <a:gdLst>
                <a:gd name="connsiteX0" fmla="*/ 336249 w 336265"/>
                <a:gd name="connsiteY0" fmla="*/ 44270 h 2078467"/>
                <a:gd name="connsiteX1" fmla="*/ 291743 w 336265"/>
                <a:gd name="connsiteY1" fmla="*/ 81 h 2078467"/>
                <a:gd name="connsiteX2" fmla="*/ 33895 w 336265"/>
                <a:gd name="connsiteY2" fmla="*/ 1586 h 2078467"/>
                <a:gd name="connsiteX3" fmla="*/ 1 w 336265"/>
                <a:gd name="connsiteY3" fmla="*/ 28274 h 2078467"/>
                <a:gd name="connsiteX4" fmla="*/ 714 w 336265"/>
                <a:gd name="connsiteY4" fmla="*/ 581348 h 2078467"/>
                <a:gd name="connsiteX5" fmla="*/ 12830 w 336265"/>
                <a:gd name="connsiteY5" fmla="*/ 595682 h 2078467"/>
                <a:gd name="connsiteX6" fmla="*/ 12830 w 336265"/>
                <a:gd name="connsiteY6" fmla="*/ 595682 h 2078467"/>
                <a:gd name="connsiteX7" fmla="*/ 12830 w 336265"/>
                <a:gd name="connsiteY7" fmla="*/ 595682 h 2078467"/>
                <a:gd name="connsiteX8" fmla="*/ 98832 w 336265"/>
                <a:gd name="connsiteY8" fmla="*/ 595682 h 2078467"/>
                <a:gd name="connsiteX9" fmla="*/ 166541 w 336265"/>
                <a:gd name="connsiteY9" fmla="*/ 659986 h 2078467"/>
                <a:gd name="connsiteX10" fmla="*/ 199089 w 336265"/>
                <a:gd name="connsiteY10" fmla="*/ 1102588 h 2078467"/>
                <a:gd name="connsiteX11" fmla="*/ 229023 w 336265"/>
                <a:gd name="connsiteY11" fmla="*/ 1539568 h 2078467"/>
                <a:gd name="connsiteX12" fmla="*/ 206612 w 336265"/>
                <a:gd name="connsiteY12" fmla="*/ 1737943 h 2078467"/>
                <a:gd name="connsiteX13" fmla="*/ 71986 w 336265"/>
                <a:gd name="connsiteY13" fmla="*/ 2070548 h 2078467"/>
                <a:gd name="connsiteX14" fmla="*/ 87825 w 336265"/>
                <a:gd name="connsiteY14" fmla="*/ 2078467 h 2078467"/>
                <a:gd name="connsiteX15" fmla="*/ 226093 w 336265"/>
                <a:gd name="connsiteY15" fmla="*/ 1743011 h 2078467"/>
                <a:gd name="connsiteX16" fmla="*/ 226093 w 336265"/>
                <a:gd name="connsiteY16" fmla="*/ 1743011 h 2078467"/>
                <a:gd name="connsiteX17" fmla="*/ 251831 w 336265"/>
                <a:gd name="connsiteY17" fmla="*/ 1391638 h 2078467"/>
                <a:gd name="connsiteX18" fmla="*/ 186260 w 336265"/>
                <a:gd name="connsiteY18" fmla="*/ 658244 h 2078467"/>
                <a:gd name="connsiteX19" fmla="*/ 238764 w 336265"/>
                <a:gd name="connsiteY19" fmla="*/ 596632 h 2078467"/>
                <a:gd name="connsiteX20" fmla="*/ 335378 w 336265"/>
                <a:gd name="connsiteY20" fmla="*/ 500652 h 2078467"/>
                <a:gd name="connsiteX21" fmla="*/ 336249 w 336265"/>
                <a:gd name="connsiteY21" fmla="*/ 44270 h 2078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36265" h="2078467">
                  <a:moveTo>
                    <a:pt x="336249" y="44270"/>
                  </a:moveTo>
                  <a:cubicBezTo>
                    <a:pt x="336724" y="8951"/>
                    <a:pt x="326905" y="-1027"/>
                    <a:pt x="291743" y="81"/>
                  </a:cubicBezTo>
                  <a:cubicBezTo>
                    <a:pt x="205900" y="2853"/>
                    <a:pt x="119897" y="1665"/>
                    <a:pt x="33895" y="1586"/>
                  </a:cubicBezTo>
                  <a:cubicBezTo>
                    <a:pt x="14731" y="1586"/>
                    <a:pt x="-157" y="715"/>
                    <a:pt x="1" y="28274"/>
                  </a:cubicBezTo>
                  <a:cubicBezTo>
                    <a:pt x="1031" y="212632"/>
                    <a:pt x="635" y="396990"/>
                    <a:pt x="714" y="581348"/>
                  </a:cubicBezTo>
                  <a:cubicBezTo>
                    <a:pt x="714" y="589268"/>
                    <a:pt x="4357" y="594653"/>
                    <a:pt x="12830" y="595682"/>
                  </a:cubicBezTo>
                  <a:cubicBezTo>
                    <a:pt x="12830" y="595682"/>
                    <a:pt x="12830" y="595682"/>
                    <a:pt x="12830" y="595682"/>
                  </a:cubicBezTo>
                  <a:cubicBezTo>
                    <a:pt x="12830" y="595682"/>
                    <a:pt x="12830" y="595682"/>
                    <a:pt x="12830" y="595682"/>
                  </a:cubicBezTo>
                  <a:cubicBezTo>
                    <a:pt x="41498" y="600196"/>
                    <a:pt x="70165" y="600275"/>
                    <a:pt x="98832" y="595682"/>
                  </a:cubicBezTo>
                  <a:cubicBezTo>
                    <a:pt x="145239" y="592119"/>
                    <a:pt x="164403" y="606848"/>
                    <a:pt x="166541" y="659986"/>
                  </a:cubicBezTo>
                  <a:cubicBezTo>
                    <a:pt x="172322" y="807678"/>
                    <a:pt x="191328" y="954579"/>
                    <a:pt x="199089" y="1102588"/>
                  </a:cubicBezTo>
                  <a:cubicBezTo>
                    <a:pt x="206692" y="1248222"/>
                    <a:pt x="236151" y="1392746"/>
                    <a:pt x="229023" y="1539568"/>
                  </a:cubicBezTo>
                  <a:cubicBezTo>
                    <a:pt x="226885" y="1583203"/>
                    <a:pt x="214532" y="1698347"/>
                    <a:pt x="206612" y="1737943"/>
                  </a:cubicBezTo>
                  <a:cubicBezTo>
                    <a:pt x="167016" y="1888407"/>
                    <a:pt x="87825" y="2023033"/>
                    <a:pt x="71986" y="2070548"/>
                  </a:cubicBezTo>
                  <a:cubicBezTo>
                    <a:pt x="75312" y="2073874"/>
                    <a:pt x="79906" y="2070548"/>
                    <a:pt x="87825" y="2078467"/>
                  </a:cubicBezTo>
                  <a:cubicBezTo>
                    <a:pt x="141437" y="1963006"/>
                    <a:pt x="186973" y="1864096"/>
                    <a:pt x="226093" y="1743011"/>
                  </a:cubicBezTo>
                  <a:cubicBezTo>
                    <a:pt x="226093" y="1743011"/>
                    <a:pt x="226093" y="1743011"/>
                    <a:pt x="226093" y="1743011"/>
                  </a:cubicBezTo>
                  <a:cubicBezTo>
                    <a:pt x="254127" y="1650832"/>
                    <a:pt x="256899" y="1451665"/>
                    <a:pt x="251831" y="1391638"/>
                  </a:cubicBezTo>
                  <a:cubicBezTo>
                    <a:pt x="230132" y="1147173"/>
                    <a:pt x="209147" y="902629"/>
                    <a:pt x="186260" y="658244"/>
                  </a:cubicBezTo>
                  <a:cubicBezTo>
                    <a:pt x="182300" y="616034"/>
                    <a:pt x="184280" y="593544"/>
                    <a:pt x="238764" y="596632"/>
                  </a:cubicBezTo>
                  <a:cubicBezTo>
                    <a:pt x="335220" y="602018"/>
                    <a:pt x="335378" y="597979"/>
                    <a:pt x="335378" y="500652"/>
                  </a:cubicBezTo>
                  <a:cubicBezTo>
                    <a:pt x="335378" y="348525"/>
                    <a:pt x="334269" y="196398"/>
                    <a:pt x="336249" y="44270"/>
                  </a:cubicBezTo>
                  <a:close/>
                </a:path>
              </a:pathLst>
            </a:custGeom>
            <a:solidFill>
              <a:srgbClr val="FE0000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A7909589-6713-42F3-841D-899D6D562CC1}"/>
              </a:ext>
            </a:extLst>
          </p:cNvPr>
          <p:cNvGrpSpPr/>
          <p:nvPr/>
        </p:nvGrpSpPr>
        <p:grpSpPr>
          <a:xfrm>
            <a:off x="2759018" y="855860"/>
            <a:ext cx="3768345" cy="4531356"/>
            <a:chOff x="5753595" y="-420554"/>
            <a:chExt cx="6440966" cy="7745126"/>
          </a:xfrm>
        </p:grpSpPr>
        <p:sp>
          <p:nvSpPr>
            <p:cNvPr id="50" name="Freeform 10">
              <a:extLst>
                <a:ext uri="{FF2B5EF4-FFF2-40B4-BE49-F238E27FC236}">
                  <a16:creationId xmlns:a16="http://schemas.microsoft.com/office/drawing/2014/main" id="{470AE2B6-0C14-4298-9A1A-898132A8828F}"/>
                </a:ext>
              </a:extLst>
            </p:cNvPr>
            <p:cNvSpPr/>
            <p:nvPr/>
          </p:nvSpPr>
          <p:spPr>
            <a:xfrm>
              <a:off x="5753595" y="2766777"/>
              <a:ext cx="6440966" cy="2376264"/>
            </a:xfrm>
            <a:custGeom>
              <a:avLst/>
              <a:gdLst>
                <a:gd name="connsiteX0" fmla="*/ 0 w 7344461"/>
                <a:gd name="connsiteY0" fmla="*/ 1843430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2472538 w 7344461"/>
                <a:gd name="connsiteY9" fmla="*/ 409651 h 3489350"/>
                <a:gd name="connsiteX10" fmla="*/ 3160166 w 7344461"/>
                <a:gd name="connsiteY10" fmla="*/ 14630 h 3489350"/>
                <a:gd name="connsiteX11" fmla="*/ 3803904 w 7344461"/>
                <a:gd name="connsiteY11" fmla="*/ 387705 h 3489350"/>
                <a:gd name="connsiteX12" fmla="*/ 4462272 w 7344461"/>
                <a:gd name="connsiteY12" fmla="*/ 0 h 3489350"/>
                <a:gd name="connsiteX13" fmla="*/ 5113325 w 7344461"/>
                <a:gd name="connsiteY13" fmla="*/ 475488 h 3489350"/>
                <a:gd name="connsiteX14" fmla="*/ 4096512 w 7344461"/>
                <a:gd name="connsiteY14" fmla="*/ 1821485 h 3489350"/>
                <a:gd name="connsiteX15" fmla="*/ 5479085 w 7344461"/>
                <a:gd name="connsiteY15" fmla="*/ 1836115 h 3489350"/>
                <a:gd name="connsiteX16" fmla="*/ 5698541 w 7344461"/>
                <a:gd name="connsiteY16" fmla="*/ 2179929 h 3489350"/>
                <a:gd name="connsiteX17" fmla="*/ 5888736 w 7344461"/>
                <a:gd name="connsiteY17" fmla="*/ 29261 h 3489350"/>
                <a:gd name="connsiteX18" fmla="*/ 6166714 w 7344461"/>
                <a:gd name="connsiteY18" fmla="*/ 3489350 h 3489350"/>
                <a:gd name="connsiteX19" fmla="*/ 6510528 w 7344461"/>
                <a:gd name="connsiteY19" fmla="*/ 1331366 h 3489350"/>
                <a:gd name="connsiteX20" fmla="*/ 6620256 w 7344461"/>
                <a:gd name="connsiteY20" fmla="*/ 1916582 h 3489350"/>
                <a:gd name="connsiteX21" fmla="*/ 7344461 w 7344461"/>
                <a:gd name="connsiteY21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96512 w 7344461"/>
                <a:gd name="connsiteY15" fmla="*/ 1821485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916582 h 3489350"/>
                <a:gd name="connsiteX23" fmla="*/ 7344461 w 7344461"/>
                <a:gd name="connsiteY23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880006 h 3489350"/>
                <a:gd name="connsiteX23" fmla="*/ 7344461 w 7344461"/>
                <a:gd name="connsiteY23" fmla="*/ 1865376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994867 w 7366407"/>
                <a:gd name="connsiteY2" fmla="*/ 1316736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1009498 w 7366407"/>
                <a:gd name="connsiteY2" fmla="*/ 1228954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609344 w 7366407"/>
                <a:gd name="connsiteY4" fmla="*/ 43891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698541 w 7366407"/>
                <a:gd name="connsiteY17" fmla="*/ 2179929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793639 w 7366407"/>
                <a:gd name="connsiteY17" fmla="*/ 2238451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5976519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61734 w 7366407"/>
                <a:gd name="connsiteY20" fmla="*/ 126552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50745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1770 w 7366407"/>
                <a:gd name="connsiteY15" fmla="*/ 1880006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140402 w 7366407"/>
                <a:gd name="connsiteY14" fmla="*/ 1880007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01871 w 7366407"/>
                <a:gd name="connsiteY7" fmla="*/ 1853012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9690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60857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462272 w 7454190"/>
                <a:gd name="connsiteY11" fmla="*/ 872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9049317"/>
                <a:gd name="connsiteY0" fmla="*/ 1873451 h 3563263"/>
                <a:gd name="connsiteX1" fmla="*/ 907085 w 9049317"/>
                <a:gd name="connsiteY1" fmla="*/ 1866137 h 3563263"/>
                <a:gd name="connsiteX2" fmla="*/ 1009498 w 9049317"/>
                <a:gd name="connsiteY2" fmla="*/ 1237030 h 3563263"/>
                <a:gd name="connsiteX3" fmla="*/ 1294790 w 9049317"/>
                <a:gd name="connsiteY3" fmla="*/ 3563263 h 3563263"/>
                <a:gd name="connsiteX4" fmla="*/ 1587398 w 9049317"/>
                <a:gd name="connsiteY4" fmla="*/ 15391 h 3563263"/>
                <a:gd name="connsiteX5" fmla="*/ 1865376 w 9049317"/>
                <a:gd name="connsiteY5" fmla="*/ 2239211 h 3563263"/>
                <a:gd name="connsiteX6" fmla="*/ 2038831 w 9049317"/>
                <a:gd name="connsiteY6" fmla="*/ 1875718 h 3563263"/>
                <a:gd name="connsiteX7" fmla="*/ 3457980 w 9049317"/>
                <a:gd name="connsiteY7" fmla="*/ 1890349 h 3563263"/>
                <a:gd name="connsiteX8" fmla="*/ 2443277 w 9049317"/>
                <a:gd name="connsiteY8" fmla="*/ 490879 h 3563263"/>
                <a:gd name="connsiteX9" fmla="*/ 3043123 w 9049317"/>
                <a:gd name="connsiteY9" fmla="*/ 761 h 3563263"/>
                <a:gd name="connsiteX10" fmla="*/ 3803904 w 9049317"/>
                <a:gd name="connsiteY10" fmla="*/ 395781 h 3563263"/>
                <a:gd name="connsiteX11" fmla="*/ 4586631 w 9049317"/>
                <a:gd name="connsiteY11" fmla="*/ 22706 h 3563263"/>
                <a:gd name="connsiteX12" fmla="*/ 5171847 w 9049317"/>
                <a:gd name="connsiteY12" fmla="*/ 483564 h 3563263"/>
                <a:gd name="connsiteX13" fmla="*/ 4140402 w 9049317"/>
                <a:gd name="connsiteY13" fmla="*/ 1880768 h 3563263"/>
                <a:gd name="connsiteX14" fmla="*/ 5498920 w 9049317"/>
                <a:gd name="connsiteY14" fmla="*/ 1897663 h 3563263"/>
                <a:gd name="connsiteX15" fmla="*/ 5720487 w 9049317"/>
                <a:gd name="connsiteY15" fmla="*/ 2239211 h 3563263"/>
                <a:gd name="connsiteX16" fmla="*/ 6005780 w 9049317"/>
                <a:gd name="connsiteY16" fmla="*/ 761 h 3563263"/>
                <a:gd name="connsiteX17" fmla="*/ 6269127 w 9049317"/>
                <a:gd name="connsiteY17" fmla="*/ 3534002 h 3563263"/>
                <a:gd name="connsiteX18" fmla="*/ 6590995 w 9049317"/>
                <a:gd name="connsiteY18" fmla="*/ 1251660 h 3563263"/>
                <a:gd name="connsiteX19" fmla="*/ 6686093 w 9049317"/>
                <a:gd name="connsiteY19" fmla="*/ 1895397 h 3563263"/>
                <a:gd name="connsiteX20" fmla="*/ 9049317 w 9049317"/>
                <a:gd name="connsiteY20" fmla="*/ 1903256 h 3563263"/>
                <a:gd name="connsiteX0" fmla="*/ 0 w 9151469"/>
                <a:gd name="connsiteY0" fmla="*/ 1873451 h 3563263"/>
                <a:gd name="connsiteX1" fmla="*/ 907085 w 9151469"/>
                <a:gd name="connsiteY1" fmla="*/ 1866137 h 3563263"/>
                <a:gd name="connsiteX2" fmla="*/ 1009498 w 9151469"/>
                <a:gd name="connsiteY2" fmla="*/ 1237030 h 3563263"/>
                <a:gd name="connsiteX3" fmla="*/ 1294790 w 9151469"/>
                <a:gd name="connsiteY3" fmla="*/ 3563263 h 3563263"/>
                <a:gd name="connsiteX4" fmla="*/ 1587398 w 9151469"/>
                <a:gd name="connsiteY4" fmla="*/ 15391 h 3563263"/>
                <a:gd name="connsiteX5" fmla="*/ 1865376 w 9151469"/>
                <a:gd name="connsiteY5" fmla="*/ 2239211 h 3563263"/>
                <a:gd name="connsiteX6" fmla="*/ 2038831 w 9151469"/>
                <a:gd name="connsiteY6" fmla="*/ 1875718 h 3563263"/>
                <a:gd name="connsiteX7" fmla="*/ 3457980 w 9151469"/>
                <a:gd name="connsiteY7" fmla="*/ 1890349 h 3563263"/>
                <a:gd name="connsiteX8" fmla="*/ 2443277 w 9151469"/>
                <a:gd name="connsiteY8" fmla="*/ 490879 h 3563263"/>
                <a:gd name="connsiteX9" fmla="*/ 3043123 w 9151469"/>
                <a:gd name="connsiteY9" fmla="*/ 761 h 3563263"/>
                <a:gd name="connsiteX10" fmla="*/ 3803904 w 9151469"/>
                <a:gd name="connsiteY10" fmla="*/ 395781 h 3563263"/>
                <a:gd name="connsiteX11" fmla="*/ 4586631 w 9151469"/>
                <a:gd name="connsiteY11" fmla="*/ 22706 h 3563263"/>
                <a:gd name="connsiteX12" fmla="*/ 5171847 w 9151469"/>
                <a:gd name="connsiteY12" fmla="*/ 483564 h 3563263"/>
                <a:gd name="connsiteX13" fmla="*/ 4140402 w 9151469"/>
                <a:gd name="connsiteY13" fmla="*/ 1880768 h 3563263"/>
                <a:gd name="connsiteX14" fmla="*/ 5498920 w 9151469"/>
                <a:gd name="connsiteY14" fmla="*/ 1897663 h 3563263"/>
                <a:gd name="connsiteX15" fmla="*/ 5720487 w 9151469"/>
                <a:gd name="connsiteY15" fmla="*/ 2239211 h 3563263"/>
                <a:gd name="connsiteX16" fmla="*/ 6005780 w 9151469"/>
                <a:gd name="connsiteY16" fmla="*/ 761 h 3563263"/>
                <a:gd name="connsiteX17" fmla="*/ 6269127 w 9151469"/>
                <a:gd name="connsiteY17" fmla="*/ 3534002 h 3563263"/>
                <a:gd name="connsiteX18" fmla="*/ 6590995 w 9151469"/>
                <a:gd name="connsiteY18" fmla="*/ 1251660 h 3563263"/>
                <a:gd name="connsiteX19" fmla="*/ 6686093 w 9151469"/>
                <a:gd name="connsiteY19" fmla="*/ 1895397 h 3563263"/>
                <a:gd name="connsiteX20" fmla="*/ 9151469 w 9151469"/>
                <a:gd name="connsiteY20" fmla="*/ 1903256 h 3563263"/>
                <a:gd name="connsiteX0" fmla="*/ 0 w 9088607"/>
                <a:gd name="connsiteY0" fmla="*/ 1873451 h 3563263"/>
                <a:gd name="connsiteX1" fmla="*/ 907085 w 9088607"/>
                <a:gd name="connsiteY1" fmla="*/ 1866137 h 3563263"/>
                <a:gd name="connsiteX2" fmla="*/ 1009498 w 9088607"/>
                <a:gd name="connsiteY2" fmla="*/ 1237030 h 3563263"/>
                <a:gd name="connsiteX3" fmla="*/ 1294790 w 9088607"/>
                <a:gd name="connsiteY3" fmla="*/ 3563263 h 3563263"/>
                <a:gd name="connsiteX4" fmla="*/ 1587398 w 9088607"/>
                <a:gd name="connsiteY4" fmla="*/ 15391 h 3563263"/>
                <a:gd name="connsiteX5" fmla="*/ 1865376 w 9088607"/>
                <a:gd name="connsiteY5" fmla="*/ 2239211 h 3563263"/>
                <a:gd name="connsiteX6" fmla="*/ 2038831 w 9088607"/>
                <a:gd name="connsiteY6" fmla="*/ 1875718 h 3563263"/>
                <a:gd name="connsiteX7" fmla="*/ 3457980 w 9088607"/>
                <a:gd name="connsiteY7" fmla="*/ 1890349 h 3563263"/>
                <a:gd name="connsiteX8" fmla="*/ 2443277 w 9088607"/>
                <a:gd name="connsiteY8" fmla="*/ 490879 h 3563263"/>
                <a:gd name="connsiteX9" fmla="*/ 3043123 w 9088607"/>
                <a:gd name="connsiteY9" fmla="*/ 761 h 3563263"/>
                <a:gd name="connsiteX10" fmla="*/ 3803904 w 9088607"/>
                <a:gd name="connsiteY10" fmla="*/ 395781 h 3563263"/>
                <a:gd name="connsiteX11" fmla="*/ 4586631 w 9088607"/>
                <a:gd name="connsiteY11" fmla="*/ 22706 h 3563263"/>
                <a:gd name="connsiteX12" fmla="*/ 5171847 w 9088607"/>
                <a:gd name="connsiteY12" fmla="*/ 483564 h 3563263"/>
                <a:gd name="connsiteX13" fmla="*/ 4140402 w 9088607"/>
                <a:gd name="connsiteY13" fmla="*/ 1880768 h 3563263"/>
                <a:gd name="connsiteX14" fmla="*/ 5498920 w 9088607"/>
                <a:gd name="connsiteY14" fmla="*/ 1897663 h 3563263"/>
                <a:gd name="connsiteX15" fmla="*/ 5720487 w 9088607"/>
                <a:gd name="connsiteY15" fmla="*/ 2239211 h 3563263"/>
                <a:gd name="connsiteX16" fmla="*/ 6005780 w 9088607"/>
                <a:gd name="connsiteY16" fmla="*/ 761 h 3563263"/>
                <a:gd name="connsiteX17" fmla="*/ 6269127 w 9088607"/>
                <a:gd name="connsiteY17" fmla="*/ 3534002 h 3563263"/>
                <a:gd name="connsiteX18" fmla="*/ 6590995 w 9088607"/>
                <a:gd name="connsiteY18" fmla="*/ 1251660 h 3563263"/>
                <a:gd name="connsiteX19" fmla="*/ 6686093 w 9088607"/>
                <a:gd name="connsiteY19" fmla="*/ 1895397 h 3563263"/>
                <a:gd name="connsiteX20" fmla="*/ 9088607 w 9088607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1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930018 h 3611972"/>
                <a:gd name="connsiteX1" fmla="*/ 2345056 w 10526578"/>
                <a:gd name="connsiteY1" fmla="*/ 1914846 h 3611972"/>
                <a:gd name="connsiteX2" fmla="*/ 2447469 w 10526578"/>
                <a:gd name="connsiteY2" fmla="*/ 1285739 h 3611972"/>
                <a:gd name="connsiteX3" fmla="*/ 2732761 w 10526578"/>
                <a:gd name="connsiteY3" fmla="*/ 3611972 h 3611972"/>
                <a:gd name="connsiteX4" fmla="*/ 3025369 w 10526578"/>
                <a:gd name="connsiteY4" fmla="*/ 64100 h 3611972"/>
                <a:gd name="connsiteX5" fmla="*/ 3303347 w 10526578"/>
                <a:gd name="connsiteY5" fmla="*/ 2287920 h 3611972"/>
                <a:gd name="connsiteX6" fmla="*/ 3476802 w 10526578"/>
                <a:gd name="connsiteY6" fmla="*/ 1924427 h 3611972"/>
                <a:gd name="connsiteX7" fmla="*/ 4895951 w 10526578"/>
                <a:gd name="connsiteY7" fmla="*/ 1939058 h 3611972"/>
                <a:gd name="connsiteX8" fmla="*/ 3881248 w 10526578"/>
                <a:gd name="connsiteY8" fmla="*/ 539588 h 3611972"/>
                <a:gd name="connsiteX9" fmla="*/ 4481094 w 10526578"/>
                <a:gd name="connsiteY9" fmla="*/ 49470 h 3611972"/>
                <a:gd name="connsiteX10" fmla="*/ 6024602 w 10526578"/>
                <a:gd name="connsiteY10" fmla="*/ 71415 h 3611972"/>
                <a:gd name="connsiteX11" fmla="*/ 6609818 w 10526578"/>
                <a:gd name="connsiteY11" fmla="*/ 532273 h 3611972"/>
                <a:gd name="connsiteX12" fmla="*/ 5578373 w 10526578"/>
                <a:gd name="connsiteY12" fmla="*/ 1929477 h 3611972"/>
                <a:gd name="connsiteX13" fmla="*/ 6936891 w 10526578"/>
                <a:gd name="connsiteY13" fmla="*/ 1946372 h 3611972"/>
                <a:gd name="connsiteX14" fmla="*/ 7158458 w 10526578"/>
                <a:gd name="connsiteY14" fmla="*/ 2287920 h 3611972"/>
                <a:gd name="connsiteX15" fmla="*/ 7443751 w 10526578"/>
                <a:gd name="connsiteY15" fmla="*/ 49470 h 3611972"/>
                <a:gd name="connsiteX16" fmla="*/ 7707098 w 10526578"/>
                <a:gd name="connsiteY16" fmla="*/ 3582711 h 3611972"/>
                <a:gd name="connsiteX17" fmla="*/ 8028966 w 10526578"/>
                <a:gd name="connsiteY17" fmla="*/ 1300369 h 3611972"/>
                <a:gd name="connsiteX18" fmla="*/ 8124064 w 10526578"/>
                <a:gd name="connsiteY18" fmla="*/ 1944106 h 3611972"/>
                <a:gd name="connsiteX19" fmla="*/ 10526578 w 10526578"/>
                <a:gd name="connsiteY19" fmla="*/ 1951965 h 3611972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3881248 w 10526578"/>
                <a:gd name="connsiteY8" fmla="*/ 490119 h 3562503"/>
                <a:gd name="connsiteX9" fmla="*/ 6024602 w 10526578"/>
                <a:gd name="connsiteY9" fmla="*/ 21946 h 3562503"/>
                <a:gd name="connsiteX10" fmla="*/ 6609818 w 10526578"/>
                <a:gd name="connsiteY10" fmla="*/ 482804 h 3562503"/>
                <a:gd name="connsiteX11" fmla="*/ 5578373 w 10526578"/>
                <a:gd name="connsiteY11" fmla="*/ 1880008 h 3562503"/>
                <a:gd name="connsiteX12" fmla="*/ 6936891 w 10526578"/>
                <a:gd name="connsiteY12" fmla="*/ 1896903 h 3562503"/>
                <a:gd name="connsiteX13" fmla="*/ 7158458 w 10526578"/>
                <a:gd name="connsiteY13" fmla="*/ 2238451 h 3562503"/>
                <a:gd name="connsiteX14" fmla="*/ 7443751 w 10526578"/>
                <a:gd name="connsiteY14" fmla="*/ 1 h 3562503"/>
                <a:gd name="connsiteX15" fmla="*/ 7707098 w 10526578"/>
                <a:gd name="connsiteY15" fmla="*/ 3533242 h 3562503"/>
                <a:gd name="connsiteX16" fmla="*/ 8028966 w 10526578"/>
                <a:gd name="connsiteY16" fmla="*/ 1250900 h 3562503"/>
                <a:gd name="connsiteX17" fmla="*/ 8124064 w 10526578"/>
                <a:gd name="connsiteY17" fmla="*/ 1894637 h 3562503"/>
                <a:gd name="connsiteX18" fmla="*/ 10526578 w 10526578"/>
                <a:gd name="connsiteY18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024602 w 10526578"/>
                <a:gd name="connsiteY8" fmla="*/ 21946 h 3562503"/>
                <a:gd name="connsiteX9" fmla="*/ 6609818 w 10526578"/>
                <a:gd name="connsiteY9" fmla="*/ 482804 h 3562503"/>
                <a:gd name="connsiteX10" fmla="*/ 5578373 w 10526578"/>
                <a:gd name="connsiteY10" fmla="*/ 1880008 h 3562503"/>
                <a:gd name="connsiteX11" fmla="*/ 6936891 w 10526578"/>
                <a:gd name="connsiteY11" fmla="*/ 1896903 h 3562503"/>
                <a:gd name="connsiteX12" fmla="*/ 7158458 w 10526578"/>
                <a:gd name="connsiteY12" fmla="*/ 2238451 h 3562503"/>
                <a:gd name="connsiteX13" fmla="*/ 7443751 w 10526578"/>
                <a:gd name="connsiteY13" fmla="*/ 1 h 3562503"/>
                <a:gd name="connsiteX14" fmla="*/ 7707098 w 10526578"/>
                <a:gd name="connsiteY14" fmla="*/ 3533242 h 3562503"/>
                <a:gd name="connsiteX15" fmla="*/ 8028966 w 10526578"/>
                <a:gd name="connsiteY15" fmla="*/ 1250900 h 3562503"/>
                <a:gd name="connsiteX16" fmla="*/ 8124064 w 10526578"/>
                <a:gd name="connsiteY16" fmla="*/ 1894637 h 3562503"/>
                <a:gd name="connsiteX17" fmla="*/ 10526578 w 10526578"/>
                <a:gd name="connsiteY17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609818 w 10526578"/>
                <a:gd name="connsiteY8" fmla="*/ 482804 h 3562503"/>
                <a:gd name="connsiteX9" fmla="*/ 5578373 w 10526578"/>
                <a:gd name="connsiteY9" fmla="*/ 1880008 h 3562503"/>
                <a:gd name="connsiteX10" fmla="*/ 6936891 w 10526578"/>
                <a:gd name="connsiteY10" fmla="*/ 1896903 h 3562503"/>
                <a:gd name="connsiteX11" fmla="*/ 7158458 w 10526578"/>
                <a:gd name="connsiteY11" fmla="*/ 2238451 h 3562503"/>
                <a:gd name="connsiteX12" fmla="*/ 7443751 w 10526578"/>
                <a:gd name="connsiteY12" fmla="*/ 1 h 3562503"/>
                <a:gd name="connsiteX13" fmla="*/ 7707098 w 10526578"/>
                <a:gd name="connsiteY13" fmla="*/ 3533242 h 3562503"/>
                <a:gd name="connsiteX14" fmla="*/ 8028966 w 10526578"/>
                <a:gd name="connsiteY14" fmla="*/ 1250900 h 3562503"/>
                <a:gd name="connsiteX15" fmla="*/ 8124064 w 10526578"/>
                <a:gd name="connsiteY15" fmla="*/ 1894637 h 3562503"/>
                <a:gd name="connsiteX16" fmla="*/ 10526578 w 10526578"/>
                <a:gd name="connsiteY16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224844 w 10526578"/>
                <a:gd name="connsiteY10" fmla="*/ 3305198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91650 w 10526578"/>
                <a:gd name="connsiteY10" fmla="*/ 2848025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2662007"/>
                <a:gd name="connsiteY0" fmla="*/ 1880551 h 3562503"/>
                <a:gd name="connsiteX1" fmla="*/ 4480485 w 12662007"/>
                <a:gd name="connsiteY1" fmla="*/ 1865377 h 3562503"/>
                <a:gd name="connsiteX2" fmla="*/ 4582898 w 12662007"/>
                <a:gd name="connsiteY2" fmla="*/ 1236270 h 3562503"/>
                <a:gd name="connsiteX3" fmla="*/ 4868190 w 12662007"/>
                <a:gd name="connsiteY3" fmla="*/ 3562503 h 3562503"/>
                <a:gd name="connsiteX4" fmla="*/ 5160798 w 12662007"/>
                <a:gd name="connsiteY4" fmla="*/ 14631 h 3562503"/>
                <a:gd name="connsiteX5" fmla="*/ 5471971 w 12662007"/>
                <a:gd name="connsiteY5" fmla="*/ 3076606 h 3562503"/>
                <a:gd name="connsiteX6" fmla="*/ 5612231 w 12662007"/>
                <a:gd name="connsiteY6" fmla="*/ 1874958 h 3562503"/>
                <a:gd name="connsiteX7" fmla="*/ 7031380 w 12662007"/>
                <a:gd name="connsiteY7" fmla="*/ 1889589 h 3562503"/>
                <a:gd name="connsiteX8" fmla="*/ 7713802 w 12662007"/>
                <a:gd name="connsiteY8" fmla="*/ 1880008 h 3562503"/>
                <a:gd name="connsiteX9" fmla="*/ 9072320 w 12662007"/>
                <a:gd name="connsiteY9" fmla="*/ 1896903 h 3562503"/>
                <a:gd name="connsiteX10" fmla="*/ 9327079 w 12662007"/>
                <a:gd name="connsiteY10" fmla="*/ 2848025 h 3562503"/>
                <a:gd name="connsiteX11" fmla="*/ 9579180 w 12662007"/>
                <a:gd name="connsiteY11" fmla="*/ 1 h 3562503"/>
                <a:gd name="connsiteX12" fmla="*/ 9842527 w 12662007"/>
                <a:gd name="connsiteY12" fmla="*/ 3533242 h 3562503"/>
                <a:gd name="connsiteX13" fmla="*/ 10164395 w 12662007"/>
                <a:gd name="connsiteY13" fmla="*/ 1250900 h 3562503"/>
                <a:gd name="connsiteX14" fmla="*/ 10259493 w 12662007"/>
                <a:gd name="connsiteY14" fmla="*/ 1894637 h 3562503"/>
                <a:gd name="connsiteX15" fmla="*/ 12662007 w 12662007"/>
                <a:gd name="connsiteY15" fmla="*/ 1902496 h 3562503"/>
                <a:gd name="connsiteX0" fmla="*/ 0 w 14808500"/>
                <a:gd name="connsiteY0" fmla="*/ 1880551 h 3562503"/>
                <a:gd name="connsiteX1" fmla="*/ 4480485 w 14808500"/>
                <a:gd name="connsiteY1" fmla="*/ 1865377 h 3562503"/>
                <a:gd name="connsiteX2" fmla="*/ 4582898 w 14808500"/>
                <a:gd name="connsiteY2" fmla="*/ 1236270 h 3562503"/>
                <a:gd name="connsiteX3" fmla="*/ 4868190 w 14808500"/>
                <a:gd name="connsiteY3" fmla="*/ 3562503 h 3562503"/>
                <a:gd name="connsiteX4" fmla="*/ 5160798 w 14808500"/>
                <a:gd name="connsiteY4" fmla="*/ 14631 h 3562503"/>
                <a:gd name="connsiteX5" fmla="*/ 5471971 w 14808500"/>
                <a:gd name="connsiteY5" fmla="*/ 3076606 h 3562503"/>
                <a:gd name="connsiteX6" fmla="*/ 5612231 w 14808500"/>
                <a:gd name="connsiteY6" fmla="*/ 1874958 h 3562503"/>
                <a:gd name="connsiteX7" fmla="*/ 7031380 w 14808500"/>
                <a:gd name="connsiteY7" fmla="*/ 1889589 h 3562503"/>
                <a:gd name="connsiteX8" fmla="*/ 7713802 w 14808500"/>
                <a:gd name="connsiteY8" fmla="*/ 1880008 h 3562503"/>
                <a:gd name="connsiteX9" fmla="*/ 9072320 w 14808500"/>
                <a:gd name="connsiteY9" fmla="*/ 1896903 h 3562503"/>
                <a:gd name="connsiteX10" fmla="*/ 9327079 w 14808500"/>
                <a:gd name="connsiteY10" fmla="*/ 2848025 h 3562503"/>
                <a:gd name="connsiteX11" fmla="*/ 9579180 w 14808500"/>
                <a:gd name="connsiteY11" fmla="*/ 1 h 3562503"/>
                <a:gd name="connsiteX12" fmla="*/ 9842527 w 14808500"/>
                <a:gd name="connsiteY12" fmla="*/ 3533242 h 3562503"/>
                <a:gd name="connsiteX13" fmla="*/ 10164395 w 14808500"/>
                <a:gd name="connsiteY13" fmla="*/ 1250900 h 3562503"/>
                <a:gd name="connsiteX14" fmla="*/ 10259493 w 14808500"/>
                <a:gd name="connsiteY14" fmla="*/ 1894637 h 3562503"/>
                <a:gd name="connsiteX15" fmla="*/ 14808500 w 14808500"/>
                <a:gd name="connsiteY15" fmla="*/ 1940591 h 3562503"/>
                <a:gd name="connsiteX0" fmla="*/ 0 w 18482842"/>
                <a:gd name="connsiteY0" fmla="*/ 1904392 h 3562502"/>
                <a:gd name="connsiteX1" fmla="*/ 8154827 w 18482842"/>
                <a:gd name="connsiteY1" fmla="*/ 1865376 h 3562502"/>
                <a:gd name="connsiteX2" fmla="*/ 8257240 w 18482842"/>
                <a:gd name="connsiteY2" fmla="*/ 1236269 h 3562502"/>
                <a:gd name="connsiteX3" fmla="*/ 8542532 w 18482842"/>
                <a:gd name="connsiteY3" fmla="*/ 3562502 h 3562502"/>
                <a:gd name="connsiteX4" fmla="*/ 8835140 w 18482842"/>
                <a:gd name="connsiteY4" fmla="*/ 14630 h 3562502"/>
                <a:gd name="connsiteX5" fmla="*/ 9146313 w 18482842"/>
                <a:gd name="connsiteY5" fmla="*/ 3076605 h 3562502"/>
                <a:gd name="connsiteX6" fmla="*/ 9286573 w 18482842"/>
                <a:gd name="connsiteY6" fmla="*/ 1874957 h 3562502"/>
                <a:gd name="connsiteX7" fmla="*/ 10705722 w 18482842"/>
                <a:gd name="connsiteY7" fmla="*/ 1889588 h 3562502"/>
                <a:gd name="connsiteX8" fmla="*/ 11388144 w 18482842"/>
                <a:gd name="connsiteY8" fmla="*/ 1880007 h 3562502"/>
                <a:gd name="connsiteX9" fmla="*/ 12746662 w 18482842"/>
                <a:gd name="connsiteY9" fmla="*/ 1896902 h 3562502"/>
                <a:gd name="connsiteX10" fmla="*/ 13001421 w 18482842"/>
                <a:gd name="connsiteY10" fmla="*/ 2848024 h 3562502"/>
                <a:gd name="connsiteX11" fmla="*/ 13253522 w 18482842"/>
                <a:gd name="connsiteY11" fmla="*/ 0 h 3562502"/>
                <a:gd name="connsiteX12" fmla="*/ 13516869 w 18482842"/>
                <a:gd name="connsiteY12" fmla="*/ 3533241 h 3562502"/>
                <a:gd name="connsiteX13" fmla="*/ 13838737 w 18482842"/>
                <a:gd name="connsiteY13" fmla="*/ 1250899 h 3562502"/>
                <a:gd name="connsiteX14" fmla="*/ 13933835 w 18482842"/>
                <a:gd name="connsiteY14" fmla="*/ 1894636 h 3562502"/>
                <a:gd name="connsiteX15" fmla="*/ 18482842 w 18482842"/>
                <a:gd name="connsiteY15" fmla="*/ 1940590 h 3562502"/>
                <a:gd name="connsiteX0" fmla="*/ 0 w 14744037"/>
                <a:gd name="connsiteY0" fmla="*/ 1904392 h 3562502"/>
                <a:gd name="connsiteX1" fmla="*/ 8154827 w 14744037"/>
                <a:gd name="connsiteY1" fmla="*/ 1865376 h 3562502"/>
                <a:gd name="connsiteX2" fmla="*/ 8257240 w 14744037"/>
                <a:gd name="connsiteY2" fmla="*/ 1236269 h 3562502"/>
                <a:gd name="connsiteX3" fmla="*/ 8542532 w 14744037"/>
                <a:gd name="connsiteY3" fmla="*/ 3562502 h 3562502"/>
                <a:gd name="connsiteX4" fmla="*/ 8835140 w 14744037"/>
                <a:gd name="connsiteY4" fmla="*/ 14630 h 3562502"/>
                <a:gd name="connsiteX5" fmla="*/ 9146313 w 14744037"/>
                <a:gd name="connsiteY5" fmla="*/ 3076605 h 3562502"/>
                <a:gd name="connsiteX6" fmla="*/ 9286573 w 14744037"/>
                <a:gd name="connsiteY6" fmla="*/ 1874957 h 3562502"/>
                <a:gd name="connsiteX7" fmla="*/ 10705722 w 14744037"/>
                <a:gd name="connsiteY7" fmla="*/ 1889588 h 3562502"/>
                <a:gd name="connsiteX8" fmla="*/ 11388144 w 14744037"/>
                <a:gd name="connsiteY8" fmla="*/ 1880007 h 3562502"/>
                <a:gd name="connsiteX9" fmla="*/ 12746662 w 14744037"/>
                <a:gd name="connsiteY9" fmla="*/ 1896902 h 3562502"/>
                <a:gd name="connsiteX10" fmla="*/ 13001421 w 14744037"/>
                <a:gd name="connsiteY10" fmla="*/ 2848024 h 3562502"/>
                <a:gd name="connsiteX11" fmla="*/ 13253522 w 14744037"/>
                <a:gd name="connsiteY11" fmla="*/ 0 h 3562502"/>
                <a:gd name="connsiteX12" fmla="*/ 13516869 w 14744037"/>
                <a:gd name="connsiteY12" fmla="*/ 3533241 h 3562502"/>
                <a:gd name="connsiteX13" fmla="*/ 13838737 w 14744037"/>
                <a:gd name="connsiteY13" fmla="*/ 1250899 h 3562502"/>
                <a:gd name="connsiteX14" fmla="*/ 13933835 w 14744037"/>
                <a:gd name="connsiteY14" fmla="*/ 1894636 h 3562502"/>
                <a:gd name="connsiteX15" fmla="*/ 14744037 w 14744037"/>
                <a:gd name="connsiteY15" fmla="*/ 1892908 h 3562502"/>
                <a:gd name="connsiteX0" fmla="*/ 0 w 14782714"/>
                <a:gd name="connsiteY0" fmla="*/ 1904392 h 3562502"/>
                <a:gd name="connsiteX1" fmla="*/ 8154827 w 14782714"/>
                <a:gd name="connsiteY1" fmla="*/ 1865376 h 3562502"/>
                <a:gd name="connsiteX2" fmla="*/ 8257240 w 14782714"/>
                <a:gd name="connsiteY2" fmla="*/ 1236269 h 3562502"/>
                <a:gd name="connsiteX3" fmla="*/ 8542532 w 14782714"/>
                <a:gd name="connsiteY3" fmla="*/ 3562502 h 3562502"/>
                <a:gd name="connsiteX4" fmla="*/ 8835140 w 14782714"/>
                <a:gd name="connsiteY4" fmla="*/ 14630 h 3562502"/>
                <a:gd name="connsiteX5" fmla="*/ 9146313 w 14782714"/>
                <a:gd name="connsiteY5" fmla="*/ 3076605 h 3562502"/>
                <a:gd name="connsiteX6" fmla="*/ 9286573 w 14782714"/>
                <a:gd name="connsiteY6" fmla="*/ 1874957 h 3562502"/>
                <a:gd name="connsiteX7" fmla="*/ 10705722 w 14782714"/>
                <a:gd name="connsiteY7" fmla="*/ 1889588 h 3562502"/>
                <a:gd name="connsiteX8" fmla="*/ 11388144 w 14782714"/>
                <a:gd name="connsiteY8" fmla="*/ 1880007 h 3562502"/>
                <a:gd name="connsiteX9" fmla="*/ 12746662 w 14782714"/>
                <a:gd name="connsiteY9" fmla="*/ 1896902 h 3562502"/>
                <a:gd name="connsiteX10" fmla="*/ 13001421 w 14782714"/>
                <a:gd name="connsiteY10" fmla="*/ 2848024 h 3562502"/>
                <a:gd name="connsiteX11" fmla="*/ 13253522 w 14782714"/>
                <a:gd name="connsiteY11" fmla="*/ 0 h 3562502"/>
                <a:gd name="connsiteX12" fmla="*/ 13516869 w 14782714"/>
                <a:gd name="connsiteY12" fmla="*/ 3533241 h 3562502"/>
                <a:gd name="connsiteX13" fmla="*/ 13838737 w 14782714"/>
                <a:gd name="connsiteY13" fmla="*/ 1250899 h 3562502"/>
                <a:gd name="connsiteX14" fmla="*/ 13933835 w 14782714"/>
                <a:gd name="connsiteY14" fmla="*/ 1894636 h 3562502"/>
                <a:gd name="connsiteX15" fmla="*/ 14782714 w 14782714"/>
                <a:gd name="connsiteY15" fmla="*/ 1904828 h 3562502"/>
                <a:gd name="connsiteX0" fmla="*/ 0 w 14821391"/>
                <a:gd name="connsiteY0" fmla="*/ 1904392 h 3562502"/>
                <a:gd name="connsiteX1" fmla="*/ 8154827 w 14821391"/>
                <a:gd name="connsiteY1" fmla="*/ 1865376 h 3562502"/>
                <a:gd name="connsiteX2" fmla="*/ 8257240 w 14821391"/>
                <a:gd name="connsiteY2" fmla="*/ 1236269 h 3562502"/>
                <a:gd name="connsiteX3" fmla="*/ 8542532 w 14821391"/>
                <a:gd name="connsiteY3" fmla="*/ 3562502 h 3562502"/>
                <a:gd name="connsiteX4" fmla="*/ 8835140 w 14821391"/>
                <a:gd name="connsiteY4" fmla="*/ 14630 h 3562502"/>
                <a:gd name="connsiteX5" fmla="*/ 9146313 w 14821391"/>
                <a:gd name="connsiteY5" fmla="*/ 3076605 h 3562502"/>
                <a:gd name="connsiteX6" fmla="*/ 9286573 w 14821391"/>
                <a:gd name="connsiteY6" fmla="*/ 1874957 h 3562502"/>
                <a:gd name="connsiteX7" fmla="*/ 10705722 w 14821391"/>
                <a:gd name="connsiteY7" fmla="*/ 1889588 h 3562502"/>
                <a:gd name="connsiteX8" fmla="*/ 11388144 w 14821391"/>
                <a:gd name="connsiteY8" fmla="*/ 1880007 h 3562502"/>
                <a:gd name="connsiteX9" fmla="*/ 12746662 w 14821391"/>
                <a:gd name="connsiteY9" fmla="*/ 1896902 h 3562502"/>
                <a:gd name="connsiteX10" fmla="*/ 13001421 w 14821391"/>
                <a:gd name="connsiteY10" fmla="*/ 2848024 h 3562502"/>
                <a:gd name="connsiteX11" fmla="*/ 13253522 w 14821391"/>
                <a:gd name="connsiteY11" fmla="*/ 0 h 3562502"/>
                <a:gd name="connsiteX12" fmla="*/ 13516869 w 14821391"/>
                <a:gd name="connsiteY12" fmla="*/ 3533241 h 3562502"/>
                <a:gd name="connsiteX13" fmla="*/ 13838737 w 14821391"/>
                <a:gd name="connsiteY13" fmla="*/ 1250899 h 3562502"/>
                <a:gd name="connsiteX14" fmla="*/ 13933835 w 14821391"/>
                <a:gd name="connsiteY14" fmla="*/ 1894636 h 3562502"/>
                <a:gd name="connsiteX15" fmla="*/ 14821391 w 14821391"/>
                <a:gd name="connsiteY15" fmla="*/ 1916748 h 3562502"/>
                <a:gd name="connsiteX0" fmla="*/ 0 w 17332784"/>
                <a:gd name="connsiteY0" fmla="*/ 1904392 h 3562502"/>
                <a:gd name="connsiteX1" fmla="*/ 8154827 w 17332784"/>
                <a:gd name="connsiteY1" fmla="*/ 1865376 h 3562502"/>
                <a:gd name="connsiteX2" fmla="*/ 8257240 w 17332784"/>
                <a:gd name="connsiteY2" fmla="*/ 1236269 h 3562502"/>
                <a:gd name="connsiteX3" fmla="*/ 8542532 w 17332784"/>
                <a:gd name="connsiteY3" fmla="*/ 3562502 h 3562502"/>
                <a:gd name="connsiteX4" fmla="*/ 8835140 w 17332784"/>
                <a:gd name="connsiteY4" fmla="*/ 14630 h 3562502"/>
                <a:gd name="connsiteX5" fmla="*/ 9146313 w 17332784"/>
                <a:gd name="connsiteY5" fmla="*/ 3076605 h 3562502"/>
                <a:gd name="connsiteX6" fmla="*/ 9286573 w 17332784"/>
                <a:gd name="connsiteY6" fmla="*/ 1874957 h 3562502"/>
                <a:gd name="connsiteX7" fmla="*/ 10705722 w 17332784"/>
                <a:gd name="connsiteY7" fmla="*/ 1889588 h 3562502"/>
                <a:gd name="connsiteX8" fmla="*/ 11388144 w 17332784"/>
                <a:gd name="connsiteY8" fmla="*/ 1880007 h 3562502"/>
                <a:gd name="connsiteX9" fmla="*/ 12746662 w 17332784"/>
                <a:gd name="connsiteY9" fmla="*/ 1896902 h 3562502"/>
                <a:gd name="connsiteX10" fmla="*/ 13001421 w 17332784"/>
                <a:gd name="connsiteY10" fmla="*/ 2848024 h 3562502"/>
                <a:gd name="connsiteX11" fmla="*/ 13253522 w 17332784"/>
                <a:gd name="connsiteY11" fmla="*/ 0 h 3562502"/>
                <a:gd name="connsiteX12" fmla="*/ 13516869 w 17332784"/>
                <a:gd name="connsiteY12" fmla="*/ 3533241 h 3562502"/>
                <a:gd name="connsiteX13" fmla="*/ 13838737 w 17332784"/>
                <a:gd name="connsiteY13" fmla="*/ 1250899 h 3562502"/>
                <a:gd name="connsiteX14" fmla="*/ 13933835 w 17332784"/>
                <a:gd name="connsiteY14" fmla="*/ 1894636 h 3562502"/>
                <a:gd name="connsiteX15" fmla="*/ 17332784 w 17332784"/>
                <a:gd name="connsiteY15" fmla="*/ 1860793 h 3562502"/>
                <a:gd name="connsiteX0" fmla="*/ 0 w 17255964"/>
                <a:gd name="connsiteY0" fmla="*/ 1904392 h 3562502"/>
                <a:gd name="connsiteX1" fmla="*/ 8154827 w 17255964"/>
                <a:gd name="connsiteY1" fmla="*/ 1865376 h 3562502"/>
                <a:gd name="connsiteX2" fmla="*/ 8257240 w 17255964"/>
                <a:gd name="connsiteY2" fmla="*/ 1236269 h 3562502"/>
                <a:gd name="connsiteX3" fmla="*/ 8542532 w 17255964"/>
                <a:gd name="connsiteY3" fmla="*/ 3562502 h 3562502"/>
                <a:gd name="connsiteX4" fmla="*/ 8835140 w 17255964"/>
                <a:gd name="connsiteY4" fmla="*/ 14630 h 3562502"/>
                <a:gd name="connsiteX5" fmla="*/ 9146313 w 17255964"/>
                <a:gd name="connsiteY5" fmla="*/ 3076605 h 3562502"/>
                <a:gd name="connsiteX6" fmla="*/ 9286573 w 17255964"/>
                <a:gd name="connsiteY6" fmla="*/ 1874957 h 3562502"/>
                <a:gd name="connsiteX7" fmla="*/ 10705722 w 17255964"/>
                <a:gd name="connsiteY7" fmla="*/ 1889588 h 3562502"/>
                <a:gd name="connsiteX8" fmla="*/ 11388144 w 17255964"/>
                <a:gd name="connsiteY8" fmla="*/ 1880007 h 3562502"/>
                <a:gd name="connsiteX9" fmla="*/ 12746662 w 17255964"/>
                <a:gd name="connsiteY9" fmla="*/ 1896902 h 3562502"/>
                <a:gd name="connsiteX10" fmla="*/ 13001421 w 17255964"/>
                <a:gd name="connsiteY10" fmla="*/ 2848024 h 3562502"/>
                <a:gd name="connsiteX11" fmla="*/ 13253522 w 17255964"/>
                <a:gd name="connsiteY11" fmla="*/ 0 h 3562502"/>
                <a:gd name="connsiteX12" fmla="*/ 13516869 w 17255964"/>
                <a:gd name="connsiteY12" fmla="*/ 3533241 h 3562502"/>
                <a:gd name="connsiteX13" fmla="*/ 13838737 w 17255964"/>
                <a:gd name="connsiteY13" fmla="*/ 1250899 h 3562502"/>
                <a:gd name="connsiteX14" fmla="*/ 13933835 w 17255964"/>
                <a:gd name="connsiteY14" fmla="*/ 1894636 h 3562502"/>
                <a:gd name="connsiteX15" fmla="*/ 17255964 w 17255964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5 w 17279011"/>
                <a:gd name="connsiteY14" fmla="*/ 1894636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2746662 w 17279011"/>
                <a:gd name="connsiteY8" fmla="*/ 1882695 h 3562502"/>
                <a:gd name="connsiteX9" fmla="*/ 13001421 w 17279011"/>
                <a:gd name="connsiteY9" fmla="*/ 2848024 h 3562502"/>
                <a:gd name="connsiteX10" fmla="*/ 13253522 w 17279011"/>
                <a:gd name="connsiteY10" fmla="*/ 0 h 3562502"/>
                <a:gd name="connsiteX11" fmla="*/ 13516869 w 17279011"/>
                <a:gd name="connsiteY11" fmla="*/ 3533241 h 3562502"/>
                <a:gd name="connsiteX12" fmla="*/ 13838737 w 17279011"/>
                <a:gd name="connsiteY12" fmla="*/ 1250899 h 3562502"/>
                <a:gd name="connsiteX13" fmla="*/ 13933836 w 17279011"/>
                <a:gd name="connsiteY13" fmla="*/ 1873328 h 3562502"/>
                <a:gd name="connsiteX14" fmla="*/ 17279011 w 17279011"/>
                <a:gd name="connsiteY14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82695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68490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9775667"/>
                <a:gd name="connsiteY0" fmla="*/ 1861774 h 3562502"/>
                <a:gd name="connsiteX1" fmla="*/ 10651483 w 19775667"/>
                <a:gd name="connsiteY1" fmla="*/ 1865376 h 3562502"/>
                <a:gd name="connsiteX2" fmla="*/ 10753896 w 19775667"/>
                <a:gd name="connsiteY2" fmla="*/ 1236269 h 3562502"/>
                <a:gd name="connsiteX3" fmla="*/ 11039188 w 19775667"/>
                <a:gd name="connsiteY3" fmla="*/ 3562502 h 3562502"/>
                <a:gd name="connsiteX4" fmla="*/ 11331796 w 19775667"/>
                <a:gd name="connsiteY4" fmla="*/ 14630 h 3562502"/>
                <a:gd name="connsiteX5" fmla="*/ 11642969 w 19775667"/>
                <a:gd name="connsiteY5" fmla="*/ 3076605 h 3562502"/>
                <a:gd name="connsiteX6" fmla="*/ 11783229 w 19775667"/>
                <a:gd name="connsiteY6" fmla="*/ 1867853 h 3562502"/>
                <a:gd name="connsiteX7" fmla="*/ 15243318 w 19775667"/>
                <a:gd name="connsiteY7" fmla="*/ 1868490 h 3562502"/>
                <a:gd name="connsiteX8" fmla="*/ 15498077 w 19775667"/>
                <a:gd name="connsiteY8" fmla="*/ 2848024 h 3562502"/>
                <a:gd name="connsiteX9" fmla="*/ 15750178 w 19775667"/>
                <a:gd name="connsiteY9" fmla="*/ 0 h 3562502"/>
                <a:gd name="connsiteX10" fmla="*/ 16013525 w 19775667"/>
                <a:gd name="connsiteY10" fmla="*/ 3533241 h 3562502"/>
                <a:gd name="connsiteX11" fmla="*/ 16335393 w 19775667"/>
                <a:gd name="connsiteY11" fmla="*/ 1250899 h 3562502"/>
                <a:gd name="connsiteX12" fmla="*/ 16430492 w 19775667"/>
                <a:gd name="connsiteY12" fmla="*/ 1873328 h 3562502"/>
                <a:gd name="connsiteX13" fmla="*/ 19775667 w 19775667"/>
                <a:gd name="connsiteY13" fmla="*/ 1867897 h 3562502"/>
                <a:gd name="connsiteX0" fmla="*/ 0 w 19075538"/>
                <a:gd name="connsiteY0" fmla="*/ 1861774 h 3562502"/>
                <a:gd name="connsiteX1" fmla="*/ 10651483 w 19075538"/>
                <a:gd name="connsiteY1" fmla="*/ 1865376 h 3562502"/>
                <a:gd name="connsiteX2" fmla="*/ 10753896 w 19075538"/>
                <a:gd name="connsiteY2" fmla="*/ 1236269 h 3562502"/>
                <a:gd name="connsiteX3" fmla="*/ 11039188 w 19075538"/>
                <a:gd name="connsiteY3" fmla="*/ 3562502 h 3562502"/>
                <a:gd name="connsiteX4" fmla="*/ 11331796 w 19075538"/>
                <a:gd name="connsiteY4" fmla="*/ 14630 h 3562502"/>
                <a:gd name="connsiteX5" fmla="*/ 11642969 w 19075538"/>
                <a:gd name="connsiteY5" fmla="*/ 3076605 h 3562502"/>
                <a:gd name="connsiteX6" fmla="*/ 11783229 w 19075538"/>
                <a:gd name="connsiteY6" fmla="*/ 1867853 h 3562502"/>
                <a:gd name="connsiteX7" fmla="*/ 15243318 w 19075538"/>
                <a:gd name="connsiteY7" fmla="*/ 1868490 h 3562502"/>
                <a:gd name="connsiteX8" fmla="*/ 15498077 w 19075538"/>
                <a:gd name="connsiteY8" fmla="*/ 2848024 h 3562502"/>
                <a:gd name="connsiteX9" fmla="*/ 15750178 w 19075538"/>
                <a:gd name="connsiteY9" fmla="*/ 0 h 3562502"/>
                <a:gd name="connsiteX10" fmla="*/ 16013525 w 19075538"/>
                <a:gd name="connsiteY10" fmla="*/ 3533241 h 3562502"/>
                <a:gd name="connsiteX11" fmla="*/ 16335393 w 19075538"/>
                <a:gd name="connsiteY11" fmla="*/ 1250899 h 3562502"/>
                <a:gd name="connsiteX12" fmla="*/ 16430492 w 19075538"/>
                <a:gd name="connsiteY12" fmla="*/ 1873328 h 3562502"/>
                <a:gd name="connsiteX13" fmla="*/ 19075538 w 19075538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1 w 19096130"/>
                <a:gd name="connsiteY12" fmla="*/ 1860635 h 3562502"/>
                <a:gd name="connsiteX13" fmla="*/ 19096130 w 19096130"/>
                <a:gd name="connsiteY13" fmla="*/ 1867897 h 3562502"/>
                <a:gd name="connsiteX0" fmla="*/ 0 w 19748213"/>
                <a:gd name="connsiteY0" fmla="*/ 1868122 h 3562502"/>
                <a:gd name="connsiteX1" fmla="*/ 11303566 w 19748213"/>
                <a:gd name="connsiteY1" fmla="*/ 1865376 h 3562502"/>
                <a:gd name="connsiteX2" fmla="*/ 11405979 w 19748213"/>
                <a:gd name="connsiteY2" fmla="*/ 1236269 h 3562502"/>
                <a:gd name="connsiteX3" fmla="*/ 11691271 w 19748213"/>
                <a:gd name="connsiteY3" fmla="*/ 3562502 h 3562502"/>
                <a:gd name="connsiteX4" fmla="*/ 11983879 w 19748213"/>
                <a:gd name="connsiteY4" fmla="*/ 14630 h 3562502"/>
                <a:gd name="connsiteX5" fmla="*/ 12295052 w 19748213"/>
                <a:gd name="connsiteY5" fmla="*/ 3076605 h 3562502"/>
                <a:gd name="connsiteX6" fmla="*/ 12435312 w 19748213"/>
                <a:gd name="connsiteY6" fmla="*/ 1867853 h 3562502"/>
                <a:gd name="connsiteX7" fmla="*/ 15895401 w 19748213"/>
                <a:gd name="connsiteY7" fmla="*/ 1868490 h 3562502"/>
                <a:gd name="connsiteX8" fmla="*/ 16150160 w 19748213"/>
                <a:gd name="connsiteY8" fmla="*/ 2848024 h 3562502"/>
                <a:gd name="connsiteX9" fmla="*/ 16402261 w 19748213"/>
                <a:gd name="connsiteY9" fmla="*/ 0 h 3562502"/>
                <a:gd name="connsiteX10" fmla="*/ 16665608 w 19748213"/>
                <a:gd name="connsiteY10" fmla="*/ 3533241 h 3562502"/>
                <a:gd name="connsiteX11" fmla="*/ 16987476 w 19748213"/>
                <a:gd name="connsiteY11" fmla="*/ 1250899 h 3562502"/>
                <a:gd name="connsiteX12" fmla="*/ 17082574 w 19748213"/>
                <a:gd name="connsiteY12" fmla="*/ 1860635 h 3562502"/>
                <a:gd name="connsiteX13" fmla="*/ 19748213 w 19748213"/>
                <a:gd name="connsiteY13" fmla="*/ 1867897 h 3562502"/>
                <a:gd name="connsiteX0" fmla="*/ 0 w 19782534"/>
                <a:gd name="connsiteY0" fmla="*/ 1868122 h 3562502"/>
                <a:gd name="connsiteX1" fmla="*/ 11337887 w 19782534"/>
                <a:gd name="connsiteY1" fmla="*/ 1865376 h 3562502"/>
                <a:gd name="connsiteX2" fmla="*/ 11440300 w 19782534"/>
                <a:gd name="connsiteY2" fmla="*/ 1236269 h 3562502"/>
                <a:gd name="connsiteX3" fmla="*/ 11725592 w 19782534"/>
                <a:gd name="connsiteY3" fmla="*/ 3562502 h 3562502"/>
                <a:gd name="connsiteX4" fmla="*/ 12018200 w 19782534"/>
                <a:gd name="connsiteY4" fmla="*/ 14630 h 3562502"/>
                <a:gd name="connsiteX5" fmla="*/ 12329373 w 19782534"/>
                <a:gd name="connsiteY5" fmla="*/ 3076605 h 3562502"/>
                <a:gd name="connsiteX6" fmla="*/ 12469633 w 19782534"/>
                <a:gd name="connsiteY6" fmla="*/ 1867853 h 3562502"/>
                <a:gd name="connsiteX7" fmla="*/ 15929722 w 19782534"/>
                <a:gd name="connsiteY7" fmla="*/ 1868490 h 3562502"/>
                <a:gd name="connsiteX8" fmla="*/ 16184481 w 19782534"/>
                <a:gd name="connsiteY8" fmla="*/ 2848024 h 3562502"/>
                <a:gd name="connsiteX9" fmla="*/ 16436582 w 19782534"/>
                <a:gd name="connsiteY9" fmla="*/ 0 h 3562502"/>
                <a:gd name="connsiteX10" fmla="*/ 16699929 w 19782534"/>
                <a:gd name="connsiteY10" fmla="*/ 3533241 h 3562502"/>
                <a:gd name="connsiteX11" fmla="*/ 17021797 w 19782534"/>
                <a:gd name="connsiteY11" fmla="*/ 1250899 h 3562502"/>
                <a:gd name="connsiteX12" fmla="*/ 17116895 w 19782534"/>
                <a:gd name="connsiteY12" fmla="*/ 1860635 h 3562502"/>
                <a:gd name="connsiteX13" fmla="*/ 19782534 w 19782534"/>
                <a:gd name="connsiteY13" fmla="*/ 1867897 h 3562502"/>
                <a:gd name="connsiteX0" fmla="*/ 0 w 10443529"/>
                <a:gd name="connsiteY0" fmla="*/ 1848847 h 3562502"/>
                <a:gd name="connsiteX1" fmla="*/ 1998882 w 10443529"/>
                <a:gd name="connsiteY1" fmla="*/ 1865376 h 3562502"/>
                <a:gd name="connsiteX2" fmla="*/ 2101295 w 10443529"/>
                <a:gd name="connsiteY2" fmla="*/ 1236269 h 3562502"/>
                <a:gd name="connsiteX3" fmla="*/ 2386587 w 10443529"/>
                <a:gd name="connsiteY3" fmla="*/ 3562502 h 3562502"/>
                <a:gd name="connsiteX4" fmla="*/ 2679195 w 10443529"/>
                <a:gd name="connsiteY4" fmla="*/ 14630 h 3562502"/>
                <a:gd name="connsiteX5" fmla="*/ 2990368 w 10443529"/>
                <a:gd name="connsiteY5" fmla="*/ 3076605 h 3562502"/>
                <a:gd name="connsiteX6" fmla="*/ 3130628 w 10443529"/>
                <a:gd name="connsiteY6" fmla="*/ 1867853 h 3562502"/>
                <a:gd name="connsiteX7" fmla="*/ 6590717 w 10443529"/>
                <a:gd name="connsiteY7" fmla="*/ 1868490 h 3562502"/>
                <a:gd name="connsiteX8" fmla="*/ 6845476 w 10443529"/>
                <a:gd name="connsiteY8" fmla="*/ 2848024 h 3562502"/>
                <a:gd name="connsiteX9" fmla="*/ 7097577 w 10443529"/>
                <a:gd name="connsiteY9" fmla="*/ 0 h 3562502"/>
                <a:gd name="connsiteX10" fmla="*/ 7360924 w 10443529"/>
                <a:gd name="connsiteY10" fmla="*/ 3533241 h 3562502"/>
                <a:gd name="connsiteX11" fmla="*/ 7682792 w 10443529"/>
                <a:gd name="connsiteY11" fmla="*/ 1250899 h 3562502"/>
                <a:gd name="connsiteX12" fmla="*/ 7777890 w 10443529"/>
                <a:gd name="connsiteY12" fmla="*/ 1860635 h 3562502"/>
                <a:gd name="connsiteX13" fmla="*/ 10443529 w 10443529"/>
                <a:gd name="connsiteY13" fmla="*/ 1867897 h 3562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443529" h="3562502">
                  <a:moveTo>
                    <a:pt x="0" y="1848847"/>
                  </a:moveTo>
                  <a:lnTo>
                    <a:pt x="1998882" y="1865376"/>
                  </a:lnTo>
                  <a:lnTo>
                    <a:pt x="2101295" y="1236269"/>
                  </a:lnTo>
                  <a:lnTo>
                    <a:pt x="2386587" y="3562502"/>
                  </a:lnTo>
                  <a:lnTo>
                    <a:pt x="2679195" y="14630"/>
                  </a:lnTo>
                  <a:lnTo>
                    <a:pt x="2990368" y="3076605"/>
                  </a:lnTo>
                  <a:lnTo>
                    <a:pt x="3130628" y="1867853"/>
                  </a:lnTo>
                  <a:lnTo>
                    <a:pt x="6590717" y="1868490"/>
                  </a:lnTo>
                  <a:lnTo>
                    <a:pt x="6845476" y="2848024"/>
                  </a:lnTo>
                  <a:lnTo>
                    <a:pt x="7097577" y="0"/>
                  </a:lnTo>
                  <a:lnTo>
                    <a:pt x="7360924" y="3533241"/>
                  </a:lnTo>
                  <a:lnTo>
                    <a:pt x="7682792" y="1250899"/>
                  </a:lnTo>
                  <a:lnTo>
                    <a:pt x="7777890" y="1860635"/>
                  </a:lnTo>
                  <a:cubicBezTo>
                    <a:pt x="8073742" y="1868006"/>
                    <a:pt x="9674060" y="1873220"/>
                    <a:pt x="10443529" y="1867897"/>
                  </a:cubicBezTo>
                </a:path>
              </a:pathLst>
            </a:custGeom>
            <a:ln w="508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1" name="Freeform 3">
              <a:extLst>
                <a:ext uri="{FF2B5EF4-FFF2-40B4-BE49-F238E27FC236}">
                  <a16:creationId xmlns:a16="http://schemas.microsoft.com/office/drawing/2014/main" id="{E8890142-F40F-40DC-8915-B429EFCCEBD4}"/>
                </a:ext>
              </a:extLst>
            </p:cNvPr>
            <p:cNvSpPr/>
            <p:nvPr/>
          </p:nvSpPr>
          <p:spPr>
            <a:xfrm flipH="1">
              <a:off x="8070520" y="664447"/>
              <a:ext cx="1611676" cy="2100065"/>
            </a:xfrm>
            <a:custGeom>
              <a:avLst/>
              <a:gdLst>
                <a:gd name="connsiteX0" fmla="*/ 3404 w 1180796"/>
                <a:gd name="connsiteY0" fmla="*/ 196574 h 1438562"/>
                <a:gd name="connsiteX1" fmla="*/ 3657 w 1180796"/>
                <a:gd name="connsiteY1" fmla="*/ 197380 h 1438562"/>
                <a:gd name="connsiteX2" fmla="*/ 3404 w 1180796"/>
                <a:gd name="connsiteY2" fmla="*/ 196574 h 1438562"/>
                <a:gd name="connsiteX3" fmla="*/ 567269 w 1180796"/>
                <a:gd name="connsiteY3" fmla="*/ 0 h 1438562"/>
                <a:gd name="connsiteX4" fmla="*/ 568172 w 1180796"/>
                <a:gd name="connsiteY4" fmla="*/ 304800 h 1438562"/>
                <a:gd name="connsiteX5" fmla="*/ 779871 w 1180796"/>
                <a:gd name="connsiteY5" fmla="*/ 459344 h 1438562"/>
                <a:gd name="connsiteX6" fmla="*/ 930391 w 1180796"/>
                <a:gd name="connsiteY6" fmla="*/ 667912 h 1438562"/>
                <a:gd name="connsiteX7" fmla="*/ 929264 w 1180796"/>
                <a:gd name="connsiteY7" fmla="*/ 654877 h 1438562"/>
                <a:gd name="connsiteX8" fmla="*/ 1089331 w 1180796"/>
                <a:gd name="connsiteY8" fmla="*/ 830882 h 1438562"/>
                <a:gd name="connsiteX9" fmla="*/ 1176007 w 1180796"/>
                <a:gd name="connsiteY9" fmla="*/ 1299015 h 1438562"/>
                <a:gd name="connsiteX10" fmla="*/ 1106293 w 1180796"/>
                <a:gd name="connsiteY10" fmla="*/ 1261345 h 1438562"/>
                <a:gd name="connsiteX11" fmla="*/ 1093530 w 1180796"/>
                <a:gd name="connsiteY11" fmla="*/ 1409318 h 1438562"/>
                <a:gd name="connsiteX12" fmla="*/ 1016094 w 1180796"/>
                <a:gd name="connsiteY12" fmla="*/ 1334364 h 1438562"/>
                <a:gd name="connsiteX13" fmla="*/ 984981 w 1180796"/>
                <a:gd name="connsiteY13" fmla="*/ 1437195 h 1438562"/>
                <a:gd name="connsiteX14" fmla="*/ 873874 w 1180796"/>
                <a:gd name="connsiteY14" fmla="*/ 986314 h 1438562"/>
                <a:gd name="connsiteX15" fmla="*/ 541005 w 1180796"/>
                <a:gd name="connsiteY15" fmla="*/ 803357 h 1438562"/>
                <a:gd name="connsiteX16" fmla="*/ 504720 w 1180796"/>
                <a:gd name="connsiteY16" fmla="*/ 953956 h 1438562"/>
                <a:gd name="connsiteX17" fmla="*/ 541004 w 1180796"/>
                <a:gd name="connsiteY17" fmla="*/ 1175672 h 1438562"/>
                <a:gd name="connsiteX18" fmla="*/ 532632 w 1180796"/>
                <a:gd name="connsiteY18" fmla="*/ 1402288 h 1438562"/>
                <a:gd name="connsiteX19" fmla="*/ 243154 w 1180796"/>
                <a:gd name="connsiteY19" fmla="*/ 889736 h 1438562"/>
                <a:gd name="connsiteX20" fmla="*/ 174649 w 1180796"/>
                <a:gd name="connsiteY20" fmla="*/ 445938 h 1438562"/>
                <a:gd name="connsiteX21" fmla="*/ 0 w 1180796"/>
                <a:gd name="connsiteY21" fmla="*/ 74192 h 1438562"/>
                <a:gd name="connsiteX22" fmla="*/ 567269 w 1180796"/>
                <a:gd name="connsiteY22" fmla="*/ 0 h 1438562"/>
                <a:gd name="connsiteX0" fmla="*/ 567269 w 1180796"/>
                <a:gd name="connsiteY0" fmla="*/ 0 h 1438562"/>
                <a:gd name="connsiteX1" fmla="*/ 568172 w 1180796"/>
                <a:gd name="connsiteY1" fmla="*/ 304800 h 1438562"/>
                <a:gd name="connsiteX2" fmla="*/ 779871 w 1180796"/>
                <a:gd name="connsiteY2" fmla="*/ 459344 h 1438562"/>
                <a:gd name="connsiteX3" fmla="*/ 930391 w 1180796"/>
                <a:gd name="connsiteY3" fmla="*/ 667912 h 1438562"/>
                <a:gd name="connsiteX4" fmla="*/ 929264 w 1180796"/>
                <a:gd name="connsiteY4" fmla="*/ 654877 h 1438562"/>
                <a:gd name="connsiteX5" fmla="*/ 1089331 w 1180796"/>
                <a:gd name="connsiteY5" fmla="*/ 830882 h 1438562"/>
                <a:gd name="connsiteX6" fmla="*/ 1176007 w 1180796"/>
                <a:gd name="connsiteY6" fmla="*/ 1299015 h 1438562"/>
                <a:gd name="connsiteX7" fmla="*/ 1106293 w 1180796"/>
                <a:gd name="connsiteY7" fmla="*/ 1261345 h 1438562"/>
                <a:gd name="connsiteX8" fmla="*/ 1093530 w 1180796"/>
                <a:gd name="connsiteY8" fmla="*/ 1409318 h 1438562"/>
                <a:gd name="connsiteX9" fmla="*/ 1016094 w 1180796"/>
                <a:gd name="connsiteY9" fmla="*/ 1334364 h 1438562"/>
                <a:gd name="connsiteX10" fmla="*/ 984981 w 1180796"/>
                <a:gd name="connsiteY10" fmla="*/ 1437195 h 1438562"/>
                <a:gd name="connsiteX11" fmla="*/ 873874 w 1180796"/>
                <a:gd name="connsiteY11" fmla="*/ 986314 h 1438562"/>
                <a:gd name="connsiteX12" fmla="*/ 541005 w 1180796"/>
                <a:gd name="connsiteY12" fmla="*/ 803357 h 1438562"/>
                <a:gd name="connsiteX13" fmla="*/ 504720 w 1180796"/>
                <a:gd name="connsiteY13" fmla="*/ 953956 h 1438562"/>
                <a:gd name="connsiteX14" fmla="*/ 541004 w 1180796"/>
                <a:gd name="connsiteY14" fmla="*/ 1175672 h 1438562"/>
                <a:gd name="connsiteX15" fmla="*/ 532632 w 1180796"/>
                <a:gd name="connsiteY15" fmla="*/ 1402288 h 1438562"/>
                <a:gd name="connsiteX16" fmla="*/ 243154 w 1180796"/>
                <a:gd name="connsiteY16" fmla="*/ 889736 h 1438562"/>
                <a:gd name="connsiteX17" fmla="*/ 174649 w 1180796"/>
                <a:gd name="connsiteY17" fmla="*/ 445938 h 1438562"/>
                <a:gd name="connsiteX18" fmla="*/ 0 w 1180796"/>
                <a:gd name="connsiteY18" fmla="*/ 74192 h 1438562"/>
                <a:gd name="connsiteX19" fmla="*/ 567269 w 1180796"/>
                <a:gd name="connsiteY19" fmla="*/ 0 h 1438562"/>
                <a:gd name="connsiteX0" fmla="*/ 567269 w 1180796"/>
                <a:gd name="connsiteY0" fmla="*/ 0 h 1438562"/>
                <a:gd name="connsiteX1" fmla="*/ 568172 w 1180796"/>
                <a:gd name="connsiteY1" fmla="*/ 304800 h 1438562"/>
                <a:gd name="connsiteX2" fmla="*/ 779871 w 1180796"/>
                <a:gd name="connsiteY2" fmla="*/ 459344 h 1438562"/>
                <a:gd name="connsiteX3" fmla="*/ 929264 w 1180796"/>
                <a:gd name="connsiteY3" fmla="*/ 654877 h 1438562"/>
                <a:gd name="connsiteX4" fmla="*/ 1089331 w 1180796"/>
                <a:gd name="connsiteY4" fmla="*/ 830882 h 1438562"/>
                <a:gd name="connsiteX5" fmla="*/ 1176007 w 1180796"/>
                <a:gd name="connsiteY5" fmla="*/ 1299015 h 1438562"/>
                <a:gd name="connsiteX6" fmla="*/ 1106293 w 1180796"/>
                <a:gd name="connsiteY6" fmla="*/ 1261345 h 1438562"/>
                <a:gd name="connsiteX7" fmla="*/ 1093530 w 1180796"/>
                <a:gd name="connsiteY7" fmla="*/ 1409318 h 1438562"/>
                <a:gd name="connsiteX8" fmla="*/ 1016094 w 1180796"/>
                <a:gd name="connsiteY8" fmla="*/ 1334364 h 1438562"/>
                <a:gd name="connsiteX9" fmla="*/ 984981 w 1180796"/>
                <a:gd name="connsiteY9" fmla="*/ 1437195 h 1438562"/>
                <a:gd name="connsiteX10" fmla="*/ 873874 w 1180796"/>
                <a:gd name="connsiteY10" fmla="*/ 986314 h 1438562"/>
                <a:gd name="connsiteX11" fmla="*/ 541005 w 1180796"/>
                <a:gd name="connsiteY11" fmla="*/ 803357 h 1438562"/>
                <a:gd name="connsiteX12" fmla="*/ 504720 w 1180796"/>
                <a:gd name="connsiteY12" fmla="*/ 953956 h 1438562"/>
                <a:gd name="connsiteX13" fmla="*/ 541004 w 1180796"/>
                <a:gd name="connsiteY13" fmla="*/ 1175672 h 1438562"/>
                <a:gd name="connsiteX14" fmla="*/ 532632 w 1180796"/>
                <a:gd name="connsiteY14" fmla="*/ 1402288 h 1438562"/>
                <a:gd name="connsiteX15" fmla="*/ 243154 w 1180796"/>
                <a:gd name="connsiteY15" fmla="*/ 889736 h 1438562"/>
                <a:gd name="connsiteX16" fmla="*/ 174649 w 1180796"/>
                <a:gd name="connsiteY16" fmla="*/ 445938 h 1438562"/>
                <a:gd name="connsiteX17" fmla="*/ 0 w 1180796"/>
                <a:gd name="connsiteY17" fmla="*/ 74192 h 1438562"/>
                <a:gd name="connsiteX18" fmla="*/ 567269 w 1180796"/>
                <a:gd name="connsiteY18" fmla="*/ 0 h 1438562"/>
                <a:gd name="connsiteX0" fmla="*/ 567269 w 1180796"/>
                <a:gd name="connsiteY0" fmla="*/ 0 h 1438562"/>
                <a:gd name="connsiteX1" fmla="*/ 568172 w 1180796"/>
                <a:gd name="connsiteY1" fmla="*/ 304800 h 1438562"/>
                <a:gd name="connsiteX2" fmla="*/ 779871 w 1180796"/>
                <a:gd name="connsiteY2" fmla="*/ 459344 h 1438562"/>
                <a:gd name="connsiteX3" fmla="*/ 1089331 w 1180796"/>
                <a:gd name="connsiteY3" fmla="*/ 830882 h 1438562"/>
                <a:gd name="connsiteX4" fmla="*/ 1176007 w 1180796"/>
                <a:gd name="connsiteY4" fmla="*/ 1299015 h 1438562"/>
                <a:gd name="connsiteX5" fmla="*/ 1106293 w 1180796"/>
                <a:gd name="connsiteY5" fmla="*/ 1261345 h 1438562"/>
                <a:gd name="connsiteX6" fmla="*/ 1093530 w 1180796"/>
                <a:gd name="connsiteY6" fmla="*/ 1409318 h 1438562"/>
                <a:gd name="connsiteX7" fmla="*/ 1016094 w 1180796"/>
                <a:gd name="connsiteY7" fmla="*/ 1334364 h 1438562"/>
                <a:gd name="connsiteX8" fmla="*/ 984981 w 1180796"/>
                <a:gd name="connsiteY8" fmla="*/ 1437195 h 1438562"/>
                <a:gd name="connsiteX9" fmla="*/ 873874 w 1180796"/>
                <a:gd name="connsiteY9" fmla="*/ 986314 h 1438562"/>
                <a:gd name="connsiteX10" fmla="*/ 541005 w 1180796"/>
                <a:gd name="connsiteY10" fmla="*/ 803357 h 1438562"/>
                <a:gd name="connsiteX11" fmla="*/ 504720 w 1180796"/>
                <a:gd name="connsiteY11" fmla="*/ 953956 h 1438562"/>
                <a:gd name="connsiteX12" fmla="*/ 541004 w 1180796"/>
                <a:gd name="connsiteY12" fmla="*/ 1175672 h 1438562"/>
                <a:gd name="connsiteX13" fmla="*/ 532632 w 1180796"/>
                <a:gd name="connsiteY13" fmla="*/ 1402288 h 1438562"/>
                <a:gd name="connsiteX14" fmla="*/ 243154 w 1180796"/>
                <a:gd name="connsiteY14" fmla="*/ 889736 h 1438562"/>
                <a:gd name="connsiteX15" fmla="*/ 174649 w 1180796"/>
                <a:gd name="connsiteY15" fmla="*/ 445938 h 1438562"/>
                <a:gd name="connsiteX16" fmla="*/ 0 w 1180796"/>
                <a:gd name="connsiteY16" fmla="*/ 74192 h 1438562"/>
                <a:gd name="connsiteX17" fmla="*/ 567269 w 1180796"/>
                <a:gd name="connsiteY17" fmla="*/ 0 h 1438562"/>
                <a:gd name="connsiteX0" fmla="*/ 567269 w 1180796"/>
                <a:gd name="connsiteY0" fmla="*/ 0 h 1424903"/>
                <a:gd name="connsiteX1" fmla="*/ 568172 w 1180796"/>
                <a:gd name="connsiteY1" fmla="*/ 304800 h 1424903"/>
                <a:gd name="connsiteX2" fmla="*/ 779871 w 1180796"/>
                <a:gd name="connsiteY2" fmla="*/ 459344 h 1424903"/>
                <a:gd name="connsiteX3" fmla="*/ 1089331 w 1180796"/>
                <a:gd name="connsiteY3" fmla="*/ 830882 h 1424903"/>
                <a:gd name="connsiteX4" fmla="*/ 1176007 w 1180796"/>
                <a:gd name="connsiteY4" fmla="*/ 1299015 h 1424903"/>
                <a:gd name="connsiteX5" fmla="*/ 1106293 w 1180796"/>
                <a:gd name="connsiteY5" fmla="*/ 1261345 h 1424903"/>
                <a:gd name="connsiteX6" fmla="*/ 1093530 w 1180796"/>
                <a:gd name="connsiteY6" fmla="*/ 1409318 h 1424903"/>
                <a:gd name="connsiteX7" fmla="*/ 1016094 w 1180796"/>
                <a:gd name="connsiteY7" fmla="*/ 1334364 h 1424903"/>
                <a:gd name="connsiteX8" fmla="*/ 895769 w 1180796"/>
                <a:gd name="connsiteY8" fmla="*/ 1423471 h 1424903"/>
                <a:gd name="connsiteX9" fmla="*/ 873874 w 1180796"/>
                <a:gd name="connsiteY9" fmla="*/ 986314 h 1424903"/>
                <a:gd name="connsiteX10" fmla="*/ 541005 w 1180796"/>
                <a:gd name="connsiteY10" fmla="*/ 803357 h 1424903"/>
                <a:gd name="connsiteX11" fmla="*/ 504720 w 1180796"/>
                <a:gd name="connsiteY11" fmla="*/ 953956 h 1424903"/>
                <a:gd name="connsiteX12" fmla="*/ 541004 w 1180796"/>
                <a:gd name="connsiteY12" fmla="*/ 1175672 h 1424903"/>
                <a:gd name="connsiteX13" fmla="*/ 532632 w 1180796"/>
                <a:gd name="connsiteY13" fmla="*/ 1402288 h 1424903"/>
                <a:gd name="connsiteX14" fmla="*/ 243154 w 1180796"/>
                <a:gd name="connsiteY14" fmla="*/ 889736 h 1424903"/>
                <a:gd name="connsiteX15" fmla="*/ 174649 w 1180796"/>
                <a:gd name="connsiteY15" fmla="*/ 445938 h 1424903"/>
                <a:gd name="connsiteX16" fmla="*/ 0 w 1180796"/>
                <a:gd name="connsiteY16" fmla="*/ 74192 h 1424903"/>
                <a:gd name="connsiteX17" fmla="*/ 567269 w 1180796"/>
                <a:gd name="connsiteY17" fmla="*/ 0 h 1424903"/>
                <a:gd name="connsiteX0" fmla="*/ 567269 w 1180796"/>
                <a:gd name="connsiteY0" fmla="*/ 0 h 1423471"/>
                <a:gd name="connsiteX1" fmla="*/ 568172 w 1180796"/>
                <a:gd name="connsiteY1" fmla="*/ 304800 h 1423471"/>
                <a:gd name="connsiteX2" fmla="*/ 779871 w 1180796"/>
                <a:gd name="connsiteY2" fmla="*/ 459344 h 1423471"/>
                <a:gd name="connsiteX3" fmla="*/ 1089331 w 1180796"/>
                <a:gd name="connsiteY3" fmla="*/ 830882 h 1423471"/>
                <a:gd name="connsiteX4" fmla="*/ 1176007 w 1180796"/>
                <a:gd name="connsiteY4" fmla="*/ 1299015 h 1423471"/>
                <a:gd name="connsiteX5" fmla="*/ 1106293 w 1180796"/>
                <a:gd name="connsiteY5" fmla="*/ 1261345 h 1423471"/>
                <a:gd name="connsiteX6" fmla="*/ 1093530 w 1180796"/>
                <a:gd name="connsiteY6" fmla="*/ 1409318 h 1423471"/>
                <a:gd name="connsiteX7" fmla="*/ 1016094 w 1180796"/>
                <a:gd name="connsiteY7" fmla="*/ 1334364 h 1423471"/>
                <a:gd name="connsiteX8" fmla="*/ 895769 w 1180796"/>
                <a:gd name="connsiteY8" fmla="*/ 1423471 h 1423471"/>
                <a:gd name="connsiteX9" fmla="*/ 873874 w 1180796"/>
                <a:gd name="connsiteY9" fmla="*/ 986314 h 1423471"/>
                <a:gd name="connsiteX10" fmla="*/ 541005 w 1180796"/>
                <a:gd name="connsiteY10" fmla="*/ 803357 h 1423471"/>
                <a:gd name="connsiteX11" fmla="*/ 504720 w 1180796"/>
                <a:gd name="connsiteY11" fmla="*/ 953956 h 1423471"/>
                <a:gd name="connsiteX12" fmla="*/ 541004 w 1180796"/>
                <a:gd name="connsiteY12" fmla="*/ 1175672 h 1423471"/>
                <a:gd name="connsiteX13" fmla="*/ 532632 w 1180796"/>
                <a:gd name="connsiteY13" fmla="*/ 1402288 h 1423471"/>
                <a:gd name="connsiteX14" fmla="*/ 243154 w 1180796"/>
                <a:gd name="connsiteY14" fmla="*/ 889736 h 1423471"/>
                <a:gd name="connsiteX15" fmla="*/ 174649 w 1180796"/>
                <a:gd name="connsiteY15" fmla="*/ 445938 h 1423471"/>
                <a:gd name="connsiteX16" fmla="*/ 0 w 1180796"/>
                <a:gd name="connsiteY16" fmla="*/ 74192 h 1423471"/>
                <a:gd name="connsiteX17" fmla="*/ 567269 w 1180796"/>
                <a:gd name="connsiteY17" fmla="*/ 0 h 1423471"/>
                <a:gd name="connsiteX0" fmla="*/ 567269 w 1180796"/>
                <a:gd name="connsiteY0" fmla="*/ 0 h 1423471"/>
                <a:gd name="connsiteX1" fmla="*/ 568172 w 1180796"/>
                <a:gd name="connsiteY1" fmla="*/ 304800 h 1423471"/>
                <a:gd name="connsiteX2" fmla="*/ 779871 w 1180796"/>
                <a:gd name="connsiteY2" fmla="*/ 459344 h 1423471"/>
                <a:gd name="connsiteX3" fmla="*/ 1089331 w 1180796"/>
                <a:gd name="connsiteY3" fmla="*/ 830882 h 1423471"/>
                <a:gd name="connsiteX4" fmla="*/ 1176007 w 1180796"/>
                <a:gd name="connsiteY4" fmla="*/ 1299015 h 1423471"/>
                <a:gd name="connsiteX5" fmla="*/ 1106293 w 1180796"/>
                <a:gd name="connsiteY5" fmla="*/ 1261345 h 1423471"/>
                <a:gd name="connsiteX6" fmla="*/ 1093530 w 1180796"/>
                <a:gd name="connsiteY6" fmla="*/ 1409318 h 1423471"/>
                <a:gd name="connsiteX7" fmla="*/ 947470 w 1180796"/>
                <a:gd name="connsiteY7" fmla="*/ 1306915 h 1423471"/>
                <a:gd name="connsiteX8" fmla="*/ 895769 w 1180796"/>
                <a:gd name="connsiteY8" fmla="*/ 1423471 h 1423471"/>
                <a:gd name="connsiteX9" fmla="*/ 873874 w 1180796"/>
                <a:gd name="connsiteY9" fmla="*/ 986314 h 1423471"/>
                <a:gd name="connsiteX10" fmla="*/ 541005 w 1180796"/>
                <a:gd name="connsiteY10" fmla="*/ 803357 h 1423471"/>
                <a:gd name="connsiteX11" fmla="*/ 504720 w 1180796"/>
                <a:gd name="connsiteY11" fmla="*/ 953956 h 1423471"/>
                <a:gd name="connsiteX12" fmla="*/ 541004 w 1180796"/>
                <a:gd name="connsiteY12" fmla="*/ 1175672 h 1423471"/>
                <a:gd name="connsiteX13" fmla="*/ 532632 w 1180796"/>
                <a:gd name="connsiteY13" fmla="*/ 1402288 h 1423471"/>
                <a:gd name="connsiteX14" fmla="*/ 243154 w 1180796"/>
                <a:gd name="connsiteY14" fmla="*/ 889736 h 1423471"/>
                <a:gd name="connsiteX15" fmla="*/ 174649 w 1180796"/>
                <a:gd name="connsiteY15" fmla="*/ 445938 h 1423471"/>
                <a:gd name="connsiteX16" fmla="*/ 0 w 1180796"/>
                <a:gd name="connsiteY16" fmla="*/ 74192 h 1423471"/>
                <a:gd name="connsiteX17" fmla="*/ 567269 w 1180796"/>
                <a:gd name="connsiteY17" fmla="*/ 0 h 1423471"/>
                <a:gd name="connsiteX0" fmla="*/ 567269 w 1180796"/>
                <a:gd name="connsiteY0" fmla="*/ 0 h 1423471"/>
                <a:gd name="connsiteX1" fmla="*/ 568172 w 1180796"/>
                <a:gd name="connsiteY1" fmla="*/ 304800 h 1423471"/>
                <a:gd name="connsiteX2" fmla="*/ 779871 w 1180796"/>
                <a:gd name="connsiteY2" fmla="*/ 459344 h 1423471"/>
                <a:gd name="connsiteX3" fmla="*/ 1089331 w 1180796"/>
                <a:gd name="connsiteY3" fmla="*/ 830882 h 1423471"/>
                <a:gd name="connsiteX4" fmla="*/ 1176007 w 1180796"/>
                <a:gd name="connsiteY4" fmla="*/ 1299015 h 1423471"/>
                <a:gd name="connsiteX5" fmla="*/ 1106293 w 1180796"/>
                <a:gd name="connsiteY5" fmla="*/ 1261345 h 1423471"/>
                <a:gd name="connsiteX6" fmla="*/ 983732 w 1180796"/>
                <a:gd name="connsiteY6" fmla="*/ 1416181 h 1423471"/>
                <a:gd name="connsiteX7" fmla="*/ 947470 w 1180796"/>
                <a:gd name="connsiteY7" fmla="*/ 1306915 h 1423471"/>
                <a:gd name="connsiteX8" fmla="*/ 895769 w 1180796"/>
                <a:gd name="connsiteY8" fmla="*/ 1423471 h 1423471"/>
                <a:gd name="connsiteX9" fmla="*/ 873874 w 1180796"/>
                <a:gd name="connsiteY9" fmla="*/ 986314 h 1423471"/>
                <a:gd name="connsiteX10" fmla="*/ 541005 w 1180796"/>
                <a:gd name="connsiteY10" fmla="*/ 803357 h 1423471"/>
                <a:gd name="connsiteX11" fmla="*/ 504720 w 1180796"/>
                <a:gd name="connsiteY11" fmla="*/ 953956 h 1423471"/>
                <a:gd name="connsiteX12" fmla="*/ 541004 w 1180796"/>
                <a:gd name="connsiteY12" fmla="*/ 1175672 h 1423471"/>
                <a:gd name="connsiteX13" fmla="*/ 532632 w 1180796"/>
                <a:gd name="connsiteY13" fmla="*/ 1402288 h 1423471"/>
                <a:gd name="connsiteX14" fmla="*/ 243154 w 1180796"/>
                <a:gd name="connsiteY14" fmla="*/ 889736 h 1423471"/>
                <a:gd name="connsiteX15" fmla="*/ 174649 w 1180796"/>
                <a:gd name="connsiteY15" fmla="*/ 445938 h 1423471"/>
                <a:gd name="connsiteX16" fmla="*/ 0 w 1180796"/>
                <a:gd name="connsiteY16" fmla="*/ 74192 h 1423471"/>
                <a:gd name="connsiteX17" fmla="*/ 567269 w 1180796"/>
                <a:gd name="connsiteY17" fmla="*/ 0 h 1423471"/>
                <a:gd name="connsiteX0" fmla="*/ 567269 w 1180796"/>
                <a:gd name="connsiteY0" fmla="*/ 0 h 1423471"/>
                <a:gd name="connsiteX1" fmla="*/ 568172 w 1180796"/>
                <a:gd name="connsiteY1" fmla="*/ 304800 h 1423471"/>
                <a:gd name="connsiteX2" fmla="*/ 779871 w 1180796"/>
                <a:gd name="connsiteY2" fmla="*/ 459344 h 1423471"/>
                <a:gd name="connsiteX3" fmla="*/ 1089331 w 1180796"/>
                <a:gd name="connsiteY3" fmla="*/ 830882 h 1423471"/>
                <a:gd name="connsiteX4" fmla="*/ 1176007 w 1180796"/>
                <a:gd name="connsiteY4" fmla="*/ 1299015 h 1423471"/>
                <a:gd name="connsiteX5" fmla="*/ 1037669 w 1180796"/>
                <a:gd name="connsiteY5" fmla="*/ 1240758 h 1423471"/>
                <a:gd name="connsiteX6" fmla="*/ 983732 w 1180796"/>
                <a:gd name="connsiteY6" fmla="*/ 1416181 h 1423471"/>
                <a:gd name="connsiteX7" fmla="*/ 947470 w 1180796"/>
                <a:gd name="connsiteY7" fmla="*/ 1306915 h 1423471"/>
                <a:gd name="connsiteX8" fmla="*/ 895769 w 1180796"/>
                <a:gd name="connsiteY8" fmla="*/ 1423471 h 1423471"/>
                <a:gd name="connsiteX9" fmla="*/ 873874 w 1180796"/>
                <a:gd name="connsiteY9" fmla="*/ 986314 h 1423471"/>
                <a:gd name="connsiteX10" fmla="*/ 541005 w 1180796"/>
                <a:gd name="connsiteY10" fmla="*/ 803357 h 1423471"/>
                <a:gd name="connsiteX11" fmla="*/ 504720 w 1180796"/>
                <a:gd name="connsiteY11" fmla="*/ 953956 h 1423471"/>
                <a:gd name="connsiteX12" fmla="*/ 541004 w 1180796"/>
                <a:gd name="connsiteY12" fmla="*/ 1175672 h 1423471"/>
                <a:gd name="connsiteX13" fmla="*/ 532632 w 1180796"/>
                <a:gd name="connsiteY13" fmla="*/ 1402288 h 1423471"/>
                <a:gd name="connsiteX14" fmla="*/ 243154 w 1180796"/>
                <a:gd name="connsiteY14" fmla="*/ 889736 h 1423471"/>
                <a:gd name="connsiteX15" fmla="*/ 174649 w 1180796"/>
                <a:gd name="connsiteY15" fmla="*/ 445938 h 1423471"/>
                <a:gd name="connsiteX16" fmla="*/ 0 w 1180796"/>
                <a:gd name="connsiteY16" fmla="*/ 74192 h 1423471"/>
                <a:gd name="connsiteX17" fmla="*/ 567269 w 1180796"/>
                <a:gd name="connsiteY17" fmla="*/ 0 h 1423471"/>
                <a:gd name="connsiteX0" fmla="*/ 567269 w 1107563"/>
                <a:gd name="connsiteY0" fmla="*/ 0 h 1423471"/>
                <a:gd name="connsiteX1" fmla="*/ 568172 w 1107563"/>
                <a:gd name="connsiteY1" fmla="*/ 304800 h 1423471"/>
                <a:gd name="connsiteX2" fmla="*/ 779871 w 1107563"/>
                <a:gd name="connsiteY2" fmla="*/ 459344 h 1423471"/>
                <a:gd name="connsiteX3" fmla="*/ 1089331 w 1107563"/>
                <a:gd name="connsiteY3" fmla="*/ 830882 h 1423471"/>
                <a:gd name="connsiteX4" fmla="*/ 1079933 w 1107563"/>
                <a:gd name="connsiteY4" fmla="*/ 1333328 h 1423471"/>
                <a:gd name="connsiteX5" fmla="*/ 1037669 w 1107563"/>
                <a:gd name="connsiteY5" fmla="*/ 1240758 h 1423471"/>
                <a:gd name="connsiteX6" fmla="*/ 983732 w 1107563"/>
                <a:gd name="connsiteY6" fmla="*/ 1416181 h 1423471"/>
                <a:gd name="connsiteX7" fmla="*/ 947470 w 1107563"/>
                <a:gd name="connsiteY7" fmla="*/ 1306915 h 1423471"/>
                <a:gd name="connsiteX8" fmla="*/ 895769 w 1107563"/>
                <a:gd name="connsiteY8" fmla="*/ 1423471 h 1423471"/>
                <a:gd name="connsiteX9" fmla="*/ 873874 w 1107563"/>
                <a:gd name="connsiteY9" fmla="*/ 986314 h 1423471"/>
                <a:gd name="connsiteX10" fmla="*/ 541005 w 1107563"/>
                <a:gd name="connsiteY10" fmla="*/ 803357 h 1423471"/>
                <a:gd name="connsiteX11" fmla="*/ 504720 w 1107563"/>
                <a:gd name="connsiteY11" fmla="*/ 953956 h 1423471"/>
                <a:gd name="connsiteX12" fmla="*/ 541004 w 1107563"/>
                <a:gd name="connsiteY12" fmla="*/ 1175672 h 1423471"/>
                <a:gd name="connsiteX13" fmla="*/ 532632 w 1107563"/>
                <a:gd name="connsiteY13" fmla="*/ 1402288 h 1423471"/>
                <a:gd name="connsiteX14" fmla="*/ 243154 w 1107563"/>
                <a:gd name="connsiteY14" fmla="*/ 889736 h 1423471"/>
                <a:gd name="connsiteX15" fmla="*/ 174649 w 1107563"/>
                <a:gd name="connsiteY15" fmla="*/ 445938 h 1423471"/>
                <a:gd name="connsiteX16" fmla="*/ 0 w 1107563"/>
                <a:gd name="connsiteY16" fmla="*/ 74192 h 1423471"/>
                <a:gd name="connsiteX17" fmla="*/ 567269 w 1107563"/>
                <a:gd name="connsiteY17" fmla="*/ 0 h 1423471"/>
                <a:gd name="connsiteX0" fmla="*/ 567269 w 1107563"/>
                <a:gd name="connsiteY0" fmla="*/ 0 h 1423471"/>
                <a:gd name="connsiteX1" fmla="*/ 568172 w 1107563"/>
                <a:gd name="connsiteY1" fmla="*/ 304800 h 1423471"/>
                <a:gd name="connsiteX2" fmla="*/ 779871 w 1107563"/>
                <a:gd name="connsiteY2" fmla="*/ 459344 h 1423471"/>
                <a:gd name="connsiteX3" fmla="*/ 1089331 w 1107563"/>
                <a:gd name="connsiteY3" fmla="*/ 830882 h 1423471"/>
                <a:gd name="connsiteX4" fmla="*/ 1079933 w 1107563"/>
                <a:gd name="connsiteY4" fmla="*/ 1333328 h 1423471"/>
                <a:gd name="connsiteX5" fmla="*/ 1037669 w 1107563"/>
                <a:gd name="connsiteY5" fmla="*/ 1240758 h 1423471"/>
                <a:gd name="connsiteX6" fmla="*/ 983732 w 1107563"/>
                <a:gd name="connsiteY6" fmla="*/ 1416181 h 1423471"/>
                <a:gd name="connsiteX7" fmla="*/ 947470 w 1107563"/>
                <a:gd name="connsiteY7" fmla="*/ 1306915 h 1423471"/>
                <a:gd name="connsiteX8" fmla="*/ 895769 w 1107563"/>
                <a:gd name="connsiteY8" fmla="*/ 1423471 h 1423471"/>
                <a:gd name="connsiteX9" fmla="*/ 798388 w 1107563"/>
                <a:gd name="connsiteY9" fmla="*/ 986314 h 1423471"/>
                <a:gd name="connsiteX10" fmla="*/ 541005 w 1107563"/>
                <a:gd name="connsiteY10" fmla="*/ 803357 h 1423471"/>
                <a:gd name="connsiteX11" fmla="*/ 504720 w 1107563"/>
                <a:gd name="connsiteY11" fmla="*/ 953956 h 1423471"/>
                <a:gd name="connsiteX12" fmla="*/ 541004 w 1107563"/>
                <a:gd name="connsiteY12" fmla="*/ 1175672 h 1423471"/>
                <a:gd name="connsiteX13" fmla="*/ 532632 w 1107563"/>
                <a:gd name="connsiteY13" fmla="*/ 1402288 h 1423471"/>
                <a:gd name="connsiteX14" fmla="*/ 243154 w 1107563"/>
                <a:gd name="connsiteY14" fmla="*/ 889736 h 1423471"/>
                <a:gd name="connsiteX15" fmla="*/ 174649 w 1107563"/>
                <a:gd name="connsiteY15" fmla="*/ 445938 h 1423471"/>
                <a:gd name="connsiteX16" fmla="*/ 0 w 1107563"/>
                <a:gd name="connsiteY16" fmla="*/ 74192 h 1423471"/>
                <a:gd name="connsiteX17" fmla="*/ 567269 w 1107563"/>
                <a:gd name="connsiteY17" fmla="*/ 0 h 1423471"/>
                <a:gd name="connsiteX0" fmla="*/ 567269 w 1107563"/>
                <a:gd name="connsiteY0" fmla="*/ 0 h 1423471"/>
                <a:gd name="connsiteX1" fmla="*/ 568172 w 1107563"/>
                <a:gd name="connsiteY1" fmla="*/ 304800 h 1423471"/>
                <a:gd name="connsiteX2" fmla="*/ 779871 w 1107563"/>
                <a:gd name="connsiteY2" fmla="*/ 459344 h 1423471"/>
                <a:gd name="connsiteX3" fmla="*/ 1089331 w 1107563"/>
                <a:gd name="connsiteY3" fmla="*/ 830882 h 1423471"/>
                <a:gd name="connsiteX4" fmla="*/ 1079933 w 1107563"/>
                <a:gd name="connsiteY4" fmla="*/ 1333328 h 1423471"/>
                <a:gd name="connsiteX5" fmla="*/ 1037669 w 1107563"/>
                <a:gd name="connsiteY5" fmla="*/ 1240758 h 1423471"/>
                <a:gd name="connsiteX6" fmla="*/ 983732 w 1107563"/>
                <a:gd name="connsiteY6" fmla="*/ 1416181 h 1423471"/>
                <a:gd name="connsiteX7" fmla="*/ 947470 w 1107563"/>
                <a:gd name="connsiteY7" fmla="*/ 1306915 h 1423471"/>
                <a:gd name="connsiteX8" fmla="*/ 799694 w 1107563"/>
                <a:gd name="connsiteY8" fmla="*/ 1423471 h 1423471"/>
                <a:gd name="connsiteX9" fmla="*/ 798388 w 1107563"/>
                <a:gd name="connsiteY9" fmla="*/ 986314 h 1423471"/>
                <a:gd name="connsiteX10" fmla="*/ 541005 w 1107563"/>
                <a:gd name="connsiteY10" fmla="*/ 803357 h 1423471"/>
                <a:gd name="connsiteX11" fmla="*/ 504720 w 1107563"/>
                <a:gd name="connsiteY11" fmla="*/ 953956 h 1423471"/>
                <a:gd name="connsiteX12" fmla="*/ 541004 w 1107563"/>
                <a:gd name="connsiteY12" fmla="*/ 1175672 h 1423471"/>
                <a:gd name="connsiteX13" fmla="*/ 532632 w 1107563"/>
                <a:gd name="connsiteY13" fmla="*/ 1402288 h 1423471"/>
                <a:gd name="connsiteX14" fmla="*/ 243154 w 1107563"/>
                <a:gd name="connsiteY14" fmla="*/ 889736 h 1423471"/>
                <a:gd name="connsiteX15" fmla="*/ 174649 w 1107563"/>
                <a:gd name="connsiteY15" fmla="*/ 445938 h 1423471"/>
                <a:gd name="connsiteX16" fmla="*/ 0 w 1107563"/>
                <a:gd name="connsiteY16" fmla="*/ 74192 h 1423471"/>
                <a:gd name="connsiteX17" fmla="*/ 567269 w 1107563"/>
                <a:gd name="connsiteY17" fmla="*/ 0 h 1423471"/>
                <a:gd name="connsiteX0" fmla="*/ 567269 w 1107563"/>
                <a:gd name="connsiteY0" fmla="*/ 0 h 1423471"/>
                <a:gd name="connsiteX1" fmla="*/ 568172 w 1107563"/>
                <a:gd name="connsiteY1" fmla="*/ 304800 h 1423471"/>
                <a:gd name="connsiteX2" fmla="*/ 779871 w 1107563"/>
                <a:gd name="connsiteY2" fmla="*/ 459344 h 1423471"/>
                <a:gd name="connsiteX3" fmla="*/ 1089331 w 1107563"/>
                <a:gd name="connsiteY3" fmla="*/ 830882 h 1423471"/>
                <a:gd name="connsiteX4" fmla="*/ 1079933 w 1107563"/>
                <a:gd name="connsiteY4" fmla="*/ 1333328 h 1423471"/>
                <a:gd name="connsiteX5" fmla="*/ 1037669 w 1107563"/>
                <a:gd name="connsiteY5" fmla="*/ 1240758 h 1423471"/>
                <a:gd name="connsiteX6" fmla="*/ 983732 w 1107563"/>
                <a:gd name="connsiteY6" fmla="*/ 1416181 h 1423471"/>
                <a:gd name="connsiteX7" fmla="*/ 947470 w 1107563"/>
                <a:gd name="connsiteY7" fmla="*/ 1306915 h 1423471"/>
                <a:gd name="connsiteX8" fmla="*/ 799694 w 1107563"/>
                <a:gd name="connsiteY8" fmla="*/ 1423471 h 1423471"/>
                <a:gd name="connsiteX9" fmla="*/ 798388 w 1107563"/>
                <a:gd name="connsiteY9" fmla="*/ 986314 h 1423471"/>
                <a:gd name="connsiteX10" fmla="*/ 541005 w 1107563"/>
                <a:gd name="connsiteY10" fmla="*/ 803357 h 1423471"/>
                <a:gd name="connsiteX11" fmla="*/ 504720 w 1107563"/>
                <a:gd name="connsiteY11" fmla="*/ 953956 h 1423471"/>
                <a:gd name="connsiteX12" fmla="*/ 541004 w 1107563"/>
                <a:gd name="connsiteY12" fmla="*/ 1175672 h 1423471"/>
                <a:gd name="connsiteX13" fmla="*/ 532632 w 1107563"/>
                <a:gd name="connsiteY13" fmla="*/ 1402288 h 1423471"/>
                <a:gd name="connsiteX14" fmla="*/ 243154 w 1107563"/>
                <a:gd name="connsiteY14" fmla="*/ 889736 h 1423471"/>
                <a:gd name="connsiteX15" fmla="*/ 174649 w 1107563"/>
                <a:gd name="connsiteY15" fmla="*/ 445938 h 1423471"/>
                <a:gd name="connsiteX16" fmla="*/ 0 w 1107563"/>
                <a:gd name="connsiteY16" fmla="*/ 74192 h 1423471"/>
                <a:gd name="connsiteX17" fmla="*/ 567269 w 1107563"/>
                <a:gd name="connsiteY17" fmla="*/ 0 h 1423471"/>
                <a:gd name="connsiteX0" fmla="*/ 567269 w 1107563"/>
                <a:gd name="connsiteY0" fmla="*/ 0 h 1423471"/>
                <a:gd name="connsiteX1" fmla="*/ 568172 w 1107563"/>
                <a:gd name="connsiteY1" fmla="*/ 304800 h 1423471"/>
                <a:gd name="connsiteX2" fmla="*/ 779871 w 1107563"/>
                <a:gd name="connsiteY2" fmla="*/ 459344 h 1423471"/>
                <a:gd name="connsiteX3" fmla="*/ 1089331 w 1107563"/>
                <a:gd name="connsiteY3" fmla="*/ 830882 h 1423471"/>
                <a:gd name="connsiteX4" fmla="*/ 1079933 w 1107563"/>
                <a:gd name="connsiteY4" fmla="*/ 1333328 h 1423471"/>
                <a:gd name="connsiteX5" fmla="*/ 1037669 w 1107563"/>
                <a:gd name="connsiteY5" fmla="*/ 1240758 h 1423471"/>
                <a:gd name="connsiteX6" fmla="*/ 983732 w 1107563"/>
                <a:gd name="connsiteY6" fmla="*/ 1416181 h 1423471"/>
                <a:gd name="connsiteX7" fmla="*/ 878845 w 1107563"/>
                <a:gd name="connsiteY7" fmla="*/ 1286327 h 1423471"/>
                <a:gd name="connsiteX8" fmla="*/ 799694 w 1107563"/>
                <a:gd name="connsiteY8" fmla="*/ 1423471 h 1423471"/>
                <a:gd name="connsiteX9" fmla="*/ 798388 w 1107563"/>
                <a:gd name="connsiteY9" fmla="*/ 986314 h 1423471"/>
                <a:gd name="connsiteX10" fmla="*/ 541005 w 1107563"/>
                <a:gd name="connsiteY10" fmla="*/ 803357 h 1423471"/>
                <a:gd name="connsiteX11" fmla="*/ 504720 w 1107563"/>
                <a:gd name="connsiteY11" fmla="*/ 953956 h 1423471"/>
                <a:gd name="connsiteX12" fmla="*/ 541004 w 1107563"/>
                <a:gd name="connsiteY12" fmla="*/ 1175672 h 1423471"/>
                <a:gd name="connsiteX13" fmla="*/ 532632 w 1107563"/>
                <a:gd name="connsiteY13" fmla="*/ 1402288 h 1423471"/>
                <a:gd name="connsiteX14" fmla="*/ 243154 w 1107563"/>
                <a:gd name="connsiteY14" fmla="*/ 889736 h 1423471"/>
                <a:gd name="connsiteX15" fmla="*/ 174649 w 1107563"/>
                <a:gd name="connsiteY15" fmla="*/ 445938 h 1423471"/>
                <a:gd name="connsiteX16" fmla="*/ 0 w 1107563"/>
                <a:gd name="connsiteY16" fmla="*/ 74192 h 1423471"/>
                <a:gd name="connsiteX17" fmla="*/ 567269 w 1107563"/>
                <a:gd name="connsiteY17" fmla="*/ 0 h 1423471"/>
                <a:gd name="connsiteX0" fmla="*/ 567269 w 1107563"/>
                <a:gd name="connsiteY0" fmla="*/ 0 h 1424050"/>
                <a:gd name="connsiteX1" fmla="*/ 568172 w 1107563"/>
                <a:gd name="connsiteY1" fmla="*/ 304800 h 1424050"/>
                <a:gd name="connsiteX2" fmla="*/ 779871 w 1107563"/>
                <a:gd name="connsiteY2" fmla="*/ 459344 h 1424050"/>
                <a:gd name="connsiteX3" fmla="*/ 1089331 w 1107563"/>
                <a:gd name="connsiteY3" fmla="*/ 830882 h 1424050"/>
                <a:gd name="connsiteX4" fmla="*/ 1079933 w 1107563"/>
                <a:gd name="connsiteY4" fmla="*/ 1333328 h 1424050"/>
                <a:gd name="connsiteX5" fmla="*/ 1037669 w 1107563"/>
                <a:gd name="connsiteY5" fmla="*/ 1240758 h 1424050"/>
                <a:gd name="connsiteX6" fmla="*/ 928833 w 1107563"/>
                <a:gd name="connsiteY6" fmla="*/ 1423044 h 1424050"/>
                <a:gd name="connsiteX7" fmla="*/ 878845 w 1107563"/>
                <a:gd name="connsiteY7" fmla="*/ 1286327 h 1424050"/>
                <a:gd name="connsiteX8" fmla="*/ 799694 w 1107563"/>
                <a:gd name="connsiteY8" fmla="*/ 1423471 h 1424050"/>
                <a:gd name="connsiteX9" fmla="*/ 798388 w 1107563"/>
                <a:gd name="connsiteY9" fmla="*/ 986314 h 1424050"/>
                <a:gd name="connsiteX10" fmla="*/ 541005 w 1107563"/>
                <a:gd name="connsiteY10" fmla="*/ 803357 h 1424050"/>
                <a:gd name="connsiteX11" fmla="*/ 504720 w 1107563"/>
                <a:gd name="connsiteY11" fmla="*/ 953956 h 1424050"/>
                <a:gd name="connsiteX12" fmla="*/ 541004 w 1107563"/>
                <a:gd name="connsiteY12" fmla="*/ 1175672 h 1424050"/>
                <a:gd name="connsiteX13" fmla="*/ 532632 w 1107563"/>
                <a:gd name="connsiteY13" fmla="*/ 1402288 h 1424050"/>
                <a:gd name="connsiteX14" fmla="*/ 243154 w 1107563"/>
                <a:gd name="connsiteY14" fmla="*/ 889736 h 1424050"/>
                <a:gd name="connsiteX15" fmla="*/ 174649 w 1107563"/>
                <a:gd name="connsiteY15" fmla="*/ 445938 h 1424050"/>
                <a:gd name="connsiteX16" fmla="*/ 0 w 1107563"/>
                <a:gd name="connsiteY16" fmla="*/ 74192 h 1424050"/>
                <a:gd name="connsiteX17" fmla="*/ 567269 w 1107563"/>
                <a:gd name="connsiteY17" fmla="*/ 0 h 1424050"/>
                <a:gd name="connsiteX0" fmla="*/ 567269 w 1107563"/>
                <a:gd name="connsiteY0" fmla="*/ 0 h 1424050"/>
                <a:gd name="connsiteX1" fmla="*/ 568172 w 1107563"/>
                <a:gd name="connsiteY1" fmla="*/ 304800 h 1424050"/>
                <a:gd name="connsiteX2" fmla="*/ 779871 w 1107563"/>
                <a:gd name="connsiteY2" fmla="*/ 459344 h 1424050"/>
                <a:gd name="connsiteX3" fmla="*/ 1089331 w 1107563"/>
                <a:gd name="connsiteY3" fmla="*/ 830882 h 1424050"/>
                <a:gd name="connsiteX4" fmla="*/ 1079933 w 1107563"/>
                <a:gd name="connsiteY4" fmla="*/ 1333328 h 1424050"/>
                <a:gd name="connsiteX5" fmla="*/ 962182 w 1107563"/>
                <a:gd name="connsiteY5" fmla="*/ 1268207 h 1424050"/>
                <a:gd name="connsiteX6" fmla="*/ 928833 w 1107563"/>
                <a:gd name="connsiteY6" fmla="*/ 1423044 h 1424050"/>
                <a:gd name="connsiteX7" fmla="*/ 878845 w 1107563"/>
                <a:gd name="connsiteY7" fmla="*/ 1286327 h 1424050"/>
                <a:gd name="connsiteX8" fmla="*/ 799694 w 1107563"/>
                <a:gd name="connsiteY8" fmla="*/ 1423471 h 1424050"/>
                <a:gd name="connsiteX9" fmla="*/ 798388 w 1107563"/>
                <a:gd name="connsiteY9" fmla="*/ 986314 h 1424050"/>
                <a:gd name="connsiteX10" fmla="*/ 541005 w 1107563"/>
                <a:gd name="connsiteY10" fmla="*/ 803357 h 1424050"/>
                <a:gd name="connsiteX11" fmla="*/ 504720 w 1107563"/>
                <a:gd name="connsiteY11" fmla="*/ 953956 h 1424050"/>
                <a:gd name="connsiteX12" fmla="*/ 541004 w 1107563"/>
                <a:gd name="connsiteY12" fmla="*/ 1175672 h 1424050"/>
                <a:gd name="connsiteX13" fmla="*/ 532632 w 1107563"/>
                <a:gd name="connsiteY13" fmla="*/ 1402288 h 1424050"/>
                <a:gd name="connsiteX14" fmla="*/ 243154 w 1107563"/>
                <a:gd name="connsiteY14" fmla="*/ 889736 h 1424050"/>
                <a:gd name="connsiteX15" fmla="*/ 174649 w 1107563"/>
                <a:gd name="connsiteY15" fmla="*/ 445938 h 1424050"/>
                <a:gd name="connsiteX16" fmla="*/ 0 w 1107563"/>
                <a:gd name="connsiteY16" fmla="*/ 74192 h 1424050"/>
                <a:gd name="connsiteX17" fmla="*/ 567269 w 1107563"/>
                <a:gd name="connsiteY17" fmla="*/ 0 h 1424050"/>
                <a:gd name="connsiteX0" fmla="*/ 567269 w 1100111"/>
                <a:gd name="connsiteY0" fmla="*/ 0 h 1424050"/>
                <a:gd name="connsiteX1" fmla="*/ 568172 w 1100111"/>
                <a:gd name="connsiteY1" fmla="*/ 304800 h 1424050"/>
                <a:gd name="connsiteX2" fmla="*/ 779871 w 1100111"/>
                <a:gd name="connsiteY2" fmla="*/ 459344 h 1424050"/>
                <a:gd name="connsiteX3" fmla="*/ 1089331 w 1100111"/>
                <a:gd name="connsiteY3" fmla="*/ 830882 h 1424050"/>
                <a:gd name="connsiteX4" fmla="*/ 1045621 w 1100111"/>
                <a:gd name="connsiteY4" fmla="*/ 1395089 h 1424050"/>
                <a:gd name="connsiteX5" fmla="*/ 962182 w 1100111"/>
                <a:gd name="connsiteY5" fmla="*/ 1268207 h 1424050"/>
                <a:gd name="connsiteX6" fmla="*/ 928833 w 1100111"/>
                <a:gd name="connsiteY6" fmla="*/ 1423044 h 1424050"/>
                <a:gd name="connsiteX7" fmla="*/ 878845 w 1100111"/>
                <a:gd name="connsiteY7" fmla="*/ 1286327 h 1424050"/>
                <a:gd name="connsiteX8" fmla="*/ 799694 w 1100111"/>
                <a:gd name="connsiteY8" fmla="*/ 1423471 h 1424050"/>
                <a:gd name="connsiteX9" fmla="*/ 798388 w 1100111"/>
                <a:gd name="connsiteY9" fmla="*/ 986314 h 1424050"/>
                <a:gd name="connsiteX10" fmla="*/ 541005 w 1100111"/>
                <a:gd name="connsiteY10" fmla="*/ 803357 h 1424050"/>
                <a:gd name="connsiteX11" fmla="*/ 504720 w 1100111"/>
                <a:gd name="connsiteY11" fmla="*/ 953956 h 1424050"/>
                <a:gd name="connsiteX12" fmla="*/ 541004 w 1100111"/>
                <a:gd name="connsiteY12" fmla="*/ 1175672 h 1424050"/>
                <a:gd name="connsiteX13" fmla="*/ 532632 w 1100111"/>
                <a:gd name="connsiteY13" fmla="*/ 1402288 h 1424050"/>
                <a:gd name="connsiteX14" fmla="*/ 243154 w 1100111"/>
                <a:gd name="connsiteY14" fmla="*/ 889736 h 1424050"/>
                <a:gd name="connsiteX15" fmla="*/ 174649 w 1100111"/>
                <a:gd name="connsiteY15" fmla="*/ 445938 h 1424050"/>
                <a:gd name="connsiteX16" fmla="*/ 0 w 1100111"/>
                <a:gd name="connsiteY16" fmla="*/ 74192 h 1424050"/>
                <a:gd name="connsiteX17" fmla="*/ 567269 w 1100111"/>
                <a:gd name="connsiteY17" fmla="*/ 0 h 1424050"/>
                <a:gd name="connsiteX0" fmla="*/ 567269 w 1100111"/>
                <a:gd name="connsiteY0" fmla="*/ 0 h 1424050"/>
                <a:gd name="connsiteX1" fmla="*/ 568172 w 1100111"/>
                <a:gd name="connsiteY1" fmla="*/ 304800 h 1424050"/>
                <a:gd name="connsiteX2" fmla="*/ 779871 w 1100111"/>
                <a:gd name="connsiteY2" fmla="*/ 459344 h 1424050"/>
                <a:gd name="connsiteX3" fmla="*/ 1089331 w 1100111"/>
                <a:gd name="connsiteY3" fmla="*/ 830882 h 1424050"/>
                <a:gd name="connsiteX4" fmla="*/ 1045621 w 1100111"/>
                <a:gd name="connsiteY4" fmla="*/ 1395089 h 1424050"/>
                <a:gd name="connsiteX5" fmla="*/ 962182 w 1100111"/>
                <a:gd name="connsiteY5" fmla="*/ 1268207 h 1424050"/>
                <a:gd name="connsiteX6" fmla="*/ 928833 w 1100111"/>
                <a:gd name="connsiteY6" fmla="*/ 1423044 h 1424050"/>
                <a:gd name="connsiteX7" fmla="*/ 878845 w 1100111"/>
                <a:gd name="connsiteY7" fmla="*/ 1286327 h 1424050"/>
                <a:gd name="connsiteX8" fmla="*/ 717344 w 1100111"/>
                <a:gd name="connsiteY8" fmla="*/ 1423471 h 1424050"/>
                <a:gd name="connsiteX9" fmla="*/ 798388 w 1100111"/>
                <a:gd name="connsiteY9" fmla="*/ 986314 h 1424050"/>
                <a:gd name="connsiteX10" fmla="*/ 541005 w 1100111"/>
                <a:gd name="connsiteY10" fmla="*/ 803357 h 1424050"/>
                <a:gd name="connsiteX11" fmla="*/ 504720 w 1100111"/>
                <a:gd name="connsiteY11" fmla="*/ 953956 h 1424050"/>
                <a:gd name="connsiteX12" fmla="*/ 541004 w 1100111"/>
                <a:gd name="connsiteY12" fmla="*/ 1175672 h 1424050"/>
                <a:gd name="connsiteX13" fmla="*/ 532632 w 1100111"/>
                <a:gd name="connsiteY13" fmla="*/ 1402288 h 1424050"/>
                <a:gd name="connsiteX14" fmla="*/ 243154 w 1100111"/>
                <a:gd name="connsiteY14" fmla="*/ 889736 h 1424050"/>
                <a:gd name="connsiteX15" fmla="*/ 174649 w 1100111"/>
                <a:gd name="connsiteY15" fmla="*/ 445938 h 1424050"/>
                <a:gd name="connsiteX16" fmla="*/ 0 w 1100111"/>
                <a:gd name="connsiteY16" fmla="*/ 74192 h 1424050"/>
                <a:gd name="connsiteX17" fmla="*/ 567269 w 1100111"/>
                <a:gd name="connsiteY17" fmla="*/ 0 h 1424050"/>
                <a:gd name="connsiteX0" fmla="*/ 567269 w 1100111"/>
                <a:gd name="connsiteY0" fmla="*/ 0 h 1424121"/>
                <a:gd name="connsiteX1" fmla="*/ 568172 w 1100111"/>
                <a:gd name="connsiteY1" fmla="*/ 304800 h 1424121"/>
                <a:gd name="connsiteX2" fmla="*/ 779871 w 1100111"/>
                <a:gd name="connsiteY2" fmla="*/ 459344 h 1424121"/>
                <a:gd name="connsiteX3" fmla="*/ 1089331 w 1100111"/>
                <a:gd name="connsiteY3" fmla="*/ 830882 h 1424121"/>
                <a:gd name="connsiteX4" fmla="*/ 1045621 w 1100111"/>
                <a:gd name="connsiteY4" fmla="*/ 1395089 h 1424121"/>
                <a:gd name="connsiteX5" fmla="*/ 962182 w 1100111"/>
                <a:gd name="connsiteY5" fmla="*/ 1268207 h 1424121"/>
                <a:gd name="connsiteX6" fmla="*/ 928833 w 1100111"/>
                <a:gd name="connsiteY6" fmla="*/ 1423044 h 1424121"/>
                <a:gd name="connsiteX7" fmla="*/ 823946 w 1100111"/>
                <a:gd name="connsiteY7" fmla="*/ 1293190 h 1424121"/>
                <a:gd name="connsiteX8" fmla="*/ 717344 w 1100111"/>
                <a:gd name="connsiteY8" fmla="*/ 1423471 h 1424121"/>
                <a:gd name="connsiteX9" fmla="*/ 798388 w 1100111"/>
                <a:gd name="connsiteY9" fmla="*/ 986314 h 1424121"/>
                <a:gd name="connsiteX10" fmla="*/ 541005 w 1100111"/>
                <a:gd name="connsiteY10" fmla="*/ 803357 h 1424121"/>
                <a:gd name="connsiteX11" fmla="*/ 504720 w 1100111"/>
                <a:gd name="connsiteY11" fmla="*/ 953956 h 1424121"/>
                <a:gd name="connsiteX12" fmla="*/ 541004 w 1100111"/>
                <a:gd name="connsiteY12" fmla="*/ 1175672 h 1424121"/>
                <a:gd name="connsiteX13" fmla="*/ 532632 w 1100111"/>
                <a:gd name="connsiteY13" fmla="*/ 1402288 h 1424121"/>
                <a:gd name="connsiteX14" fmla="*/ 243154 w 1100111"/>
                <a:gd name="connsiteY14" fmla="*/ 889736 h 1424121"/>
                <a:gd name="connsiteX15" fmla="*/ 174649 w 1100111"/>
                <a:gd name="connsiteY15" fmla="*/ 445938 h 1424121"/>
                <a:gd name="connsiteX16" fmla="*/ 0 w 1100111"/>
                <a:gd name="connsiteY16" fmla="*/ 74192 h 1424121"/>
                <a:gd name="connsiteX17" fmla="*/ 567269 w 1100111"/>
                <a:gd name="connsiteY17" fmla="*/ 0 h 1424121"/>
                <a:gd name="connsiteX0" fmla="*/ 567269 w 1100111"/>
                <a:gd name="connsiteY0" fmla="*/ 0 h 1424121"/>
                <a:gd name="connsiteX1" fmla="*/ 568172 w 1100111"/>
                <a:gd name="connsiteY1" fmla="*/ 304800 h 1424121"/>
                <a:gd name="connsiteX2" fmla="*/ 779871 w 1100111"/>
                <a:gd name="connsiteY2" fmla="*/ 459344 h 1424121"/>
                <a:gd name="connsiteX3" fmla="*/ 1089331 w 1100111"/>
                <a:gd name="connsiteY3" fmla="*/ 830882 h 1424121"/>
                <a:gd name="connsiteX4" fmla="*/ 1045621 w 1100111"/>
                <a:gd name="connsiteY4" fmla="*/ 1395089 h 1424121"/>
                <a:gd name="connsiteX5" fmla="*/ 962182 w 1100111"/>
                <a:gd name="connsiteY5" fmla="*/ 1268207 h 1424121"/>
                <a:gd name="connsiteX6" fmla="*/ 928833 w 1100111"/>
                <a:gd name="connsiteY6" fmla="*/ 1423044 h 1424121"/>
                <a:gd name="connsiteX7" fmla="*/ 823946 w 1100111"/>
                <a:gd name="connsiteY7" fmla="*/ 1293190 h 1424121"/>
                <a:gd name="connsiteX8" fmla="*/ 717344 w 1100111"/>
                <a:gd name="connsiteY8" fmla="*/ 1423471 h 1424121"/>
                <a:gd name="connsiteX9" fmla="*/ 798388 w 1100111"/>
                <a:gd name="connsiteY9" fmla="*/ 986314 h 1424121"/>
                <a:gd name="connsiteX10" fmla="*/ 541005 w 1100111"/>
                <a:gd name="connsiteY10" fmla="*/ 803357 h 1424121"/>
                <a:gd name="connsiteX11" fmla="*/ 504720 w 1100111"/>
                <a:gd name="connsiteY11" fmla="*/ 953956 h 1424121"/>
                <a:gd name="connsiteX12" fmla="*/ 568454 w 1100111"/>
                <a:gd name="connsiteY12" fmla="*/ 1175672 h 1424121"/>
                <a:gd name="connsiteX13" fmla="*/ 532632 w 1100111"/>
                <a:gd name="connsiteY13" fmla="*/ 1402288 h 1424121"/>
                <a:gd name="connsiteX14" fmla="*/ 243154 w 1100111"/>
                <a:gd name="connsiteY14" fmla="*/ 889736 h 1424121"/>
                <a:gd name="connsiteX15" fmla="*/ 174649 w 1100111"/>
                <a:gd name="connsiteY15" fmla="*/ 445938 h 1424121"/>
                <a:gd name="connsiteX16" fmla="*/ 0 w 1100111"/>
                <a:gd name="connsiteY16" fmla="*/ 74192 h 1424121"/>
                <a:gd name="connsiteX17" fmla="*/ 567269 w 1100111"/>
                <a:gd name="connsiteY17" fmla="*/ 0 h 1424121"/>
                <a:gd name="connsiteX0" fmla="*/ 567269 w 1100111"/>
                <a:gd name="connsiteY0" fmla="*/ 0 h 1424121"/>
                <a:gd name="connsiteX1" fmla="*/ 568172 w 1100111"/>
                <a:gd name="connsiteY1" fmla="*/ 304800 h 1424121"/>
                <a:gd name="connsiteX2" fmla="*/ 779871 w 1100111"/>
                <a:gd name="connsiteY2" fmla="*/ 459344 h 1424121"/>
                <a:gd name="connsiteX3" fmla="*/ 1089331 w 1100111"/>
                <a:gd name="connsiteY3" fmla="*/ 830882 h 1424121"/>
                <a:gd name="connsiteX4" fmla="*/ 1045621 w 1100111"/>
                <a:gd name="connsiteY4" fmla="*/ 1395089 h 1424121"/>
                <a:gd name="connsiteX5" fmla="*/ 962182 w 1100111"/>
                <a:gd name="connsiteY5" fmla="*/ 1268207 h 1424121"/>
                <a:gd name="connsiteX6" fmla="*/ 928833 w 1100111"/>
                <a:gd name="connsiteY6" fmla="*/ 1423044 h 1424121"/>
                <a:gd name="connsiteX7" fmla="*/ 823946 w 1100111"/>
                <a:gd name="connsiteY7" fmla="*/ 1293190 h 1424121"/>
                <a:gd name="connsiteX8" fmla="*/ 717344 w 1100111"/>
                <a:gd name="connsiteY8" fmla="*/ 1423471 h 1424121"/>
                <a:gd name="connsiteX9" fmla="*/ 798388 w 1100111"/>
                <a:gd name="connsiteY9" fmla="*/ 986314 h 1424121"/>
                <a:gd name="connsiteX10" fmla="*/ 541005 w 1100111"/>
                <a:gd name="connsiteY10" fmla="*/ 803357 h 1424121"/>
                <a:gd name="connsiteX11" fmla="*/ 504720 w 1100111"/>
                <a:gd name="connsiteY11" fmla="*/ 953956 h 1424121"/>
                <a:gd name="connsiteX12" fmla="*/ 568454 w 1100111"/>
                <a:gd name="connsiteY12" fmla="*/ 1175672 h 1424121"/>
                <a:gd name="connsiteX13" fmla="*/ 587532 w 1100111"/>
                <a:gd name="connsiteY13" fmla="*/ 1374839 h 1424121"/>
                <a:gd name="connsiteX14" fmla="*/ 243154 w 1100111"/>
                <a:gd name="connsiteY14" fmla="*/ 889736 h 1424121"/>
                <a:gd name="connsiteX15" fmla="*/ 174649 w 1100111"/>
                <a:gd name="connsiteY15" fmla="*/ 445938 h 1424121"/>
                <a:gd name="connsiteX16" fmla="*/ 0 w 1100111"/>
                <a:gd name="connsiteY16" fmla="*/ 74192 h 1424121"/>
                <a:gd name="connsiteX17" fmla="*/ 567269 w 1100111"/>
                <a:gd name="connsiteY17" fmla="*/ 0 h 1424121"/>
                <a:gd name="connsiteX0" fmla="*/ 567269 w 1100111"/>
                <a:gd name="connsiteY0" fmla="*/ 0 h 1424121"/>
                <a:gd name="connsiteX1" fmla="*/ 568172 w 1100111"/>
                <a:gd name="connsiteY1" fmla="*/ 304800 h 1424121"/>
                <a:gd name="connsiteX2" fmla="*/ 779871 w 1100111"/>
                <a:gd name="connsiteY2" fmla="*/ 459344 h 1424121"/>
                <a:gd name="connsiteX3" fmla="*/ 1089331 w 1100111"/>
                <a:gd name="connsiteY3" fmla="*/ 830882 h 1424121"/>
                <a:gd name="connsiteX4" fmla="*/ 1045621 w 1100111"/>
                <a:gd name="connsiteY4" fmla="*/ 1395089 h 1424121"/>
                <a:gd name="connsiteX5" fmla="*/ 962182 w 1100111"/>
                <a:gd name="connsiteY5" fmla="*/ 1268207 h 1424121"/>
                <a:gd name="connsiteX6" fmla="*/ 928833 w 1100111"/>
                <a:gd name="connsiteY6" fmla="*/ 1423044 h 1424121"/>
                <a:gd name="connsiteX7" fmla="*/ 823946 w 1100111"/>
                <a:gd name="connsiteY7" fmla="*/ 1293190 h 1424121"/>
                <a:gd name="connsiteX8" fmla="*/ 717344 w 1100111"/>
                <a:gd name="connsiteY8" fmla="*/ 1423471 h 1424121"/>
                <a:gd name="connsiteX9" fmla="*/ 798388 w 1100111"/>
                <a:gd name="connsiteY9" fmla="*/ 986314 h 1424121"/>
                <a:gd name="connsiteX10" fmla="*/ 541005 w 1100111"/>
                <a:gd name="connsiteY10" fmla="*/ 803357 h 1424121"/>
                <a:gd name="connsiteX11" fmla="*/ 504720 w 1100111"/>
                <a:gd name="connsiteY11" fmla="*/ 953956 h 1424121"/>
                <a:gd name="connsiteX12" fmla="*/ 589041 w 1100111"/>
                <a:gd name="connsiteY12" fmla="*/ 1148223 h 1424121"/>
                <a:gd name="connsiteX13" fmla="*/ 587532 w 1100111"/>
                <a:gd name="connsiteY13" fmla="*/ 1374839 h 1424121"/>
                <a:gd name="connsiteX14" fmla="*/ 243154 w 1100111"/>
                <a:gd name="connsiteY14" fmla="*/ 889736 h 1424121"/>
                <a:gd name="connsiteX15" fmla="*/ 174649 w 1100111"/>
                <a:gd name="connsiteY15" fmla="*/ 445938 h 1424121"/>
                <a:gd name="connsiteX16" fmla="*/ 0 w 1100111"/>
                <a:gd name="connsiteY16" fmla="*/ 74192 h 1424121"/>
                <a:gd name="connsiteX17" fmla="*/ 567269 w 1100111"/>
                <a:gd name="connsiteY17" fmla="*/ 0 h 1424121"/>
                <a:gd name="connsiteX0" fmla="*/ 567269 w 1100111"/>
                <a:gd name="connsiteY0" fmla="*/ 0 h 1424121"/>
                <a:gd name="connsiteX1" fmla="*/ 568172 w 1100111"/>
                <a:gd name="connsiteY1" fmla="*/ 304800 h 1424121"/>
                <a:gd name="connsiteX2" fmla="*/ 779871 w 1100111"/>
                <a:gd name="connsiteY2" fmla="*/ 459344 h 1424121"/>
                <a:gd name="connsiteX3" fmla="*/ 1089331 w 1100111"/>
                <a:gd name="connsiteY3" fmla="*/ 830882 h 1424121"/>
                <a:gd name="connsiteX4" fmla="*/ 1045621 w 1100111"/>
                <a:gd name="connsiteY4" fmla="*/ 1395089 h 1424121"/>
                <a:gd name="connsiteX5" fmla="*/ 962182 w 1100111"/>
                <a:gd name="connsiteY5" fmla="*/ 1268207 h 1424121"/>
                <a:gd name="connsiteX6" fmla="*/ 928833 w 1100111"/>
                <a:gd name="connsiteY6" fmla="*/ 1423044 h 1424121"/>
                <a:gd name="connsiteX7" fmla="*/ 823946 w 1100111"/>
                <a:gd name="connsiteY7" fmla="*/ 1293190 h 1424121"/>
                <a:gd name="connsiteX8" fmla="*/ 717344 w 1100111"/>
                <a:gd name="connsiteY8" fmla="*/ 1423471 h 1424121"/>
                <a:gd name="connsiteX9" fmla="*/ 798388 w 1100111"/>
                <a:gd name="connsiteY9" fmla="*/ 986314 h 1424121"/>
                <a:gd name="connsiteX10" fmla="*/ 541005 w 1100111"/>
                <a:gd name="connsiteY10" fmla="*/ 803357 h 1424121"/>
                <a:gd name="connsiteX11" fmla="*/ 504720 w 1100111"/>
                <a:gd name="connsiteY11" fmla="*/ 953956 h 1424121"/>
                <a:gd name="connsiteX12" fmla="*/ 589041 w 1100111"/>
                <a:gd name="connsiteY12" fmla="*/ 1148223 h 1424121"/>
                <a:gd name="connsiteX13" fmla="*/ 628706 w 1100111"/>
                <a:gd name="connsiteY13" fmla="*/ 1361114 h 1424121"/>
                <a:gd name="connsiteX14" fmla="*/ 243154 w 1100111"/>
                <a:gd name="connsiteY14" fmla="*/ 889736 h 1424121"/>
                <a:gd name="connsiteX15" fmla="*/ 174649 w 1100111"/>
                <a:gd name="connsiteY15" fmla="*/ 445938 h 1424121"/>
                <a:gd name="connsiteX16" fmla="*/ 0 w 1100111"/>
                <a:gd name="connsiteY16" fmla="*/ 74192 h 1424121"/>
                <a:gd name="connsiteX17" fmla="*/ 567269 w 1100111"/>
                <a:gd name="connsiteY17" fmla="*/ 0 h 1424121"/>
                <a:gd name="connsiteX0" fmla="*/ 567269 w 1100111"/>
                <a:gd name="connsiteY0" fmla="*/ 0 h 1424121"/>
                <a:gd name="connsiteX1" fmla="*/ 568172 w 1100111"/>
                <a:gd name="connsiteY1" fmla="*/ 304800 h 1424121"/>
                <a:gd name="connsiteX2" fmla="*/ 779871 w 1100111"/>
                <a:gd name="connsiteY2" fmla="*/ 459344 h 1424121"/>
                <a:gd name="connsiteX3" fmla="*/ 1089331 w 1100111"/>
                <a:gd name="connsiteY3" fmla="*/ 830882 h 1424121"/>
                <a:gd name="connsiteX4" fmla="*/ 1045621 w 1100111"/>
                <a:gd name="connsiteY4" fmla="*/ 1395089 h 1424121"/>
                <a:gd name="connsiteX5" fmla="*/ 962182 w 1100111"/>
                <a:gd name="connsiteY5" fmla="*/ 1268207 h 1424121"/>
                <a:gd name="connsiteX6" fmla="*/ 928833 w 1100111"/>
                <a:gd name="connsiteY6" fmla="*/ 1423044 h 1424121"/>
                <a:gd name="connsiteX7" fmla="*/ 823946 w 1100111"/>
                <a:gd name="connsiteY7" fmla="*/ 1293190 h 1424121"/>
                <a:gd name="connsiteX8" fmla="*/ 717344 w 1100111"/>
                <a:gd name="connsiteY8" fmla="*/ 1423471 h 1424121"/>
                <a:gd name="connsiteX9" fmla="*/ 798388 w 1100111"/>
                <a:gd name="connsiteY9" fmla="*/ 986314 h 1424121"/>
                <a:gd name="connsiteX10" fmla="*/ 541005 w 1100111"/>
                <a:gd name="connsiteY10" fmla="*/ 803357 h 1424121"/>
                <a:gd name="connsiteX11" fmla="*/ 504720 w 1100111"/>
                <a:gd name="connsiteY11" fmla="*/ 953956 h 1424121"/>
                <a:gd name="connsiteX12" fmla="*/ 630216 w 1100111"/>
                <a:gd name="connsiteY12" fmla="*/ 1141361 h 1424121"/>
                <a:gd name="connsiteX13" fmla="*/ 628706 w 1100111"/>
                <a:gd name="connsiteY13" fmla="*/ 1361114 h 1424121"/>
                <a:gd name="connsiteX14" fmla="*/ 243154 w 1100111"/>
                <a:gd name="connsiteY14" fmla="*/ 889736 h 1424121"/>
                <a:gd name="connsiteX15" fmla="*/ 174649 w 1100111"/>
                <a:gd name="connsiteY15" fmla="*/ 445938 h 1424121"/>
                <a:gd name="connsiteX16" fmla="*/ 0 w 1100111"/>
                <a:gd name="connsiteY16" fmla="*/ 74192 h 1424121"/>
                <a:gd name="connsiteX17" fmla="*/ 567269 w 1100111"/>
                <a:gd name="connsiteY17" fmla="*/ 0 h 1424121"/>
                <a:gd name="connsiteX0" fmla="*/ 567269 w 1100111"/>
                <a:gd name="connsiteY0" fmla="*/ 0 h 1424121"/>
                <a:gd name="connsiteX1" fmla="*/ 568172 w 1100111"/>
                <a:gd name="connsiteY1" fmla="*/ 304800 h 1424121"/>
                <a:gd name="connsiteX2" fmla="*/ 779871 w 1100111"/>
                <a:gd name="connsiteY2" fmla="*/ 459344 h 1424121"/>
                <a:gd name="connsiteX3" fmla="*/ 1089331 w 1100111"/>
                <a:gd name="connsiteY3" fmla="*/ 830882 h 1424121"/>
                <a:gd name="connsiteX4" fmla="*/ 1045621 w 1100111"/>
                <a:gd name="connsiteY4" fmla="*/ 1395089 h 1424121"/>
                <a:gd name="connsiteX5" fmla="*/ 962182 w 1100111"/>
                <a:gd name="connsiteY5" fmla="*/ 1268207 h 1424121"/>
                <a:gd name="connsiteX6" fmla="*/ 928833 w 1100111"/>
                <a:gd name="connsiteY6" fmla="*/ 1423044 h 1424121"/>
                <a:gd name="connsiteX7" fmla="*/ 823946 w 1100111"/>
                <a:gd name="connsiteY7" fmla="*/ 1293190 h 1424121"/>
                <a:gd name="connsiteX8" fmla="*/ 717344 w 1100111"/>
                <a:gd name="connsiteY8" fmla="*/ 1423471 h 1424121"/>
                <a:gd name="connsiteX9" fmla="*/ 770939 w 1100111"/>
                <a:gd name="connsiteY9" fmla="*/ 1013764 h 1424121"/>
                <a:gd name="connsiteX10" fmla="*/ 541005 w 1100111"/>
                <a:gd name="connsiteY10" fmla="*/ 803357 h 1424121"/>
                <a:gd name="connsiteX11" fmla="*/ 504720 w 1100111"/>
                <a:gd name="connsiteY11" fmla="*/ 953956 h 1424121"/>
                <a:gd name="connsiteX12" fmla="*/ 630216 w 1100111"/>
                <a:gd name="connsiteY12" fmla="*/ 1141361 h 1424121"/>
                <a:gd name="connsiteX13" fmla="*/ 628706 w 1100111"/>
                <a:gd name="connsiteY13" fmla="*/ 1361114 h 1424121"/>
                <a:gd name="connsiteX14" fmla="*/ 243154 w 1100111"/>
                <a:gd name="connsiteY14" fmla="*/ 889736 h 1424121"/>
                <a:gd name="connsiteX15" fmla="*/ 174649 w 1100111"/>
                <a:gd name="connsiteY15" fmla="*/ 445938 h 1424121"/>
                <a:gd name="connsiteX16" fmla="*/ 0 w 1100111"/>
                <a:gd name="connsiteY16" fmla="*/ 74192 h 1424121"/>
                <a:gd name="connsiteX17" fmla="*/ 567269 w 1100111"/>
                <a:gd name="connsiteY17" fmla="*/ 0 h 1424121"/>
                <a:gd name="connsiteX0" fmla="*/ 567269 w 1100111"/>
                <a:gd name="connsiteY0" fmla="*/ 0 h 1424121"/>
                <a:gd name="connsiteX1" fmla="*/ 568172 w 1100111"/>
                <a:gd name="connsiteY1" fmla="*/ 304800 h 1424121"/>
                <a:gd name="connsiteX2" fmla="*/ 779871 w 1100111"/>
                <a:gd name="connsiteY2" fmla="*/ 459344 h 1424121"/>
                <a:gd name="connsiteX3" fmla="*/ 1089331 w 1100111"/>
                <a:gd name="connsiteY3" fmla="*/ 830882 h 1424121"/>
                <a:gd name="connsiteX4" fmla="*/ 1045621 w 1100111"/>
                <a:gd name="connsiteY4" fmla="*/ 1395089 h 1424121"/>
                <a:gd name="connsiteX5" fmla="*/ 962182 w 1100111"/>
                <a:gd name="connsiteY5" fmla="*/ 1268207 h 1424121"/>
                <a:gd name="connsiteX6" fmla="*/ 928833 w 1100111"/>
                <a:gd name="connsiteY6" fmla="*/ 1423044 h 1424121"/>
                <a:gd name="connsiteX7" fmla="*/ 823946 w 1100111"/>
                <a:gd name="connsiteY7" fmla="*/ 1293190 h 1424121"/>
                <a:gd name="connsiteX8" fmla="*/ 717344 w 1100111"/>
                <a:gd name="connsiteY8" fmla="*/ 1423471 h 1424121"/>
                <a:gd name="connsiteX9" fmla="*/ 770939 w 1100111"/>
                <a:gd name="connsiteY9" fmla="*/ 1013764 h 1424121"/>
                <a:gd name="connsiteX10" fmla="*/ 541005 w 1100111"/>
                <a:gd name="connsiteY10" fmla="*/ 803357 h 1424121"/>
                <a:gd name="connsiteX11" fmla="*/ 504720 w 1100111"/>
                <a:gd name="connsiteY11" fmla="*/ 953956 h 1424121"/>
                <a:gd name="connsiteX12" fmla="*/ 630216 w 1100111"/>
                <a:gd name="connsiteY12" fmla="*/ 1141361 h 1424121"/>
                <a:gd name="connsiteX13" fmla="*/ 628706 w 1100111"/>
                <a:gd name="connsiteY13" fmla="*/ 1361114 h 1424121"/>
                <a:gd name="connsiteX14" fmla="*/ 243154 w 1100111"/>
                <a:gd name="connsiteY14" fmla="*/ 889736 h 1424121"/>
                <a:gd name="connsiteX15" fmla="*/ 174649 w 1100111"/>
                <a:gd name="connsiteY15" fmla="*/ 445938 h 1424121"/>
                <a:gd name="connsiteX16" fmla="*/ 0 w 1100111"/>
                <a:gd name="connsiteY16" fmla="*/ 74192 h 1424121"/>
                <a:gd name="connsiteX17" fmla="*/ 567269 w 1100111"/>
                <a:gd name="connsiteY17" fmla="*/ 0 h 1424121"/>
                <a:gd name="connsiteX0" fmla="*/ 567269 w 1100111"/>
                <a:gd name="connsiteY0" fmla="*/ 0 h 1424121"/>
                <a:gd name="connsiteX1" fmla="*/ 568172 w 1100111"/>
                <a:gd name="connsiteY1" fmla="*/ 304800 h 1424121"/>
                <a:gd name="connsiteX2" fmla="*/ 779871 w 1100111"/>
                <a:gd name="connsiteY2" fmla="*/ 459344 h 1424121"/>
                <a:gd name="connsiteX3" fmla="*/ 1089331 w 1100111"/>
                <a:gd name="connsiteY3" fmla="*/ 830882 h 1424121"/>
                <a:gd name="connsiteX4" fmla="*/ 1045621 w 1100111"/>
                <a:gd name="connsiteY4" fmla="*/ 1395089 h 1424121"/>
                <a:gd name="connsiteX5" fmla="*/ 962182 w 1100111"/>
                <a:gd name="connsiteY5" fmla="*/ 1268207 h 1424121"/>
                <a:gd name="connsiteX6" fmla="*/ 928833 w 1100111"/>
                <a:gd name="connsiteY6" fmla="*/ 1423044 h 1424121"/>
                <a:gd name="connsiteX7" fmla="*/ 823946 w 1100111"/>
                <a:gd name="connsiteY7" fmla="*/ 1293190 h 1424121"/>
                <a:gd name="connsiteX8" fmla="*/ 717344 w 1100111"/>
                <a:gd name="connsiteY8" fmla="*/ 1423471 h 1424121"/>
                <a:gd name="connsiteX9" fmla="*/ 770939 w 1100111"/>
                <a:gd name="connsiteY9" fmla="*/ 1013764 h 1424121"/>
                <a:gd name="connsiteX10" fmla="*/ 541005 w 1100111"/>
                <a:gd name="connsiteY10" fmla="*/ 803357 h 1424121"/>
                <a:gd name="connsiteX11" fmla="*/ 504720 w 1100111"/>
                <a:gd name="connsiteY11" fmla="*/ 953956 h 1424121"/>
                <a:gd name="connsiteX12" fmla="*/ 630216 w 1100111"/>
                <a:gd name="connsiteY12" fmla="*/ 1141361 h 1424121"/>
                <a:gd name="connsiteX13" fmla="*/ 628706 w 1100111"/>
                <a:gd name="connsiteY13" fmla="*/ 1361114 h 1424121"/>
                <a:gd name="connsiteX14" fmla="*/ 243154 w 1100111"/>
                <a:gd name="connsiteY14" fmla="*/ 889736 h 1424121"/>
                <a:gd name="connsiteX15" fmla="*/ 174649 w 1100111"/>
                <a:gd name="connsiteY15" fmla="*/ 445938 h 1424121"/>
                <a:gd name="connsiteX16" fmla="*/ 0 w 1100111"/>
                <a:gd name="connsiteY16" fmla="*/ 74192 h 1424121"/>
                <a:gd name="connsiteX17" fmla="*/ 567269 w 1100111"/>
                <a:gd name="connsiteY17" fmla="*/ 0 h 1424121"/>
                <a:gd name="connsiteX0" fmla="*/ 567269 w 1100111"/>
                <a:gd name="connsiteY0" fmla="*/ 104232 h 1349929"/>
                <a:gd name="connsiteX1" fmla="*/ 568172 w 1100111"/>
                <a:gd name="connsiteY1" fmla="*/ 230608 h 1349929"/>
                <a:gd name="connsiteX2" fmla="*/ 779871 w 1100111"/>
                <a:gd name="connsiteY2" fmla="*/ 385152 h 1349929"/>
                <a:gd name="connsiteX3" fmla="*/ 1089331 w 1100111"/>
                <a:gd name="connsiteY3" fmla="*/ 756690 h 1349929"/>
                <a:gd name="connsiteX4" fmla="*/ 1045621 w 1100111"/>
                <a:gd name="connsiteY4" fmla="*/ 1320897 h 1349929"/>
                <a:gd name="connsiteX5" fmla="*/ 962182 w 1100111"/>
                <a:gd name="connsiteY5" fmla="*/ 1194015 h 1349929"/>
                <a:gd name="connsiteX6" fmla="*/ 928833 w 1100111"/>
                <a:gd name="connsiteY6" fmla="*/ 1348852 h 1349929"/>
                <a:gd name="connsiteX7" fmla="*/ 823946 w 1100111"/>
                <a:gd name="connsiteY7" fmla="*/ 1218998 h 1349929"/>
                <a:gd name="connsiteX8" fmla="*/ 717344 w 1100111"/>
                <a:gd name="connsiteY8" fmla="*/ 1349279 h 1349929"/>
                <a:gd name="connsiteX9" fmla="*/ 770939 w 1100111"/>
                <a:gd name="connsiteY9" fmla="*/ 939572 h 1349929"/>
                <a:gd name="connsiteX10" fmla="*/ 541005 w 1100111"/>
                <a:gd name="connsiteY10" fmla="*/ 729165 h 1349929"/>
                <a:gd name="connsiteX11" fmla="*/ 504720 w 1100111"/>
                <a:gd name="connsiteY11" fmla="*/ 879764 h 1349929"/>
                <a:gd name="connsiteX12" fmla="*/ 630216 w 1100111"/>
                <a:gd name="connsiteY12" fmla="*/ 1067169 h 1349929"/>
                <a:gd name="connsiteX13" fmla="*/ 628706 w 1100111"/>
                <a:gd name="connsiteY13" fmla="*/ 1286922 h 1349929"/>
                <a:gd name="connsiteX14" fmla="*/ 243154 w 1100111"/>
                <a:gd name="connsiteY14" fmla="*/ 815544 h 1349929"/>
                <a:gd name="connsiteX15" fmla="*/ 174649 w 1100111"/>
                <a:gd name="connsiteY15" fmla="*/ 371746 h 1349929"/>
                <a:gd name="connsiteX16" fmla="*/ 0 w 1100111"/>
                <a:gd name="connsiteY16" fmla="*/ 0 h 1349929"/>
                <a:gd name="connsiteX17" fmla="*/ 567269 w 1100111"/>
                <a:gd name="connsiteY17" fmla="*/ 104232 h 1349929"/>
                <a:gd name="connsiteX0" fmla="*/ 423157 w 955999"/>
                <a:gd name="connsiteY0" fmla="*/ 0 h 1245697"/>
                <a:gd name="connsiteX1" fmla="*/ 424060 w 955999"/>
                <a:gd name="connsiteY1" fmla="*/ 126376 h 1245697"/>
                <a:gd name="connsiteX2" fmla="*/ 635759 w 955999"/>
                <a:gd name="connsiteY2" fmla="*/ 280920 h 1245697"/>
                <a:gd name="connsiteX3" fmla="*/ 945219 w 955999"/>
                <a:gd name="connsiteY3" fmla="*/ 652458 h 1245697"/>
                <a:gd name="connsiteX4" fmla="*/ 901509 w 955999"/>
                <a:gd name="connsiteY4" fmla="*/ 1216665 h 1245697"/>
                <a:gd name="connsiteX5" fmla="*/ 818070 w 955999"/>
                <a:gd name="connsiteY5" fmla="*/ 1089783 h 1245697"/>
                <a:gd name="connsiteX6" fmla="*/ 784721 w 955999"/>
                <a:gd name="connsiteY6" fmla="*/ 1244620 h 1245697"/>
                <a:gd name="connsiteX7" fmla="*/ 679834 w 955999"/>
                <a:gd name="connsiteY7" fmla="*/ 1114766 h 1245697"/>
                <a:gd name="connsiteX8" fmla="*/ 573232 w 955999"/>
                <a:gd name="connsiteY8" fmla="*/ 1245047 h 1245697"/>
                <a:gd name="connsiteX9" fmla="*/ 626827 w 955999"/>
                <a:gd name="connsiteY9" fmla="*/ 835340 h 1245697"/>
                <a:gd name="connsiteX10" fmla="*/ 396893 w 955999"/>
                <a:gd name="connsiteY10" fmla="*/ 624933 h 1245697"/>
                <a:gd name="connsiteX11" fmla="*/ 360608 w 955999"/>
                <a:gd name="connsiteY11" fmla="*/ 775532 h 1245697"/>
                <a:gd name="connsiteX12" fmla="*/ 486104 w 955999"/>
                <a:gd name="connsiteY12" fmla="*/ 962937 h 1245697"/>
                <a:gd name="connsiteX13" fmla="*/ 484594 w 955999"/>
                <a:gd name="connsiteY13" fmla="*/ 1182690 h 1245697"/>
                <a:gd name="connsiteX14" fmla="*/ 99042 w 955999"/>
                <a:gd name="connsiteY14" fmla="*/ 711312 h 1245697"/>
                <a:gd name="connsiteX15" fmla="*/ 30537 w 955999"/>
                <a:gd name="connsiteY15" fmla="*/ 267514 h 1245697"/>
                <a:gd name="connsiteX16" fmla="*/ 0 w 955999"/>
                <a:gd name="connsiteY16" fmla="*/ 156541 h 1245697"/>
                <a:gd name="connsiteX17" fmla="*/ 423157 w 955999"/>
                <a:gd name="connsiteY17" fmla="*/ 0 h 1245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5999" h="1245697">
                  <a:moveTo>
                    <a:pt x="423157" y="0"/>
                  </a:moveTo>
                  <a:lnTo>
                    <a:pt x="424060" y="126376"/>
                  </a:lnTo>
                  <a:cubicBezTo>
                    <a:pt x="496612" y="172926"/>
                    <a:pt x="521507" y="192671"/>
                    <a:pt x="635759" y="280920"/>
                  </a:cubicBezTo>
                  <a:cubicBezTo>
                    <a:pt x="722619" y="368600"/>
                    <a:pt x="879196" y="512513"/>
                    <a:pt x="945219" y="652458"/>
                  </a:cubicBezTo>
                  <a:cubicBezTo>
                    <a:pt x="978508" y="820638"/>
                    <a:pt x="926346" y="1182657"/>
                    <a:pt x="901509" y="1216665"/>
                  </a:cubicBezTo>
                  <a:cubicBezTo>
                    <a:pt x="889853" y="1228727"/>
                    <a:pt x="849506" y="1123222"/>
                    <a:pt x="818070" y="1089783"/>
                  </a:cubicBezTo>
                  <a:cubicBezTo>
                    <a:pt x="820510" y="1166363"/>
                    <a:pt x="797939" y="1232054"/>
                    <a:pt x="784721" y="1244620"/>
                  </a:cubicBezTo>
                  <a:cubicBezTo>
                    <a:pt x="768324" y="1256390"/>
                    <a:pt x="710502" y="1168988"/>
                    <a:pt x="679834" y="1114766"/>
                  </a:cubicBezTo>
                  <a:cubicBezTo>
                    <a:pt x="671051" y="1169879"/>
                    <a:pt x="585499" y="1236792"/>
                    <a:pt x="573232" y="1245047"/>
                  </a:cubicBezTo>
                  <a:cubicBezTo>
                    <a:pt x="497826" y="1117526"/>
                    <a:pt x="589837" y="1019478"/>
                    <a:pt x="626827" y="835340"/>
                  </a:cubicBezTo>
                  <a:cubicBezTo>
                    <a:pt x="552831" y="690483"/>
                    <a:pt x="459321" y="625640"/>
                    <a:pt x="396893" y="624933"/>
                  </a:cubicBezTo>
                  <a:cubicBezTo>
                    <a:pt x="335864" y="636418"/>
                    <a:pt x="353658" y="702559"/>
                    <a:pt x="360608" y="775532"/>
                  </a:cubicBezTo>
                  <a:cubicBezTo>
                    <a:pt x="376985" y="858952"/>
                    <a:pt x="469539" y="898639"/>
                    <a:pt x="486104" y="962937"/>
                  </a:cubicBezTo>
                  <a:cubicBezTo>
                    <a:pt x="553304" y="1101697"/>
                    <a:pt x="536718" y="1230346"/>
                    <a:pt x="484594" y="1182690"/>
                  </a:cubicBezTo>
                  <a:cubicBezTo>
                    <a:pt x="450927" y="1181916"/>
                    <a:pt x="236464" y="953014"/>
                    <a:pt x="99042" y="711312"/>
                  </a:cubicBezTo>
                  <a:cubicBezTo>
                    <a:pt x="31436" y="563338"/>
                    <a:pt x="56171" y="409395"/>
                    <a:pt x="30537" y="267514"/>
                  </a:cubicBezTo>
                  <a:cubicBezTo>
                    <a:pt x="-4031" y="131591"/>
                    <a:pt x="84482" y="295894"/>
                    <a:pt x="0" y="156541"/>
                  </a:cubicBezTo>
                  <a:lnTo>
                    <a:pt x="423157" y="0"/>
                  </a:lnTo>
                  <a:close/>
                </a:path>
              </a:pathLst>
            </a:custGeom>
            <a:solidFill>
              <a:srgbClr val="FD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2" name="Rectangle 4">
              <a:extLst>
                <a:ext uri="{FF2B5EF4-FFF2-40B4-BE49-F238E27FC236}">
                  <a16:creationId xmlns:a16="http://schemas.microsoft.com/office/drawing/2014/main" id="{2E968CC9-2456-4F09-ABF8-2939FE72C836}"/>
                </a:ext>
              </a:extLst>
            </p:cNvPr>
            <p:cNvSpPr/>
            <p:nvPr/>
          </p:nvSpPr>
          <p:spPr>
            <a:xfrm rot="2072551">
              <a:off x="8969432" y="548704"/>
              <a:ext cx="905452" cy="4990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3" name="Rectangle 42">
              <a:extLst>
                <a:ext uri="{FF2B5EF4-FFF2-40B4-BE49-F238E27FC236}">
                  <a16:creationId xmlns:a16="http://schemas.microsoft.com/office/drawing/2014/main" id="{ECD93F30-149F-458E-A9A4-5107267BAB58}"/>
                </a:ext>
              </a:extLst>
            </p:cNvPr>
            <p:cNvSpPr/>
            <p:nvPr/>
          </p:nvSpPr>
          <p:spPr>
            <a:xfrm rot="2072551">
              <a:off x="9271685" y="-420554"/>
              <a:ext cx="1131634" cy="1223170"/>
            </a:xfrm>
            <a:custGeom>
              <a:avLst/>
              <a:gdLst>
                <a:gd name="connsiteX0" fmla="*/ 0 w 777759"/>
                <a:gd name="connsiteY0" fmla="*/ 0 h 968130"/>
                <a:gd name="connsiteX1" fmla="*/ 777759 w 777759"/>
                <a:gd name="connsiteY1" fmla="*/ 0 h 968130"/>
                <a:gd name="connsiteX2" fmla="*/ 777759 w 777759"/>
                <a:gd name="connsiteY2" fmla="*/ 968130 h 968130"/>
                <a:gd name="connsiteX3" fmla="*/ 0 w 777759"/>
                <a:gd name="connsiteY3" fmla="*/ 968130 h 968130"/>
                <a:gd name="connsiteX4" fmla="*/ 0 w 777759"/>
                <a:gd name="connsiteY4" fmla="*/ 0 h 968130"/>
                <a:gd name="connsiteX0" fmla="*/ 0 w 789458"/>
                <a:gd name="connsiteY0" fmla="*/ 500269 h 968130"/>
                <a:gd name="connsiteX1" fmla="*/ 789458 w 789458"/>
                <a:gd name="connsiteY1" fmla="*/ 0 h 968130"/>
                <a:gd name="connsiteX2" fmla="*/ 789458 w 789458"/>
                <a:gd name="connsiteY2" fmla="*/ 968130 h 968130"/>
                <a:gd name="connsiteX3" fmla="*/ 11699 w 789458"/>
                <a:gd name="connsiteY3" fmla="*/ 968130 h 968130"/>
                <a:gd name="connsiteX4" fmla="*/ 0 w 789458"/>
                <a:gd name="connsiteY4" fmla="*/ 500269 h 968130"/>
                <a:gd name="connsiteX0" fmla="*/ 0 w 788533"/>
                <a:gd name="connsiteY0" fmla="*/ 562468 h 968130"/>
                <a:gd name="connsiteX1" fmla="*/ 788533 w 788533"/>
                <a:gd name="connsiteY1" fmla="*/ 0 h 968130"/>
                <a:gd name="connsiteX2" fmla="*/ 788533 w 788533"/>
                <a:gd name="connsiteY2" fmla="*/ 968130 h 968130"/>
                <a:gd name="connsiteX3" fmla="*/ 10774 w 788533"/>
                <a:gd name="connsiteY3" fmla="*/ 968130 h 968130"/>
                <a:gd name="connsiteX4" fmla="*/ 0 w 788533"/>
                <a:gd name="connsiteY4" fmla="*/ 562468 h 968130"/>
                <a:gd name="connsiteX0" fmla="*/ 0 w 788995"/>
                <a:gd name="connsiteY0" fmla="*/ 531368 h 968130"/>
                <a:gd name="connsiteX1" fmla="*/ 788995 w 788995"/>
                <a:gd name="connsiteY1" fmla="*/ 0 h 968130"/>
                <a:gd name="connsiteX2" fmla="*/ 788995 w 788995"/>
                <a:gd name="connsiteY2" fmla="*/ 968130 h 968130"/>
                <a:gd name="connsiteX3" fmla="*/ 11236 w 788995"/>
                <a:gd name="connsiteY3" fmla="*/ 968130 h 968130"/>
                <a:gd name="connsiteX4" fmla="*/ 0 w 788995"/>
                <a:gd name="connsiteY4" fmla="*/ 531368 h 968130"/>
                <a:gd name="connsiteX0" fmla="*/ 0 w 791529"/>
                <a:gd name="connsiteY0" fmla="*/ 239053 h 968130"/>
                <a:gd name="connsiteX1" fmla="*/ 791529 w 791529"/>
                <a:gd name="connsiteY1" fmla="*/ 0 h 968130"/>
                <a:gd name="connsiteX2" fmla="*/ 791529 w 791529"/>
                <a:gd name="connsiteY2" fmla="*/ 968130 h 968130"/>
                <a:gd name="connsiteX3" fmla="*/ 13770 w 791529"/>
                <a:gd name="connsiteY3" fmla="*/ 968130 h 968130"/>
                <a:gd name="connsiteX4" fmla="*/ 0 w 791529"/>
                <a:gd name="connsiteY4" fmla="*/ 239053 h 968130"/>
                <a:gd name="connsiteX0" fmla="*/ 0 w 791529"/>
                <a:gd name="connsiteY0" fmla="*/ 545513 h 1274590"/>
                <a:gd name="connsiteX1" fmla="*/ 763364 w 791529"/>
                <a:gd name="connsiteY1" fmla="*/ 0 h 1274590"/>
                <a:gd name="connsiteX2" fmla="*/ 791529 w 791529"/>
                <a:gd name="connsiteY2" fmla="*/ 1274590 h 1274590"/>
                <a:gd name="connsiteX3" fmla="*/ 13770 w 791529"/>
                <a:gd name="connsiteY3" fmla="*/ 1274590 h 1274590"/>
                <a:gd name="connsiteX4" fmla="*/ 0 w 791529"/>
                <a:gd name="connsiteY4" fmla="*/ 545513 h 1274590"/>
                <a:gd name="connsiteX0" fmla="*/ 0 w 791529"/>
                <a:gd name="connsiteY0" fmla="*/ 545513 h 1274590"/>
                <a:gd name="connsiteX1" fmla="*/ 20737 w 791529"/>
                <a:gd name="connsiteY1" fmla="*/ 517905 h 1274590"/>
                <a:gd name="connsiteX2" fmla="*/ 763364 w 791529"/>
                <a:gd name="connsiteY2" fmla="*/ 0 h 1274590"/>
                <a:gd name="connsiteX3" fmla="*/ 791529 w 791529"/>
                <a:gd name="connsiteY3" fmla="*/ 1274590 h 1274590"/>
                <a:gd name="connsiteX4" fmla="*/ 13770 w 791529"/>
                <a:gd name="connsiteY4" fmla="*/ 1274590 h 1274590"/>
                <a:gd name="connsiteX5" fmla="*/ 0 w 791529"/>
                <a:gd name="connsiteY5" fmla="*/ 545513 h 1274590"/>
                <a:gd name="connsiteX0" fmla="*/ 0 w 791529"/>
                <a:gd name="connsiteY0" fmla="*/ 565822 h 1294899"/>
                <a:gd name="connsiteX1" fmla="*/ 763364 w 791529"/>
                <a:gd name="connsiteY1" fmla="*/ 20309 h 1294899"/>
                <a:gd name="connsiteX2" fmla="*/ 791529 w 791529"/>
                <a:gd name="connsiteY2" fmla="*/ 1294899 h 1294899"/>
                <a:gd name="connsiteX3" fmla="*/ 13770 w 791529"/>
                <a:gd name="connsiteY3" fmla="*/ 1294899 h 1294899"/>
                <a:gd name="connsiteX4" fmla="*/ 0 w 791529"/>
                <a:gd name="connsiteY4" fmla="*/ 565822 h 1294899"/>
                <a:gd name="connsiteX0" fmla="*/ 0 w 791529"/>
                <a:gd name="connsiteY0" fmla="*/ 564909 h 1293986"/>
                <a:gd name="connsiteX1" fmla="*/ 763364 w 791529"/>
                <a:gd name="connsiteY1" fmla="*/ 19396 h 1293986"/>
                <a:gd name="connsiteX2" fmla="*/ 791529 w 791529"/>
                <a:gd name="connsiteY2" fmla="*/ 1293986 h 1293986"/>
                <a:gd name="connsiteX3" fmla="*/ 13770 w 791529"/>
                <a:gd name="connsiteY3" fmla="*/ 1293986 h 1293986"/>
                <a:gd name="connsiteX4" fmla="*/ 0 w 791529"/>
                <a:gd name="connsiteY4" fmla="*/ 564909 h 1293986"/>
                <a:gd name="connsiteX0" fmla="*/ 0 w 791529"/>
                <a:gd name="connsiteY0" fmla="*/ 545513 h 1274590"/>
                <a:gd name="connsiteX1" fmla="*/ 763364 w 791529"/>
                <a:gd name="connsiteY1" fmla="*/ 0 h 1274590"/>
                <a:gd name="connsiteX2" fmla="*/ 791529 w 791529"/>
                <a:gd name="connsiteY2" fmla="*/ 1274590 h 1274590"/>
                <a:gd name="connsiteX3" fmla="*/ 13770 w 791529"/>
                <a:gd name="connsiteY3" fmla="*/ 1274590 h 1274590"/>
                <a:gd name="connsiteX4" fmla="*/ 0 w 791529"/>
                <a:gd name="connsiteY4" fmla="*/ 545513 h 1274590"/>
                <a:gd name="connsiteX0" fmla="*/ 375 w 777759"/>
                <a:gd name="connsiteY0" fmla="*/ 519880 h 1274590"/>
                <a:gd name="connsiteX1" fmla="*/ 749594 w 777759"/>
                <a:gd name="connsiteY1" fmla="*/ 0 h 1274590"/>
                <a:gd name="connsiteX2" fmla="*/ 777759 w 777759"/>
                <a:gd name="connsiteY2" fmla="*/ 1274590 h 1274590"/>
                <a:gd name="connsiteX3" fmla="*/ 0 w 777759"/>
                <a:gd name="connsiteY3" fmla="*/ 1274590 h 1274590"/>
                <a:gd name="connsiteX4" fmla="*/ 375 w 777759"/>
                <a:gd name="connsiteY4" fmla="*/ 519880 h 1274590"/>
                <a:gd name="connsiteX0" fmla="*/ 375 w 777759"/>
                <a:gd name="connsiteY0" fmla="*/ 519880 h 1274590"/>
                <a:gd name="connsiteX1" fmla="*/ 749594 w 777759"/>
                <a:gd name="connsiteY1" fmla="*/ 0 h 1274590"/>
                <a:gd name="connsiteX2" fmla="*/ 777759 w 777759"/>
                <a:gd name="connsiteY2" fmla="*/ 1274590 h 1274590"/>
                <a:gd name="connsiteX3" fmla="*/ 0 w 777759"/>
                <a:gd name="connsiteY3" fmla="*/ 1274590 h 1274590"/>
                <a:gd name="connsiteX4" fmla="*/ 375 w 777759"/>
                <a:gd name="connsiteY4" fmla="*/ 519880 h 1274590"/>
                <a:gd name="connsiteX0" fmla="*/ 1304 w 777759"/>
                <a:gd name="connsiteY0" fmla="*/ 948409 h 1274590"/>
                <a:gd name="connsiteX1" fmla="*/ 749594 w 777759"/>
                <a:gd name="connsiteY1" fmla="*/ 0 h 1274590"/>
                <a:gd name="connsiteX2" fmla="*/ 777759 w 777759"/>
                <a:gd name="connsiteY2" fmla="*/ 1274590 h 1274590"/>
                <a:gd name="connsiteX3" fmla="*/ 0 w 777759"/>
                <a:gd name="connsiteY3" fmla="*/ 1274590 h 1274590"/>
                <a:gd name="connsiteX4" fmla="*/ 1304 w 777759"/>
                <a:gd name="connsiteY4" fmla="*/ 948409 h 1274590"/>
                <a:gd name="connsiteX0" fmla="*/ 1304 w 777759"/>
                <a:gd name="connsiteY0" fmla="*/ 508746 h 834927"/>
                <a:gd name="connsiteX1" fmla="*/ 734346 w 777759"/>
                <a:gd name="connsiteY1" fmla="*/ 0 h 834927"/>
                <a:gd name="connsiteX2" fmla="*/ 777759 w 777759"/>
                <a:gd name="connsiteY2" fmla="*/ 834927 h 834927"/>
                <a:gd name="connsiteX3" fmla="*/ 0 w 777759"/>
                <a:gd name="connsiteY3" fmla="*/ 834927 h 834927"/>
                <a:gd name="connsiteX4" fmla="*/ 1304 w 777759"/>
                <a:gd name="connsiteY4" fmla="*/ 508746 h 834927"/>
                <a:gd name="connsiteX0" fmla="*/ 1304 w 777759"/>
                <a:gd name="connsiteY0" fmla="*/ 498313 h 824494"/>
                <a:gd name="connsiteX1" fmla="*/ 765371 w 777759"/>
                <a:gd name="connsiteY1" fmla="*/ 0 h 824494"/>
                <a:gd name="connsiteX2" fmla="*/ 777759 w 777759"/>
                <a:gd name="connsiteY2" fmla="*/ 824494 h 824494"/>
                <a:gd name="connsiteX3" fmla="*/ 0 w 777759"/>
                <a:gd name="connsiteY3" fmla="*/ 824494 h 824494"/>
                <a:gd name="connsiteX4" fmla="*/ 1304 w 777759"/>
                <a:gd name="connsiteY4" fmla="*/ 498313 h 824494"/>
                <a:gd name="connsiteX0" fmla="*/ 1304 w 777759"/>
                <a:gd name="connsiteY0" fmla="*/ 514490 h 840671"/>
                <a:gd name="connsiteX1" fmla="*/ 754235 w 777759"/>
                <a:gd name="connsiteY1" fmla="*/ 0 h 840671"/>
                <a:gd name="connsiteX2" fmla="*/ 777759 w 777759"/>
                <a:gd name="connsiteY2" fmla="*/ 840671 h 840671"/>
                <a:gd name="connsiteX3" fmla="*/ 0 w 777759"/>
                <a:gd name="connsiteY3" fmla="*/ 840671 h 840671"/>
                <a:gd name="connsiteX4" fmla="*/ 1304 w 777759"/>
                <a:gd name="connsiteY4" fmla="*/ 514490 h 840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759" h="840671">
                  <a:moveTo>
                    <a:pt x="1304" y="514490"/>
                  </a:moveTo>
                  <a:cubicBezTo>
                    <a:pt x="215948" y="351567"/>
                    <a:pt x="470777" y="189437"/>
                    <a:pt x="754235" y="0"/>
                  </a:cubicBezTo>
                  <a:lnTo>
                    <a:pt x="777759" y="840671"/>
                  </a:lnTo>
                  <a:lnTo>
                    <a:pt x="0" y="840671"/>
                  </a:lnTo>
                  <a:cubicBezTo>
                    <a:pt x="125" y="589101"/>
                    <a:pt x="1179" y="766060"/>
                    <a:pt x="1304" y="5144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54" name="Rectangle 13">
              <a:extLst>
                <a:ext uri="{FF2B5EF4-FFF2-40B4-BE49-F238E27FC236}">
                  <a16:creationId xmlns:a16="http://schemas.microsoft.com/office/drawing/2014/main" id="{63084946-56D9-4D82-A8A0-46D51EBAC2F0}"/>
                </a:ext>
              </a:extLst>
            </p:cNvPr>
            <p:cNvSpPr/>
            <p:nvPr/>
          </p:nvSpPr>
          <p:spPr>
            <a:xfrm>
              <a:off x="8146503" y="2649254"/>
              <a:ext cx="1286203" cy="2089527"/>
            </a:xfrm>
            <a:custGeom>
              <a:avLst/>
              <a:gdLst/>
              <a:ahLst/>
              <a:cxnLst/>
              <a:rect l="l" t="t" r="r" b="b"/>
              <a:pathLst>
                <a:path w="1965920" h="3193774">
                  <a:moveTo>
                    <a:pt x="979412" y="0"/>
                  </a:moveTo>
                  <a:cubicBezTo>
                    <a:pt x="1214644" y="605145"/>
                    <a:pt x="1476390" y="1057125"/>
                    <a:pt x="1701323" y="1450927"/>
                  </a:cubicBezTo>
                  <a:cubicBezTo>
                    <a:pt x="2005035" y="1934060"/>
                    <a:pt x="2100023" y="2496048"/>
                    <a:pt x="1701323" y="2894748"/>
                  </a:cubicBezTo>
                  <a:cubicBezTo>
                    <a:pt x="1302622" y="3293449"/>
                    <a:pt x="656201" y="3293450"/>
                    <a:pt x="257500" y="2894749"/>
                  </a:cubicBezTo>
                  <a:cubicBezTo>
                    <a:pt x="-141200" y="2496048"/>
                    <a:pt x="-25641" y="1938528"/>
                    <a:pt x="257501" y="1450927"/>
                  </a:cubicBezTo>
                  <a:cubicBezTo>
                    <a:pt x="535205" y="972690"/>
                    <a:pt x="733627" y="615698"/>
                    <a:pt x="9794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55" name="Group 15">
              <a:extLst>
                <a:ext uri="{FF2B5EF4-FFF2-40B4-BE49-F238E27FC236}">
                  <a16:creationId xmlns:a16="http://schemas.microsoft.com/office/drawing/2014/main" id="{45E7101E-5A21-4BE7-AEBD-0FE07008598E}"/>
                </a:ext>
              </a:extLst>
            </p:cNvPr>
            <p:cNvGrpSpPr/>
            <p:nvPr/>
          </p:nvGrpSpPr>
          <p:grpSpPr>
            <a:xfrm flipH="1">
              <a:off x="7511279" y="4797938"/>
              <a:ext cx="2372065" cy="1048970"/>
              <a:chOff x="2194561" y="1435364"/>
              <a:chExt cx="4680414" cy="2069764"/>
            </a:xfrm>
          </p:grpSpPr>
          <p:sp>
            <p:nvSpPr>
              <p:cNvPr id="58" name="Freeform 18">
                <a:extLst>
                  <a:ext uri="{FF2B5EF4-FFF2-40B4-BE49-F238E27FC236}">
                    <a16:creationId xmlns:a16="http://schemas.microsoft.com/office/drawing/2014/main" id="{B5CEC6EE-D5DB-40CA-8043-4CFBFA4EA239}"/>
                  </a:ext>
                </a:extLst>
              </p:cNvPr>
              <p:cNvSpPr/>
              <p:nvPr/>
            </p:nvSpPr>
            <p:spPr>
              <a:xfrm>
                <a:off x="2987823" y="1757889"/>
                <a:ext cx="3887152" cy="1747239"/>
              </a:xfrm>
              <a:custGeom>
                <a:avLst/>
                <a:gdLst>
                  <a:gd name="connsiteX0" fmla="*/ 4126727 w 4126727"/>
                  <a:gd name="connsiteY0" fmla="*/ 866693 h 1836752"/>
                  <a:gd name="connsiteX1" fmla="*/ 2782957 w 4126727"/>
                  <a:gd name="connsiteY1" fmla="*/ 0 h 1836752"/>
                  <a:gd name="connsiteX2" fmla="*/ 2703444 w 4126727"/>
                  <a:gd name="connsiteY2" fmla="*/ 7952 h 1836752"/>
                  <a:gd name="connsiteX3" fmla="*/ 1375576 w 4126727"/>
                  <a:gd name="connsiteY3" fmla="*/ 326004 h 1836752"/>
                  <a:gd name="connsiteX4" fmla="*/ 0 w 4126727"/>
                  <a:gd name="connsiteY4" fmla="*/ 477079 h 1836752"/>
                  <a:gd name="connsiteX5" fmla="*/ 1574358 w 4126727"/>
                  <a:gd name="connsiteY5" fmla="*/ 898498 h 1836752"/>
                  <a:gd name="connsiteX6" fmla="*/ 2576223 w 4126727"/>
                  <a:gd name="connsiteY6" fmla="*/ 1280160 h 1836752"/>
                  <a:gd name="connsiteX7" fmla="*/ 3267986 w 4126727"/>
                  <a:gd name="connsiteY7" fmla="*/ 1836752 h 1836752"/>
                  <a:gd name="connsiteX8" fmla="*/ 4126727 w 4126727"/>
                  <a:gd name="connsiteY8" fmla="*/ 866693 h 1836752"/>
                  <a:gd name="connsiteX0" fmla="*/ 4126727 w 4126727"/>
                  <a:gd name="connsiteY0" fmla="*/ 884466 h 1854525"/>
                  <a:gd name="connsiteX1" fmla="*/ 2782957 w 4126727"/>
                  <a:gd name="connsiteY1" fmla="*/ 17773 h 1854525"/>
                  <a:gd name="connsiteX2" fmla="*/ 2703444 w 4126727"/>
                  <a:gd name="connsiteY2" fmla="*/ 25725 h 1854525"/>
                  <a:gd name="connsiteX3" fmla="*/ 1375576 w 4126727"/>
                  <a:gd name="connsiteY3" fmla="*/ 343777 h 1854525"/>
                  <a:gd name="connsiteX4" fmla="*/ 0 w 4126727"/>
                  <a:gd name="connsiteY4" fmla="*/ 494852 h 1854525"/>
                  <a:gd name="connsiteX5" fmla="*/ 1574358 w 4126727"/>
                  <a:gd name="connsiteY5" fmla="*/ 916271 h 1854525"/>
                  <a:gd name="connsiteX6" fmla="*/ 2576223 w 4126727"/>
                  <a:gd name="connsiteY6" fmla="*/ 1297933 h 1854525"/>
                  <a:gd name="connsiteX7" fmla="*/ 3267986 w 4126727"/>
                  <a:gd name="connsiteY7" fmla="*/ 1854525 h 1854525"/>
                  <a:gd name="connsiteX8" fmla="*/ 4126727 w 4126727"/>
                  <a:gd name="connsiteY8" fmla="*/ 884466 h 1854525"/>
                  <a:gd name="connsiteX0" fmla="*/ 1375576 w 4126727"/>
                  <a:gd name="connsiteY0" fmla="*/ 331865 h 1842613"/>
                  <a:gd name="connsiteX1" fmla="*/ 0 w 4126727"/>
                  <a:gd name="connsiteY1" fmla="*/ 482940 h 1842613"/>
                  <a:gd name="connsiteX2" fmla="*/ 1574358 w 4126727"/>
                  <a:gd name="connsiteY2" fmla="*/ 904359 h 1842613"/>
                  <a:gd name="connsiteX3" fmla="*/ 2576223 w 4126727"/>
                  <a:gd name="connsiteY3" fmla="*/ 1286021 h 1842613"/>
                  <a:gd name="connsiteX4" fmla="*/ 3267986 w 4126727"/>
                  <a:gd name="connsiteY4" fmla="*/ 1842613 h 1842613"/>
                  <a:gd name="connsiteX5" fmla="*/ 4126727 w 4126727"/>
                  <a:gd name="connsiteY5" fmla="*/ 872554 h 1842613"/>
                  <a:gd name="connsiteX6" fmla="*/ 2782957 w 4126727"/>
                  <a:gd name="connsiteY6" fmla="*/ 5861 h 1842613"/>
                  <a:gd name="connsiteX7" fmla="*/ 2794884 w 4126727"/>
                  <a:gd name="connsiteY7" fmla="*/ 105253 h 1842613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90578 h 1901326"/>
                  <a:gd name="connsiteX1" fmla="*/ 0 w 4063117"/>
                  <a:gd name="connsiteY1" fmla="*/ 541653 h 1901326"/>
                  <a:gd name="connsiteX2" fmla="*/ 1574358 w 4063117"/>
                  <a:gd name="connsiteY2" fmla="*/ 963072 h 1901326"/>
                  <a:gd name="connsiteX3" fmla="*/ 2576223 w 4063117"/>
                  <a:gd name="connsiteY3" fmla="*/ 1344734 h 1901326"/>
                  <a:gd name="connsiteX4" fmla="*/ 3267986 w 4063117"/>
                  <a:gd name="connsiteY4" fmla="*/ 1901326 h 1901326"/>
                  <a:gd name="connsiteX5" fmla="*/ 4063117 w 4063117"/>
                  <a:gd name="connsiteY5" fmla="*/ 994878 h 1901326"/>
                  <a:gd name="connsiteX6" fmla="*/ 2782957 w 4063117"/>
                  <a:gd name="connsiteY6" fmla="*/ 64574 h 1901326"/>
                  <a:gd name="connsiteX7" fmla="*/ 2178658 w 4063117"/>
                  <a:gd name="connsiteY7" fmla="*/ 96380 h 1901326"/>
                  <a:gd name="connsiteX8" fmla="*/ 1375576 w 4063117"/>
                  <a:gd name="connsiteY8" fmla="*/ 390578 h 1901326"/>
                  <a:gd name="connsiteX0" fmla="*/ 1375576 w 4063117"/>
                  <a:gd name="connsiteY0" fmla="*/ 383650 h 1894398"/>
                  <a:gd name="connsiteX1" fmla="*/ 0 w 4063117"/>
                  <a:gd name="connsiteY1" fmla="*/ 534725 h 1894398"/>
                  <a:gd name="connsiteX2" fmla="*/ 1574358 w 4063117"/>
                  <a:gd name="connsiteY2" fmla="*/ 956144 h 1894398"/>
                  <a:gd name="connsiteX3" fmla="*/ 2576223 w 4063117"/>
                  <a:gd name="connsiteY3" fmla="*/ 1337806 h 1894398"/>
                  <a:gd name="connsiteX4" fmla="*/ 3267986 w 4063117"/>
                  <a:gd name="connsiteY4" fmla="*/ 1894398 h 1894398"/>
                  <a:gd name="connsiteX5" fmla="*/ 4063117 w 4063117"/>
                  <a:gd name="connsiteY5" fmla="*/ 987950 h 1894398"/>
                  <a:gd name="connsiteX6" fmla="*/ 2782957 w 4063117"/>
                  <a:gd name="connsiteY6" fmla="*/ 57646 h 1894398"/>
                  <a:gd name="connsiteX7" fmla="*/ 2178658 w 4063117"/>
                  <a:gd name="connsiteY7" fmla="*/ 89452 h 1894398"/>
                  <a:gd name="connsiteX8" fmla="*/ 1375576 w 4063117"/>
                  <a:gd name="connsiteY8" fmla="*/ 383650 h 1894398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625109 w 4112003"/>
                  <a:gd name="connsiteY3" fmla="*/ 1280160 h 1836752"/>
                  <a:gd name="connsiteX4" fmla="*/ 3316872 w 4112003"/>
                  <a:gd name="connsiteY4" fmla="*/ 1836752 h 1836752"/>
                  <a:gd name="connsiteX5" fmla="*/ 4112003 w 4112003"/>
                  <a:gd name="connsiteY5" fmla="*/ 930304 h 1836752"/>
                  <a:gd name="connsiteX6" fmla="*/ 2831843 w 4112003"/>
                  <a:gd name="connsiteY6" fmla="*/ 0 h 1836752"/>
                  <a:gd name="connsiteX7" fmla="*/ 2227544 w 4112003"/>
                  <a:gd name="connsiteY7" fmla="*/ 31806 h 1836752"/>
                  <a:gd name="connsiteX8" fmla="*/ 1424462 w 4112003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132129 w 4112003"/>
                  <a:gd name="connsiteY3" fmla="*/ 993914 h 1836752"/>
                  <a:gd name="connsiteX4" fmla="*/ 2625109 w 4112003"/>
                  <a:gd name="connsiteY4" fmla="*/ 1280160 h 1836752"/>
                  <a:gd name="connsiteX5" fmla="*/ 3316872 w 4112003"/>
                  <a:gd name="connsiteY5" fmla="*/ 1836752 h 1836752"/>
                  <a:gd name="connsiteX6" fmla="*/ 4112003 w 4112003"/>
                  <a:gd name="connsiteY6" fmla="*/ 930304 h 1836752"/>
                  <a:gd name="connsiteX7" fmla="*/ 2831843 w 4112003"/>
                  <a:gd name="connsiteY7" fmla="*/ 0 h 1836752"/>
                  <a:gd name="connsiteX8" fmla="*/ 2227544 w 4112003"/>
                  <a:gd name="connsiteY8" fmla="*/ 31806 h 1836752"/>
                  <a:gd name="connsiteX9" fmla="*/ 1424462 w 4112003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38408 h 1849156"/>
                  <a:gd name="connsiteX1" fmla="*/ 59649 w 4122766"/>
                  <a:gd name="connsiteY1" fmla="*/ 489483 h 1849156"/>
                  <a:gd name="connsiteX2" fmla="*/ 1634007 w 4122766"/>
                  <a:gd name="connsiteY2" fmla="*/ 910902 h 1849156"/>
                  <a:gd name="connsiteX3" fmla="*/ 2142892 w 4122766"/>
                  <a:gd name="connsiteY3" fmla="*/ 1006318 h 1849156"/>
                  <a:gd name="connsiteX4" fmla="*/ 2635872 w 4122766"/>
                  <a:gd name="connsiteY4" fmla="*/ 1292564 h 1849156"/>
                  <a:gd name="connsiteX5" fmla="*/ 3327635 w 4122766"/>
                  <a:gd name="connsiteY5" fmla="*/ 1849156 h 1849156"/>
                  <a:gd name="connsiteX6" fmla="*/ 4122766 w 4122766"/>
                  <a:gd name="connsiteY6" fmla="*/ 942708 h 1849156"/>
                  <a:gd name="connsiteX7" fmla="*/ 2842606 w 4122766"/>
                  <a:gd name="connsiteY7" fmla="*/ 12404 h 1849156"/>
                  <a:gd name="connsiteX8" fmla="*/ 2238307 w 4122766"/>
                  <a:gd name="connsiteY8" fmla="*/ 44210 h 1849156"/>
                  <a:gd name="connsiteX9" fmla="*/ 1435225 w 4122766"/>
                  <a:gd name="connsiteY9" fmla="*/ 338408 h 1849156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39809 h 1850557"/>
                  <a:gd name="connsiteX1" fmla="*/ 59649 w 4122766"/>
                  <a:gd name="connsiteY1" fmla="*/ 490884 h 1850557"/>
                  <a:gd name="connsiteX2" fmla="*/ 1634007 w 4122766"/>
                  <a:gd name="connsiteY2" fmla="*/ 912303 h 1850557"/>
                  <a:gd name="connsiteX3" fmla="*/ 2142892 w 4122766"/>
                  <a:gd name="connsiteY3" fmla="*/ 1007719 h 1850557"/>
                  <a:gd name="connsiteX4" fmla="*/ 2635872 w 4122766"/>
                  <a:gd name="connsiteY4" fmla="*/ 1293965 h 1850557"/>
                  <a:gd name="connsiteX5" fmla="*/ 3327635 w 4122766"/>
                  <a:gd name="connsiteY5" fmla="*/ 1850557 h 1850557"/>
                  <a:gd name="connsiteX6" fmla="*/ 4122766 w 4122766"/>
                  <a:gd name="connsiteY6" fmla="*/ 944109 h 1850557"/>
                  <a:gd name="connsiteX7" fmla="*/ 2842606 w 4122766"/>
                  <a:gd name="connsiteY7" fmla="*/ 13805 h 1850557"/>
                  <a:gd name="connsiteX8" fmla="*/ 2166745 w 4122766"/>
                  <a:gd name="connsiteY8" fmla="*/ 93319 h 1850557"/>
                  <a:gd name="connsiteX9" fmla="*/ 1435225 w 4122766"/>
                  <a:gd name="connsiteY9" fmla="*/ 339809 h 1850557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76690 h 1887438"/>
                  <a:gd name="connsiteX1" fmla="*/ 59649 w 4122766"/>
                  <a:gd name="connsiteY1" fmla="*/ 527765 h 1887438"/>
                  <a:gd name="connsiteX2" fmla="*/ 1634007 w 4122766"/>
                  <a:gd name="connsiteY2" fmla="*/ 949184 h 1887438"/>
                  <a:gd name="connsiteX3" fmla="*/ 2142892 w 4122766"/>
                  <a:gd name="connsiteY3" fmla="*/ 1044600 h 1887438"/>
                  <a:gd name="connsiteX4" fmla="*/ 2635872 w 4122766"/>
                  <a:gd name="connsiteY4" fmla="*/ 1330846 h 1887438"/>
                  <a:gd name="connsiteX5" fmla="*/ 3327635 w 4122766"/>
                  <a:gd name="connsiteY5" fmla="*/ 1887438 h 1887438"/>
                  <a:gd name="connsiteX6" fmla="*/ 4122766 w 4122766"/>
                  <a:gd name="connsiteY6" fmla="*/ 980990 h 1887438"/>
                  <a:gd name="connsiteX7" fmla="*/ 2842606 w 4122766"/>
                  <a:gd name="connsiteY7" fmla="*/ 18881 h 1887438"/>
                  <a:gd name="connsiteX8" fmla="*/ 2166745 w 4122766"/>
                  <a:gd name="connsiteY8" fmla="*/ 130200 h 1887438"/>
                  <a:gd name="connsiteX9" fmla="*/ 1435225 w 4122766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548408 w 4067107"/>
                  <a:gd name="connsiteY4" fmla="*/ 1275187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089096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747240"/>
                  <a:gd name="connsiteX1" fmla="*/ 59649 w 4067107"/>
                  <a:gd name="connsiteY1" fmla="*/ 527765 h 1747240"/>
                  <a:gd name="connsiteX2" fmla="*/ 1634007 w 4067107"/>
                  <a:gd name="connsiteY2" fmla="*/ 949184 h 1747240"/>
                  <a:gd name="connsiteX3" fmla="*/ 2142892 w 4067107"/>
                  <a:gd name="connsiteY3" fmla="*/ 1044600 h 1747240"/>
                  <a:gd name="connsiteX4" fmla="*/ 2476846 w 4067107"/>
                  <a:gd name="connsiteY4" fmla="*/ 1378554 h 1747240"/>
                  <a:gd name="connsiteX5" fmla="*/ 3004138 w 4067107"/>
                  <a:gd name="connsiteY5" fmla="*/ 1747240 h 1747240"/>
                  <a:gd name="connsiteX6" fmla="*/ 4067107 w 4067107"/>
                  <a:gd name="connsiteY6" fmla="*/ 1036649 h 1747240"/>
                  <a:gd name="connsiteX7" fmla="*/ 2842606 w 4067107"/>
                  <a:gd name="connsiteY7" fmla="*/ 18881 h 1747240"/>
                  <a:gd name="connsiteX8" fmla="*/ 2166745 w 4067107"/>
                  <a:gd name="connsiteY8" fmla="*/ 130200 h 1747240"/>
                  <a:gd name="connsiteX9" fmla="*/ 1435225 w 4067107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3004138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4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rgbClr val="FDCB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9" name="Freeform 19">
                <a:extLst>
                  <a:ext uri="{FF2B5EF4-FFF2-40B4-BE49-F238E27FC236}">
                    <a16:creationId xmlns:a16="http://schemas.microsoft.com/office/drawing/2014/main" id="{CC9417B1-B8A6-4566-9AF5-89A29E020C01}"/>
                  </a:ext>
                </a:extLst>
              </p:cNvPr>
              <p:cNvSpPr/>
              <p:nvPr/>
            </p:nvSpPr>
            <p:spPr>
              <a:xfrm>
                <a:off x="2194561" y="1435364"/>
                <a:ext cx="3753016" cy="1929647"/>
              </a:xfrm>
              <a:custGeom>
                <a:avLst/>
                <a:gdLst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35267 h 1979038"/>
                  <a:gd name="connsiteX1" fmla="*/ 659958 w 3347499"/>
                  <a:gd name="connsiteY1" fmla="*/ 78676 h 1979038"/>
                  <a:gd name="connsiteX2" fmla="*/ 373711 w 3347499"/>
                  <a:gd name="connsiteY2" fmla="*/ 23017 h 1979038"/>
                  <a:gd name="connsiteX3" fmla="*/ 95416 w 3347499"/>
                  <a:gd name="connsiteY3" fmla="*/ 38919 h 1979038"/>
                  <a:gd name="connsiteX4" fmla="*/ 111318 w 3347499"/>
                  <a:gd name="connsiteY4" fmla="*/ 134335 h 1979038"/>
                  <a:gd name="connsiteX5" fmla="*/ 0 w 3347499"/>
                  <a:gd name="connsiteY5" fmla="*/ 197946 h 1979038"/>
                  <a:gd name="connsiteX6" fmla="*/ 779228 w 3347499"/>
                  <a:gd name="connsiteY6" fmla="*/ 1247518 h 1979038"/>
                  <a:gd name="connsiteX7" fmla="*/ 1900362 w 3347499"/>
                  <a:gd name="connsiteY7" fmla="*/ 1979038 h 1979038"/>
                  <a:gd name="connsiteX8" fmla="*/ 3347499 w 3347499"/>
                  <a:gd name="connsiteY8" fmla="*/ 1637132 h 1979038"/>
                  <a:gd name="connsiteX9" fmla="*/ 1304013 w 3347499"/>
                  <a:gd name="connsiteY9" fmla="*/ 635267 h 1979038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11318 w 3347499"/>
                  <a:gd name="connsiteY4" fmla="*/ 153906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811033 w 3347499"/>
                  <a:gd name="connsiteY6" fmla="*/ 1243235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863437"/>
                  <a:gd name="connsiteX1" fmla="*/ 659958 w 3347499"/>
                  <a:gd name="connsiteY1" fmla="*/ 98247 h 1863437"/>
                  <a:gd name="connsiteX2" fmla="*/ 373711 w 3347499"/>
                  <a:gd name="connsiteY2" fmla="*/ 42588 h 1863437"/>
                  <a:gd name="connsiteX3" fmla="*/ 95416 w 3347499"/>
                  <a:gd name="connsiteY3" fmla="*/ 58490 h 1863437"/>
                  <a:gd name="connsiteX4" fmla="*/ 174928 w 3347499"/>
                  <a:gd name="connsiteY4" fmla="*/ 177759 h 1863437"/>
                  <a:gd name="connsiteX5" fmla="*/ 0 w 3347499"/>
                  <a:gd name="connsiteY5" fmla="*/ 217517 h 1863437"/>
                  <a:gd name="connsiteX6" fmla="*/ 811033 w 3347499"/>
                  <a:gd name="connsiteY6" fmla="*/ 1243235 h 1863437"/>
                  <a:gd name="connsiteX7" fmla="*/ 1924216 w 3347499"/>
                  <a:gd name="connsiteY7" fmla="*/ 1863437 h 1863437"/>
                  <a:gd name="connsiteX8" fmla="*/ 3347499 w 3347499"/>
                  <a:gd name="connsiteY8" fmla="*/ 1656703 h 1863437"/>
                  <a:gd name="connsiteX9" fmla="*/ 1304013 w 3347499"/>
                  <a:gd name="connsiteY9" fmla="*/ 654838 h 1863437"/>
                  <a:gd name="connsiteX0" fmla="*/ 1304013 w 3347499"/>
                  <a:gd name="connsiteY0" fmla="*/ 654838 h 1982707"/>
                  <a:gd name="connsiteX1" fmla="*/ 659958 w 3347499"/>
                  <a:gd name="connsiteY1" fmla="*/ 98247 h 1982707"/>
                  <a:gd name="connsiteX2" fmla="*/ 373711 w 3347499"/>
                  <a:gd name="connsiteY2" fmla="*/ 42588 h 1982707"/>
                  <a:gd name="connsiteX3" fmla="*/ 95416 w 3347499"/>
                  <a:gd name="connsiteY3" fmla="*/ 58490 h 1982707"/>
                  <a:gd name="connsiteX4" fmla="*/ 174928 w 3347499"/>
                  <a:gd name="connsiteY4" fmla="*/ 177759 h 1982707"/>
                  <a:gd name="connsiteX5" fmla="*/ 0 w 3347499"/>
                  <a:gd name="connsiteY5" fmla="*/ 217517 h 1982707"/>
                  <a:gd name="connsiteX6" fmla="*/ 811033 w 3347499"/>
                  <a:gd name="connsiteY6" fmla="*/ 1243235 h 1982707"/>
                  <a:gd name="connsiteX7" fmla="*/ 2146852 w 3347499"/>
                  <a:gd name="connsiteY7" fmla="*/ 1982707 h 1982707"/>
                  <a:gd name="connsiteX8" fmla="*/ 3347499 w 3347499"/>
                  <a:gd name="connsiteY8" fmla="*/ 1656703 h 1982707"/>
                  <a:gd name="connsiteX9" fmla="*/ 1304013 w 3347499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1304013 w 3387256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304013 w 3387256"/>
                  <a:gd name="connsiteY10" fmla="*/ 654838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72207 w 3753016"/>
                  <a:gd name="connsiteY11" fmla="*/ 630984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5192 h 1985110"/>
                  <a:gd name="connsiteX1" fmla="*/ 699714 w 3753016"/>
                  <a:gd name="connsiteY1" fmla="*/ 92698 h 1985110"/>
                  <a:gd name="connsiteX2" fmla="*/ 397565 w 3753016"/>
                  <a:gd name="connsiteY2" fmla="*/ 37040 h 1985110"/>
                  <a:gd name="connsiteX3" fmla="*/ 95416 w 3753016"/>
                  <a:gd name="connsiteY3" fmla="*/ 60893 h 1985110"/>
                  <a:gd name="connsiteX4" fmla="*/ 119269 w 3753016"/>
                  <a:gd name="connsiteY4" fmla="*/ 172211 h 1985110"/>
                  <a:gd name="connsiteX5" fmla="*/ 0 w 3753016"/>
                  <a:gd name="connsiteY5" fmla="*/ 219920 h 1985110"/>
                  <a:gd name="connsiteX6" fmla="*/ 811033 w 3753016"/>
                  <a:gd name="connsiteY6" fmla="*/ 1245638 h 1985110"/>
                  <a:gd name="connsiteX7" fmla="*/ 2146852 w 3753016"/>
                  <a:gd name="connsiteY7" fmla="*/ 1985110 h 1985110"/>
                  <a:gd name="connsiteX8" fmla="*/ 3753016 w 3753016"/>
                  <a:gd name="connsiteY8" fmla="*/ 1500080 h 1985110"/>
                  <a:gd name="connsiteX9" fmla="*/ 2409244 w 3753016"/>
                  <a:gd name="connsiteY9" fmla="*/ 1293347 h 1985110"/>
                  <a:gd name="connsiteX10" fmla="*/ 755373 w 3753016"/>
                  <a:gd name="connsiteY10" fmla="*/ 871927 h 1985110"/>
                  <a:gd name="connsiteX11" fmla="*/ 1311965 w 3753016"/>
                  <a:gd name="connsiteY11" fmla="*/ 665192 h 1985110"/>
                  <a:gd name="connsiteX0" fmla="*/ 1311965 w 3753016"/>
                  <a:gd name="connsiteY0" fmla="*/ 670630 h 1990548"/>
                  <a:gd name="connsiteX1" fmla="*/ 699714 w 3753016"/>
                  <a:gd name="connsiteY1" fmla="*/ 98136 h 1990548"/>
                  <a:gd name="connsiteX2" fmla="*/ 453224 w 3753016"/>
                  <a:gd name="connsiteY2" fmla="*/ 26576 h 1990548"/>
                  <a:gd name="connsiteX3" fmla="*/ 95416 w 3753016"/>
                  <a:gd name="connsiteY3" fmla="*/ 66331 h 1990548"/>
                  <a:gd name="connsiteX4" fmla="*/ 119269 w 3753016"/>
                  <a:gd name="connsiteY4" fmla="*/ 177649 h 1990548"/>
                  <a:gd name="connsiteX5" fmla="*/ 0 w 3753016"/>
                  <a:gd name="connsiteY5" fmla="*/ 225358 h 1990548"/>
                  <a:gd name="connsiteX6" fmla="*/ 811033 w 3753016"/>
                  <a:gd name="connsiteY6" fmla="*/ 1251076 h 1990548"/>
                  <a:gd name="connsiteX7" fmla="*/ 2146852 w 3753016"/>
                  <a:gd name="connsiteY7" fmla="*/ 1990548 h 1990548"/>
                  <a:gd name="connsiteX8" fmla="*/ 3753016 w 3753016"/>
                  <a:gd name="connsiteY8" fmla="*/ 1505518 h 1990548"/>
                  <a:gd name="connsiteX9" fmla="*/ 2409244 w 3753016"/>
                  <a:gd name="connsiteY9" fmla="*/ 1298785 h 1990548"/>
                  <a:gd name="connsiteX10" fmla="*/ 755373 w 3753016"/>
                  <a:gd name="connsiteY10" fmla="*/ 877365 h 1990548"/>
                  <a:gd name="connsiteX11" fmla="*/ 1311965 w 3753016"/>
                  <a:gd name="connsiteY11" fmla="*/ 670630 h 1990548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95416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37304 w 3778355"/>
                  <a:gd name="connsiteY0" fmla="*/ 671729 h 1991647"/>
                  <a:gd name="connsiteX1" fmla="*/ 725053 w 3778355"/>
                  <a:gd name="connsiteY1" fmla="*/ 99235 h 1991647"/>
                  <a:gd name="connsiteX2" fmla="*/ 478563 w 3778355"/>
                  <a:gd name="connsiteY2" fmla="*/ 27675 h 1991647"/>
                  <a:gd name="connsiteX3" fmla="*/ 152560 w 3778355"/>
                  <a:gd name="connsiteY3" fmla="*/ 67430 h 1991647"/>
                  <a:gd name="connsiteX4" fmla="*/ 232072 w 3778355"/>
                  <a:gd name="connsiteY4" fmla="*/ 186702 h 1991647"/>
                  <a:gd name="connsiteX5" fmla="*/ 25339 w 3778355"/>
                  <a:gd name="connsiteY5" fmla="*/ 226457 h 1991647"/>
                  <a:gd name="connsiteX6" fmla="*/ 836372 w 3778355"/>
                  <a:gd name="connsiteY6" fmla="*/ 1252175 h 1991647"/>
                  <a:gd name="connsiteX7" fmla="*/ 2172191 w 3778355"/>
                  <a:gd name="connsiteY7" fmla="*/ 1991647 h 1991647"/>
                  <a:gd name="connsiteX8" fmla="*/ 3778355 w 3778355"/>
                  <a:gd name="connsiteY8" fmla="*/ 1506617 h 1991647"/>
                  <a:gd name="connsiteX9" fmla="*/ 2434583 w 3778355"/>
                  <a:gd name="connsiteY9" fmla="*/ 1299884 h 1991647"/>
                  <a:gd name="connsiteX10" fmla="*/ 780712 w 3778355"/>
                  <a:gd name="connsiteY10" fmla="*/ 878464 h 1991647"/>
                  <a:gd name="connsiteX11" fmla="*/ 1337304 w 3778355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206733 w 3753016"/>
                  <a:gd name="connsiteY4" fmla="*/ 186702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rgbClr val="FDCB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6" name="Rectangle 16">
              <a:extLst>
                <a:ext uri="{FF2B5EF4-FFF2-40B4-BE49-F238E27FC236}">
                  <a16:creationId xmlns:a16="http://schemas.microsoft.com/office/drawing/2014/main" id="{3C58B6B6-4222-4893-8296-53065D062D00}"/>
                </a:ext>
              </a:extLst>
            </p:cNvPr>
            <p:cNvSpPr/>
            <p:nvPr/>
          </p:nvSpPr>
          <p:spPr>
            <a:xfrm rot="2072551">
              <a:off x="7383353" y="5401917"/>
              <a:ext cx="858268" cy="39337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7" name="Rectangle 42">
              <a:extLst>
                <a:ext uri="{FF2B5EF4-FFF2-40B4-BE49-F238E27FC236}">
                  <a16:creationId xmlns:a16="http://schemas.microsoft.com/office/drawing/2014/main" id="{9CF66E20-2EBF-46C4-B46E-9EA70C97F452}"/>
                </a:ext>
              </a:extLst>
            </p:cNvPr>
            <p:cNvSpPr/>
            <p:nvPr/>
          </p:nvSpPr>
          <p:spPr>
            <a:xfrm rot="12914339">
              <a:off x="6726507" y="5616812"/>
              <a:ext cx="1087289" cy="1707760"/>
            </a:xfrm>
            <a:custGeom>
              <a:avLst/>
              <a:gdLst>
                <a:gd name="connsiteX0" fmla="*/ 0 w 777759"/>
                <a:gd name="connsiteY0" fmla="*/ 0 h 968130"/>
                <a:gd name="connsiteX1" fmla="*/ 777759 w 777759"/>
                <a:gd name="connsiteY1" fmla="*/ 0 h 968130"/>
                <a:gd name="connsiteX2" fmla="*/ 777759 w 777759"/>
                <a:gd name="connsiteY2" fmla="*/ 968130 h 968130"/>
                <a:gd name="connsiteX3" fmla="*/ 0 w 777759"/>
                <a:gd name="connsiteY3" fmla="*/ 968130 h 968130"/>
                <a:gd name="connsiteX4" fmla="*/ 0 w 777759"/>
                <a:gd name="connsiteY4" fmla="*/ 0 h 968130"/>
                <a:gd name="connsiteX0" fmla="*/ 0 w 789458"/>
                <a:gd name="connsiteY0" fmla="*/ 500269 h 968130"/>
                <a:gd name="connsiteX1" fmla="*/ 789458 w 789458"/>
                <a:gd name="connsiteY1" fmla="*/ 0 h 968130"/>
                <a:gd name="connsiteX2" fmla="*/ 789458 w 789458"/>
                <a:gd name="connsiteY2" fmla="*/ 968130 h 968130"/>
                <a:gd name="connsiteX3" fmla="*/ 11699 w 789458"/>
                <a:gd name="connsiteY3" fmla="*/ 968130 h 968130"/>
                <a:gd name="connsiteX4" fmla="*/ 0 w 789458"/>
                <a:gd name="connsiteY4" fmla="*/ 500269 h 968130"/>
                <a:gd name="connsiteX0" fmla="*/ 0 w 788533"/>
                <a:gd name="connsiteY0" fmla="*/ 562468 h 968130"/>
                <a:gd name="connsiteX1" fmla="*/ 788533 w 788533"/>
                <a:gd name="connsiteY1" fmla="*/ 0 h 968130"/>
                <a:gd name="connsiteX2" fmla="*/ 788533 w 788533"/>
                <a:gd name="connsiteY2" fmla="*/ 968130 h 968130"/>
                <a:gd name="connsiteX3" fmla="*/ 10774 w 788533"/>
                <a:gd name="connsiteY3" fmla="*/ 968130 h 968130"/>
                <a:gd name="connsiteX4" fmla="*/ 0 w 788533"/>
                <a:gd name="connsiteY4" fmla="*/ 562468 h 968130"/>
                <a:gd name="connsiteX0" fmla="*/ 0 w 788995"/>
                <a:gd name="connsiteY0" fmla="*/ 531368 h 968130"/>
                <a:gd name="connsiteX1" fmla="*/ 788995 w 788995"/>
                <a:gd name="connsiteY1" fmla="*/ 0 h 968130"/>
                <a:gd name="connsiteX2" fmla="*/ 788995 w 788995"/>
                <a:gd name="connsiteY2" fmla="*/ 968130 h 968130"/>
                <a:gd name="connsiteX3" fmla="*/ 11236 w 788995"/>
                <a:gd name="connsiteY3" fmla="*/ 968130 h 968130"/>
                <a:gd name="connsiteX4" fmla="*/ 0 w 788995"/>
                <a:gd name="connsiteY4" fmla="*/ 531368 h 968130"/>
                <a:gd name="connsiteX0" fmla="*/ 0 w 837074"/>
                <a:gd name="connsiteY0" fmla="*/ 798985 h 1235747"/>
                <a:gd name="connsiteX1" fmla="*/ 837074 w 837074"/>
                <a:gd name="connsiteY1" fmla="*/ 0 h 1235747"/>
                <a:gd name="connsiteX2" fmla="*/ 788995 w 837074"/>
                <a:gd name="connsiteY2" fmla="*/ 1235747 h 1235747"/>
                <a:gd name="connsiteX3" fmla="*/ 11236 w 837074"/>
                <a:gd name="connsiteY3" fmla="*/ 1235747 h 1235747"/>
                <a:gd name="connsiteX4" fmla="*/ 0 w 837074"/>
                <a:gd name="connsiteY4" fmla="*/ 798985 h 1235747"/>
                <a:gd name="connsiteX0" fmla="*/ 0 w 837074"/>
                <a:gd name="connsiteY0" fmla="*/ 798985 h 1235747"/>
                <a:gd name="connsiteX1" fmla="*/ 837074 w 837074"/>
                <a:gd name="connsiteY1" fmla="*/ 0 h 1235747"/>
                <a:gd name="connsiteX2" fmla="*/ 826055 w 837074"/>
                <a:gd name="connsiteY2" fmla="*/ 1211296 h 1235747"/>
                <a:gd name="connsiteX3" fmla="*/ 11236 w 837074"/>
                <a:gd name="connsiteY3" fmla="*/ 1235747 h 1235747"/>
                <a:gd name="connsiteX4" fmla="*/ 0 w 837074"/>
                <a:gd name="connsiteY4" fmla="*/ 798985 h 1235747"/>
                <a:gd name="connsiteX0" fmla="*/ 41493 w 878567"/>
                <a:gd name="connsiteY0" fmla="*/ 798985 h 1247707"/>
                <a:gd name="connsiteX1" fmla="*/ 878567 w 878567"/>
                <a:gd name="connsiteY1" fmla="*/ 0 h 1247707"/>
                <a:gd name="connsiteX2" fmla="*/ 867548 w 878567"/>
                <a:gd name="connsiteY2" fmla="*/ 1211296 h 1247707"/>
                <a:gd name="connsiteX3" fmla="*/ 0 w 878567"/>
                <a:gd name="connsiteY3" fmla="*/ 1247707 h 1247707"/>
                <a:gd name="connsiteX4" fmla="*/ 41493 w 878567"/>
                <a:gd name="connsiteY4" fmla="*/ 798985 h 1247707"/>
                <a:gd name="connsiteX0" fmla="*/ 22785 w 878567"/>
                <a:gd name="connsiteY0" fmla="*/ 862057 h 1247707"/>
                <a:gd name="connsiteX1" fmla="*/ 878567 w 878567"/>
                <a:gd name="connsiteY1" fmla="*/ 0 h 1247707"/>
                <a:gd name="connsiteX2" fmla="*/ 867548 w 878567"/>
                <a:gd name="connsiteY2" fmla="*/ 1211296 h 1247707"/>
                <a:gd name="connsiteX3" fmla="*/ 0 w 878567"/>
                <a:gd name="connsiteY3" fmla="*/ 1247707 h 1247707"/>
                <a:gd name="connsiteX4" fmla="*/ 22785 w 878567"/>
                <a:gd name="connsiteY4" fmla="*/ 862057 h 1247707"/>
                <a:gd name="connsiteX0" fmla="*/ 22785 w 876139"/>
                <a:gd name="connsiteY0" fmla="*/ 995559 h 1381209"/>
                <a:gd name="connsiteX1" fmla="*/ 876139 w 876139"/>
                <a:gd name="connsiteY1" fmla="*/ 1 h 1381209"/>
                <a:gd name="connsiteX2" fmla="*/ 867548 w 876139"/>
                <a:gd name="connsiteY2" fmla="*/ 1344798 h 1381209"/>
                <a:gd name="connsiteX3" fmla="*/ 0 w 876139"/>
                <a:gd name="connsiteY3" fmla="*/ 1381209 h 1381209"/>
                <a:gd name="connsiteX4" fmla="*/ 22785 w 876139"/>
                <a:gd name="connsiteY4" fmla="*/ 995559 h 1381209"/>
                <a:gd name="connsiteX0" fmla="*/ 43505 w 876139"/>
                <a:gd name="connsiteY0" fmla="*/ 867977 h 1381208"/>
                <a:gd name="connsiteX1" fmla="*/ 876139 w 876139"/>
                <a:gd name="connsiteY1" fmla="*/ 0 h 1381208"/>
                <a:gd name="connsiteX2" fmla="*/ 867548 w 876139"/>
                <a:gd name="connsiteY2" fmla="*/ 1344797 h 1381208"/>
                <a:gd name="connsiteX3" fmla="*/ 0 w 876139"/>
                <a:gd name="connsiteY3" fmla="*/ 1381208 h 1381208"/>
                <a:gd name="connsiteX4" fmla="*/ 43505 w 876139"/>
                <a:gd name="connsiteY4" fmla="*/ 867977 h 1381208"/>
                <a:gd name="connsiteX0" fmla="*/ 0 w 886893"/>
                <a:gd name="connsiteY0" fmla="*/ 924969 h 1381208"/>
                <a:gd name="connsiteX1" fmla="*/ 886893 w 886893"/>
                <a:gd name="connsiteY1" fmla="*/ 0 h 1381208"/>
                <a:gd name="connsiteX2" fmla="*/ 878302 w 886893"/>
                <a:gd name="connsiteY2" fmla="*/ 1344797 h 1381208"/>
                <a:gd name="connsiteX3" fmla="*/ 10754 w 886893"/>
                <a:gd name="connsiteY3" fmla="*/ 1381208 h 1381208"/>
                <a:gd name="connsiteX4" fmla="*/ 0 w 886893"/>
                <a:gd name="connsiteY4" fmla="*/ 924969 h 1381208"/>
                <a:gd name="connsiteX0" fmla="*/ 0 w 880290"/>
                <a:gd name="connsiteY0" fmla="*/ 1794812 h 2251051"/>
                <a:gd name="connsiteX1" fmla="*/ 880290 w 880290"/>
                <a:gd name="connsiteY1" fmla="*/ 0 h 2251051"/>
                <a:gd name="connsiteX2" fmla="*/ 878302 w 880290"/>
                <a:gd name="connsiteY2" fmla="*/ 2214640 h 2251051"/>
                <a:gd name="connsiteX3" fmla="*/ 10754 w 880290"/>
                <a:gd name="connsiteY3" fmla="*/ 2251051 h 2251051"/>
                <a:gd name="connsiteX4" fmla="*/ 0 w 880290"/>
                <a:gd name="connsiteY4" fmla="*/ 1794812 h 2251051"/>
                <a:gd name="connsiteX0" fmla="*/ 0 w 981039"/>
                <a:gd name="connsiteY0" fmla="*/ 1069204 h 2251051"/>
                <a:gd name="connsiteX1" fmla="*/ 981039 w 981039"/>
                <a:gd name="connsiteY1" fmla="*/ 0 h 2251051"/>
                <a:gd name="connsiteX2" fmla="*/ 979051 w 981039"/>
                <a:gd name="connsiteY2" fmla="*/ 2214640 h 2251051"/>
                <a:gd name="connsiteX3" fmla="*/ 111503 w 981039"/>
                <a:gd name="connsiteY3" fmla="*/ 2251051 h 2251051"/>
                <a:gd name="connsiteX4" fmla="*/ 0 w 981039"/>
                <a:gd name="connsiteY4" fmla="*/ 1069204 h 2251051"/>
                <a:gd name="connsiteX0" fmla="*/ 0 w 940344"/>
                <a:gd name="connsiteY0" fmla="*/ 1026460 h 2251051"/>
                <a:gd name="connsiteX1" fmla="*/ 940344 w 940344"/>
                <a:gd name="connsiteY1" fmla="*/ 0 h 2251051"/>
                <a:gd name="connsiteX2" fmla="*/ 938356 w 940344"/>
                <a:gd name="connsiteY2" fmla="*/ 2214640 h 2251051"/>
                <a:gd name="connsiteX3" fmla="*/ 70808 w 940344"/>
                <a:gd name="connsiteY3" fmla="*/ 2251051 h 2251051"/>
                <a:gd name="connsiteX4" fmla="*/ 0 w 940344"/>
                <a:gd name="connsiteY4" fmla="*/ 1026460 h 2251051"/>
                <a:gd name="connsiteX0" fmla="*/ 0 w 947935"/>
                <a:gd name="connsiteY0" fmla="*/ 989084 h 2213675"/>
                <a:gd name="connsiteX1" fmla="*/ 947935 w 947935"/>
                <a:gd name="connsiteY1" fmla="*/ 0 h 2213675"/>
                <a:gd name="connsiteX2" fmla="*/ 938356 w 947935"/>
                <a:gd name="connsiteY2" fmla="*/ 2177264 h 2213675"/>
                <a:gd name="connsiteX3" fmla="*/ 70808 w 947935"/>
                <a:gd name="connsiteY3" fmla="*/ 2213675 h 2213675"/>
                <a:gd name="connsiteX4" fmla="*/ 0 w 947935"/>
                <a:gd name="connsiteY4" fmla="*/ 989084 h 2213675"/>
                <a:gd name="connsiteX0" fmla="*/ 0 w 947935"/>
                <a:gd name="connsiteY0" fmla="*/ 989084 h 2213675"/>
                <a:gd name="connsiteX1" fmla="*/ 947935 w 947935"/>
                <a:gd name="connsiteY1" fmla="*/ 0 h 2213675"/>
                <a:gd name="connsiteX2" fmla="*/ 938356 w 947935"/>
                <a:gd name="connsiteY2" fmla="*/ 2177264 h 2213675"/>
                <a:gd name="connsiteX3" fmla="*/ 70808 w 947935"/>
                <a:gd name="connsiteY3" fmla="*/ 2213675 h 2213675"/>
                <a:gd name="connsiteX4" fmla="*/ 0 w 947935"/>
                <a:gd name="connsiteY4" fmla="*/ 989084 h 2213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7935" h="2213675">
                  <a:moveTo>
                    <a:pt x="0" y="989084"/>
                  </a:moveTo>
                  <a:lnTo>
                    <a:pt x="947935" y="0"/>
                  </a:lnTo>
                  <a:cubicBezTo>
                    <a:pt x="945071" y="448266"/>
                    <a:pt x="941220" y="1728998"/>
                    <a:pt x="938356" y="2177264"/>
                  </a:cubicBezTo>
                  <a:lnTo>
                    <a:pt x="70808" y="2213675"/>
                  </a:lnTo>
                  <a:lnTo>
                    <a:pt x="0" y="98908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3" name="Group 36">
            <a:extLst>
              <a:ext uri="{FF2B5EF4-FFF2-40B4-BE49-F238E27FC236}">
                <a16:creationId xmlns:a16="http://schemas.microsoft.com/office/drawing/2014/main" id="{DBD3206F-96CC-47CE-9F88-6A863F7A6B19}"/>
              </a:ext>
            </a:extLst>
          </p:cNvPr>
          <p:cNvGrpSpPr/>
          <p:nvPr/>
        </p:nvGrpSpPr>
        <p:grpSpPr>
          <a:xfrm>
            <a:off x="826263" y="4872064"/>
            <a:ext cx="2238909" cy="741381"/>
            <a:chOff x="1045338" y="4862539"/>
            <a:chExt cx="2238909" cy="741381"/>
          </a:xfrm>
        </p:grpSpPr>
        <p:sp>
          <p:nvSpPr>
            <p:cNvPr id="4" name="Text Placeholder 5">
              <a:extLst>
                <a:ext uri="{FF2B5EF4-FFF2-40B4-BE49-F238E27FC236}">
                  <a16:creationId xmlns:a16="http://schemas.microsoft.com/office/drawing/2014/main" id="{5070DED3-7949-4DA0-A3B1-B37648F4E865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045338" y="4862539"/>
              <a:ext cx="2238909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altLang="ko-KR" dirty="0"/>
                <a:t>Contents Here</a:t>
              </a:r>
              <a:endParaRPr lang="ko-KR" altLang="en-US" dirty="0"/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DA6211B9-4A87-4AF8-8CEC-1D27F8C54EEF}"/>
                </a:ext>
              </a:extLst>
            </p:cNvPr>
            <p:cNvSpPr/>
            <p:nvPr userDrawn="1"/>
          </p:nvSpPr>
          <p:spPr>
            <a:xfrm>
              <a:off x="1045338" y="5142255"/>
              <a:ext cx="223890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altLang="ko-KR" sz="1200" dirty="0"/>
            </a:p>
          </p:txBody>
        </p:sp>
      </p:grpSp>
      <p:grpSp>
        <p:nvGrpSpPr>
          <p:cNvPr id="6" name="Group 39">
            <a:extLst>
              <a:ext uri="{FF2B5EF4-FFF2-40B4-BE49-F238E27FC236}">
                <a16:creationId xmlns:a16="http://schemas.microsoft.com/office/drawing/2014/main" id="{A998B686-F2BB-494D-9025-4A1FF4E15A61}"/>
              </a:ext>
            </a:extLst>
          </p:cNvPr>
          <p:cNvGrpSpPr/>
          <p:nvPr/>
        </p:nvGrpSpPr>
        <p:grpSpPr>
          <a:xfrm>
            <a:off x="930860" y="5778723"/>
            <a:ext cx="2047824" cy="236573"/>
            <a:chOff x="2026235" y="5921898"/>
            <a:chExt cx="2045225" cy="236273"/>
          </a:xfrm>
        </p:grpSpPr>
        <p:sp>
          <p:nvSpPr>
            <p:cNvPr id="7" name="Graphic 411">
              <a:extLst>
                <a:ext uri="{FF2B5EF4-FFF2-40B4-BE49-F238E27FC236}">
                  <a16:creationId xmlns:a16="http://schemas.microsoft.com/office/drawing/2014/main" id="{367E6860-4E32-4908-A843-AD7EC5412048}"/>
                </a:ext>
              </a:extLst>
            </p:cNvPr>
            <p:cNvSpPr/>
            <p:nvPr/>
          </p:nvSpPr>
          <p:spPr>
            <a:xfrm>
              <a:off x="3369803" y="5965055"/>
              <a:ext cx="187270" cy="149958"/>
            </a:xfrm>
            <a:custGeom>
              <a:avLst/>
              <a:gdLst>
                <a:gd name="connsiteX0" fmla="*/ 170401 w 186562"/>
                <a:gd name="connsiteY0" fmla="*/ 12144 h 149392"/>
                <a:gd name="connsiteX1" fmla="*/ 92677 w 186562"/>
                <a:gd name="connsiteY1" fmla="*/ 29098 h 149392"/>
                <a:gd name="connsiteX2" fmla="*/ 12381 w 186562"/>
                <a:gd name="connsiteY2" fmla="*/ 17382 h 149392"/>
                <a:gd name="connsiteX3" fmla="*/ 29717 w 186562"/>
                <a:gd name="connsiteY3" fmla="*/ 97392 h 149392"/>
                <a:gd name="connsiteX4" fmla="*/ 76199 w 186562"/>
                <a:gd name="connsiteY4" fmla="*/ 140445 h 149392"/>
                <a:gd name="connsiteX5" fmla="*/ 105441 w 186562"/>
                <a:gd name="connsiteY5" fmla="*/ 141874 h 149392"/>
                <a:gd name="connsiteX6" fmla="*/ 162495 w 186562"/>
                <a:gd name="connsiteY6" fmla="*/ 92630 h 149392"/>
                <a:gd name="connsiteX7" fmla="*/ 170401 w 186562"/>
                <a:gd name="connsiteY7" fmla="*/ 12144 h 149392"/>
                <a:gd name="connsiteX8" fmla="*/ 148303 w 186562"/>
                <a:gd name="connsiteY8" fmla="*/ 90249 h 149392"/>
                <a:gd name="connsiteX9" fmla="*/ 102583 w 186562"/>
                <a:gd name="connsiteY9" fmla="*/ 129682 h 149392"/>
                <a:gd name="connsiteX10" fmla="*/ 79152 w 186562"/>
                <a:gd name="connsiteY10" fmla="*/ 128539 h 149392"/>
                <a:gd name="connsiteX11" fmla="*/ 41909 w 186562"/>
                <a:gd name="connsiteY11" fmla="*/ 94059 h 149392"/>
                <a:gd name="connsiteX12" fmla="*/ 22573 w 186562"/>
                <a:gd name="connsiteY12" fmla="*/ 24621 h 149392"/>
                <a:gd name="connsiteX13" fmla="*/ 92582 w 186562"/>
                <a:gd name="connsiteY13" fmla="*/ 41862 h 149392"/>
                <a:gd name="connsiteX14" fmla="*/ 161829 w 186562"/>
                <a:gd name="connsiteY14" fmla="*/ 22050 h 149392"/>
                <a:gd name="connsiteX15" fmla="*/ 148303 w 186562"/>
                <a:gd name="connsiteY15" fmla="*/ 90249 h 149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562" h="149392">
                  <a:moveTo>
                    <a:pt x="170401" y="12144"/>
                  </a:moveTo>
                  <a:cubicBezTo>
                    <a:pt x="147446" y="-8621"/>
                    <a:pt x="118299" y="-2620"/>
                    <a:pt x="92677" y="29098"/>
                  </a:cubicBezTo>
                  <a:cubicBezTo>
                    <a:pt x="60483" y="428"/>
                    <a:pt x="31717" y="-3477"/>
                    <a:pt x="12381" y="17382"/>
                  </a:cubicBezTo>
                  <a:cubicBezTo>
                    <a:pt x="-8859" y="40147"/>
                    <a:pt x="-2573" y="68722"/>
                    <a:pt x="29717" y="97392"/>
                  </a:cubicBezTo>
                  <a:cubicBezTo>
                    <a:pt x="45433" y="111394"/>
                    <a:pt x="61340" y="125491"/>
                    <a:pt x="76199" y="140445"/>
                  </a:cubicBezTo>
                  <a:cubicBezTo>
                    <a:pt x="86295" y="150447"/>
                    <a:pt x="93630" y="153590"/>
                    <a:pt x="105441" y="141874"/>
                  </a:cubicBezTo>
                  <a:cubicBezTo>
                    <a:pt x="123348" y="124348"/>
                    <a:pt x="143636" y="109203"/>
                    <a:pt x="162495" y="92630"/>
                  </a:cubicBezTo>
                  <a:cubicBezTo>
                    <a:pt x="191356" y="67103"/>
                    <a:pt x="194595" y="33861"/>
                    <a:pt x="170401" y="12144"/>
                  </a:cubicBezTo>
                  <a:close/>
                  <a:moveTo>
                    <a:pt x="148303" y="90249"/>
                  </a:moveTo>
                  <a:cubicBezTo>
                    <a:pt x="133158" y="103488"/>
                    <a:pt x="116966" y="115680"/>
                    <a:pt x="102583" y="129682"/>
                  </a:cubicBezTo>
                  <a:cubicBezTo>
                    <a:pt x="93058" y="139017"/>
                    <a:pt x="87248" y="136540"/>
                    <a:pt x="79152" y="128539"/>
                  </a:cubicBezTo>
                  <a:cubicBezTo>
                    <a:pt x="67245" y="116538"/>
                    <a:pt x="54577" y="105298"/>
                    <a:pt x="41909" y="94059"/>
                  </a:cubicBezTo>
                  <a:cubicBezTo>
                    <a:pt x="16096" y="71008"/>
                    <a:pt x="5619" y="42909"/>
                    <a:pt x="22573" y="24621"/>
                  </a:cubicBezTo>
                  <a:cubicBezTo>
                    <a:pt x="38099" y="7857"/>
                    <a:pt x="66769" y="18811"/>
                    <a:pt x="92582" y="41862"/>
                  </a:cubicBezTo>
                  <a:cubicBezTo>
                    <a:pt x="113156" y="16430"/>
                    <a:pt x="143445" y="5381"/>
                    <a:pt x="161829" y="22050"/>
                  </a:cubicBezTo>
                  <a:cubicBezTo>
                    <a:pt x="181260" y="39480"/>
                    <a:pt x="171544" y="69865"/>
                    <a:pt x="148303" y="9024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411">
              <a:extLst>
                <a:ext uri="{FF2B5EF4-FFF2-40B4-BE49-F238E27FC236}">
                  <a16:creationId xmlns:a16="http://schemas.microsoft.com/office/drawing/2014/main" id="{63A11709-1A9B-4CA0-B71F-8F35A857CA50}"/>
                </a:ext>
              </a:extLst>
            </p:cNvPr>
            <p:cNvSpPr/>
            <p:nvPr/>
          </p:nvSpPr>
          <p:spPr>
            <a:xfrm>
              <a:off x="2026235" y="5944886"/>
              <a:ext cx="188689" cy="190296"/>
            </a:xfrm>
            <a:custGeom>
              <a:avLst/>
              <a:gdLst>
                <a:gd name="connsiteX0" fmla="*/ 182389 w 182468"/>
                <a:gd name="connsiteY0" fmla="*/ 168023 h 184025"/>
                <a:gd name="connsiteX1" fmla="*/ 182293 w 182468"/>
                <a:gd name="connsiteY1" fmla="*/ 89728 h 184025"/>
                <a:gd name="connsiteX2" fmla="*/ 173721 w 182468"/>
                <a:gd name="connsiteY2" fmla="*/ 71725 h 184025"/>
                <a:gd name="connsiteX3" fmla="*/ 101521 w 182468"/>
                <a:gd name="connsiteY3" fmla="*/ 6574 h 184025"/>
                <a:gd name="connsiteX4" fmla="*/ 91234 w 182468"/>
                <a:gd name="connsiteY4" fmla="*/ 2 h 184025"/>
                <a:gd name="connsiteX5" fmla="*/ 80947 w 182468"/>
                <a:gd name="connsiteY5" fmla="*/ 6574 h 184025"/>
                <a:gd name="connsiteX6" fmla="*/ 8748 w 182468"/>
                <a:gd name="connsiteY6" fmla="*/ 71821 h 184025"/>
                <a:gd name="connsiteX7" fmla="*/ 175 w 182468"/>
                <a:gd name="connsiteY7" fmla="*/ 89728 h 184025"/>
                <a:gd name="connsiteX8" fmla="*/ 80 w 182468"/>
                <a:gd name="connsiteY8" fmla="*/ 168023 h 184025"/>
                <a:gd name="connsiteX9" fmla="*/ 15225 w 182468"/>
                <a:gd name="connsiteY9" fmla="*/ 183073 h 184025"/>
                <a:gd name="connsiteX10" fmla="*/ 59802 w 182468"/>
                <a:gd name="connsiteY10" fmla="*/ 184025 h 184025"/>
                <a:gd name="connsiteX11" fmla="*/ 72946 w 182468"/>
                <a:gd name="connsiteY11" fmla="*/ 176310 h 184025"/>
                <a:gd name="connsiteX12" fmla="*/ 73518 w 182468"/>
                <a:gd name="connsiteY12" fmla="*/ 138115 h 184025"/>
                <a:gd name="connsiteX13" fmla="*/ 89806 w 182468"/>
                <a:gd name="connsiteY13" fmla="*/ 104491 h 184025"/>
                <a:gd name="connsiteX14" fmla="*/ 91330 w 182468"/>
                <a:gd name="connsiteY14" fmla="*/ 103158 h 184025"/>
                <a:gd name="connsiteX15" fmla="*/ 92854 w 182468"/>
                <a:gd name="connsiteY15" fmla="*/ 104491 h 184025"/>
                <a:gd name="connsiteX16" fmla="*/ 109141 w 182468"/>
                <a:gd name="connsiteY16" fmla="*/ 138115 h 184025"/>
                <a:gd name="connsiteX17" fmla="*/ 109713 w 182468"/>
                <a:gd name="connsiteY17" fmla="*/ 176310 h 184025"/>
                <a:gd name="connsiteX18" fmla="*/ 122857 w 182468"/>
                <a:gd name="connsiteY18" fmla="*/ 184025 h 184025"/>
                <a:gd name="connsiteX19" fmla="*/ 167434 w 182468"/>
                <a:gd name="connsiteY19" fmla="*/ 183073 h 184025"/>
                <a:gd name="connsiteX20" fmla="*/ 182389 w 182468"/>
                <a:gd name="connsiteY20" fmla="*/ 168023 h 184025"/>
                <a:gd name="connsiteX21" fmla="*/ 163529 w 182468"/>
                <a:gd name="connsiteY21" fmla="*/ 174786 h 184025"/>
                <a:gd name="connsiteX22" fmla="*/ 124000 w 182468"/>
                <a:gd name="connsiteY22" fmla="*/ 175643 h 184025"/>
                <a:gd name="connsiteX23" fmla="*/ 117333 w 182468"/>
                <a:gd name="connsiteY23" fmla="*/ 166594 h 184025"/>
                <a:gd name="connsiteX24" fmla="*/ 117047 w 182468"/>
                <a:gd name="connsiteY24" fmla="*/ 139448 h 184025"/>
                <a:gd name="connsiteX25" fmla="*/ 92473 w 182468"/>
                <a:gd name="connsiteY25" fmla="*/ 91823 h 184025"/>
                <a:gd name="connsiteX26" fmla="*/ 91234 w 182468"/>
                <a:gd name="connsiteY26" fmla="*/ 91156 h 184025"/>
                <a:gd name="connsiteX27" fmla="*/ 89996 w 182468"/>
                <a:gd name="connsiteY27" fmla="*/ 91823 h 184025"/>
                <a:gd name="connsiteX28" fmla="*/ 65422 w 182468"/>
                <a:gd name="connsiteY28" fmla="*/ 139448 h 184025"/>
                <a:gd name="connsiteX29" fmla="*/ 65136 w 182468"/>
                <a:gd name="connsiteY29" fmla="*/ 166594 h 184025"/>
                <a:gd name="connsiteX30" fmla="*/ 58468 w 182468"/>
                <a:gd name="connsiteY30" fmla="*/ 175643 h 184025"/>
                <a:gd name="connsiteX31" fmla="*/ 18940 w 182468"/>
                <a:gd name="connsiteY31" fmla="*/ 174786 h 184025"/>
                <a:gd name="connsiteX32" fmla="*/ 8843 w 182468"/>
                <a:gd name="connsiteY32" fmla="*/ 165547 h 184025"/>
                <a:gd name="connsiteX33" fmla="*/ 8843 w 182468"/>
                <a:gd name="connsiteY33" fmla="*/ 94490 h 184025"/>
                <a:gd name="connsiteX34" fmla="*/ 14558 w 182468"/>
                <a:gd name="connsiteY34" fmla="*/ 78679 h 184025"/>
                <a:gd name="connsiteX35" fmla="*/ 82376 w 182468"/>
                <a:gd name="connsiteY35" fmla="*/ 19338 h 184025"/>
                <a:gd name="connsiteX36" fmla="*/ 91425 w 182468"/>
                <a:gd name="connsiteY36" fmla="*/ 14194 h 184025"/>
                <a:gd name="connsiteX37" fmla="*/ 100474 w 182468"/>
                <a:gd name="connsiteY37" fmla="*/ 19338 h 184025"/>
                <a:gd name="connsiteX38" fmla="*/ 168006 w 182468"/>
                <a:gd name="connsiteY38" fmla="*/ 78679 h 184025"/>
                <a:gd name="connsiteX39" fmla="*/ 173721 w 182468"/>
                <a:gd name="connsiteY39" fmla="*/ 94490 h 184025"/>
                <a:gd name="connsiteX40" fmla="*/ 173721 w 182468"/>
                <a:gd name="connsiteY40" fmla="*/ 165547 h 184025"/>
                <a:gd name="connsiteX41" fmla="*/ 163529 w 182468"/>
                <a:gd name="connsiteY41" fmla="*/ 174786 h 184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82468" h="184025">
                  <a:moveTo>
                    <a:pt x="182389" y="168023"/>
                  </a:moveTo>
                  <a:cubicBezTo>
                    <a:pt x="181627" y="142020"/>
                    <a:pt x="181817" y="115921"/>
                    <a:pt x="182293" y="89728"/>
                  </a:cubicBezTo>
                  <a:cubicBezTo>
                    <a:pt x="182484" y="80488"/>
                    <a:pt x="182103" y="79726"/>
                    <a:pt x="173721" y="71725"/>
                  </a:cubicBezTo>
                  <a:cubicBezTo>
                    <a:pt x="150099" y="49246"/>
                    <a:pt x="126382" y="27720"/>
                    <a:pt x="101521" y="6574"/>
                  </a:cubicBezTo>
                  <a:cubicBezTo>
                    <a:pt x="97045" y="2860"/>
                    <a:pt x="94663" y="-93"/>
                    <a:pt x="91234" y="2"/>
                  </a:cubicBezTo>
                  <a:cubicBezTo>
                    <a:pt x="87234" y="-93"/>
                    <a:pt x="85329" y="2860"/>
                    <a:pt x="80947" y="6574"/>
                  </a:cubicBezTo>
                  <a:cubicBezTo>
                    <a:pt x="56087" y="27815"/>
                    <a:pt x="32370" y="49246"/>
                    <a:pt x="8748" y="71821"/>
                  </a:cubicBezTo>
                  <a:cubicBezTo>
                    <a:pt x="366" y="79822"/>
                    <a:pt x="-15" y="80584"/>
                    <a:pt x="175" y="89728"/>
                  </a:cubicBezTo>
                  <a:cubicBezTo>
                    <a:pt x="652" y="115826"/>
                    <a:pt x="842" y="141925"/>
                    <a:pt x="80" y="168023"/>
                  </a:cubicBezTo>
                  <a:cubicBezTo>
                    <a:pt x="-301" y="179549"/>
                    <a:pt x="80" y="184025"/>
                    <a:pt x="15225" y="183073"/>
                  </a:cubicBezTo>
                  <a:cubicBezTo>
                    <a:pt x="17035" y="182977"/>
                    <a:pt x="57992" y="184025"/>
                    <a:pt x="59802" y="184025"/>
                  </a:cubicBezTo>
                  <a:cubicBezTo>
                    <a:pt x="69898" y="184025"/>
                    <a:pt x="72756" y="184216"/>
                    <a:pt x="72946" y="176310"/>
                  </a:cubicBezTo>
                  <a:cubicBezTo>
                    <a:pt x="73137" y="167928"/>
                    <a:pt x="73518" y="155069"/>
                    <a:pt x="73518" y="138115"/>
                  </a:cubicBezTo>
                  <a:cubicBezTo>
                    <a:pt x="73518" y="125161"/>
                    <a:pt x="76090" y="118112"/>
                    <a:pt x="89806" y="104491"/>
                  </a:cubicBezTo>
                  <a:cubicBezTo>
                    <a:pt x="89806" y="104491"/>
                    <a:pt x="90472" y="103920"/>
                    <a:pt x="91330" y="103158"/>
                  </a:cubicBezTo>
                  <a:cubicBezTo>
                    <a:pt x="92187" y="103920"/>
                    <a:pt x="92854" y="104491"/>
                    <a:pt x="92854" y="104491"/>
                  </a:cubicBezTo>
                  <a:cubicBezTo>
                    <a:pt x="106570" y="118112"/>
                    <a:pt x="109141" y="125161"/>
                    <a:pt x="109141" y="138115"/>
                  </a:cubicBezTo>
                  <a:cubicBezTo>
                    <a:pt x="109141" y="155069"/>
                    <a:pt x="109522" y="167928"/>
                    <a:pt x="109713" y="176310"/>
                  </a:cubicBezTo>
                  <a:cubicBezTo>
                    <a:pt x="109903" y="184120"/>
                    <a:pt x="112666" y="184025"/>
                    <a:pt x="122857" y="184025"/>
                  </a:cubicBezTo>
                  <a:cubicBezTo>
                    <a:pt x="124667" y="184025"/>
                    <a:pt x="165625" y="182977"/>
                    <a:pt x="167434" y="183073"/>
                  </a:cubicBezTo>
                  <a:cubicBezTo>
                    <a:pt x="182389" y="184025"/>
                    <a:pt x="182770" y="179549"/>
                    <a:pt x="182389" y="168023"/>
                  </a:cubicBezTo>
                  <a:close/>
                  <a:moveTo>
                    <a:pt x="163529" y="174786"/>
                  </a:moveTo>
                  <a:cubicBezTo>
                    <a:pt x="146670" y="174786"/>
                    <a:pt x="131335" y="175739"/>
                    <a:pt x="124000" y="175643"/>
                  </a:cubicBezTo>
                  <a:cubicBezTo>
                    <a:pt x="117047" y="175548"/>
                    <a:pt x="117428" y="174119"/>
                    <a:pt x="117333" y="166594"/>
                  </a:cubicBezTo>
                  <a:cubicBezTo>
                    <a:pt x="117142" y="158403"/>
                    <a:pt x="117238" y="145354"/>
                    <a:pt x="117047" y="139448"/>
                  </a:cubicBezTo>
                  <a:cubicBezTo>
                    <a:pt x="116190" y="117350"/>
                    <a:pt x="115714" y="115445"/>
                    <a:pt x="92473" y="91823"/>
                  </a:cubicBezTo>
                  <a:cubicBezTo>
                    <a:pt x="92473" y="91823"/>
                    <a:pt x="91806" y="91156"/>
                    <a:pt x="91234" y="91156"/>
                  </a:cubicBezTo>
                  <a:cubicBezTo>
                    <a:pt x="90758" y="91156"/>
                    <a:pt x="89996" y="91823"/>
                    <a:pt x="89996" y="91823"/>
                  </a:cubicBezTo>
                  <a:cubicBezTo>
                    <a:pt x="66755" y="115350"/>
                    <a:pt x="66279" y="117255"/>
                    <a:pt x="65422" y="139448"/>
                  </a:cubicBezTo>
                  <a:cubicBezTo>
                    <a:pt x="65231" y="145354"/>
                    <a:pt x="65326" y="158403"/>
                    <a:pt x="65136" y="166594"/>
                  </a:cubicBezTo>
                  <a:cubicBezTo>
                    <a:pt x="64945" y="174119"/>
                    <a:pt x="65422" y="175453"/>
                    <a:pt x="58468" y="175643"/>
                  </a:cubicBezTo>
                  <a:cubicBezTo>
                    <a:pt x="51134" y="175834"/>
                    <a:pt x="35799" y="174786"/>
                    <a:pt x="18940" y="174786"/>
                  </a:cubicBezTo>
                  <a:cubicBezTo>
                    <a:pt x="7795" y="174786"/>
                    <a:pt x="8748" y="174595"/>
                    <a:pt x="8843" y="165547"/>
                  </a:cubicBezTo>
                  <a:cubicBezTo>
                    <a:pt x="9129" y="134686"/>
                    <a:pt x="8843" y="109159"/>
                    <a:pt x="8843" y="94490"/>
                  </a:cubicBezTo>
                  <a:cubicBezTo>
                    <a:pt x="8843" y="82584"/>
                    <a:pt x="8843" y="83536"/>
                    <a:pt x="14558" y="78679"/>
                  </a:cubicBezTo>
                  <a:cubicBezTo>
                    <a:pt x="20559" y="73535"/>
                    <a:pt x="76852" y="25243"/>
                    <a:pt x="82376" y="19338"/>
                  </a:cubicBezTo>
                  <a:cubicBezTo>
                    <a:pt x="86091" y="15337"/>
                    <a:pt x="88186" y="14004"/>
                    <a:pt x="91425" y="14194"/>
                  </a:cubicBezTo>
                  <a:cubicBezTo>
                    <a:pt x="94282" y="14385"/>
                    <a:pt x="96759" y="15337"/>
                    <a:pt x="100474" y="19338"/>
                  </a:cubicBezTo>
                  <a:cubicBezTo>
                    <a:pt x="105712" y="25243"/>
                    <a:pt x="161910" y="73535"/>
                    <a:pt x="168006" y="78679"/>
                  </a:cubicBezTo>
                  <a:cubicBezTo>
                    <a:pt x="173721" y="83536"/>
                    <a:pt x="173721" y="82584"/>
                    <a:pt x="173721" y="94490"/>
                  </a:cubicBezTo>
                  <a:cubicBezTo>
                    <a:pt x="173721" y="109063"/>
                    <a:pt x="173435" y="134591"/>
                    <a:pt x="173721" y="165547"/>
                  </a:cubicBezTo>
                  <a:cubicBezTo>
                    <a:pt x="173721" y="174595"/>
                    <a:pt x="174673" y="174786"/>
                    <a:pt x="163529" y="174786"/>
                  </a:cubicBezTo>
                  <a:close/>
                </a:path>
              </a:pathLst>
            </a:custGeom>
            <a:solidFill>
              <a:srgbClr val="1415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42">
              <a:extLst>
                <a:ext uri="{FF2B5EF4-FFF2-40B4-BE49-F238E27FC236}">
                  <a16:creationId xmlns:a16="http://schemas.microsoft.com/office/drawing/2014/main" id="{80D1612F-FF3C-4D69-8A16-835A92435F7A}"/>
                </a:ext>
              </a:extLst>
            </p:cNvPr>
            <p:cNvSpPr/>
            <p:nvPr/>
          </p:nvSpPr>
          <p:spPr>
            <a:xfrm rot="18900000">
              <a:off x="2488467" y="5921898"/>
              <a:ext cx="160183" cy="236273"/>
            </a:xfrm>
            <a:custGeom>
              <a:avLst/>
              <a:gdLst>
                <a:gd name="connsiteX0" fmla="*/ 82753 w 106962"/>
                <a:gd name="connsiteY0" fmla="*/ 24209 h 157772"/>
                <a:gd name="connsiteX1" fmla="*/ 24209 w 106962"/>
                <a:gd name="connsiteY1" fmla="*/ 24209 h 157772"/>
                <a:gd name="connsiteX2" fmla="*/ 24209 w 106962"/>
                <a:gd name="connsiteY2" fmla="*/ 82753 h 157772"/>
                <a:gd name="connsiteX3" fmla="*/ 82753 w 106962"/>
                <a:gd name="connsiteY3" fmla="*/ 82753 h 157772"/>
                <a:gd name="connsiteX4" fmla="*/ 82753 w 106962"/>
                <a:gd name="connsiteY4" fmla="*/ 24209 h 157772"/>
                <a:gd name="connsiteX5" fmla="*/ 91298 w 106962"/>
                <a:gd name="connsiteY5" fmla="*/ 15664 h 157772"/>
                <a:gd name="connsiteX6" fmla="*/ 91298 w 106962"/>
                <a:gd name="connsiteY6" fmla="*/ 91298 h 157772"/>
                <a:gd name="connsiteX7" fmla="*/ 66171 w 106962"/>
                <a:gd name="connsiteY7" fmla="*/ 104493 h 157772"/>
                <a:gd name="connsiteX8" fmla="*/ 66171 w 106962"/>
                <a:gd name="connsiteY8" fmla="*/ 157772 h 157772"/>
                <a:gd name="connsiteX9" fmla="*/ 40790 w 106962"/>
                <a:gd name="connsiteY9" fmla="*/ 157696 h 157772"/>
                <a:gd name="connsiteX10" fmla="*/ 40790 w 106962"/>
                <a:gd name="connsiteY10" fmla="*/ 104493 h 157772"/>
                <a:gd name="connsiteX11" fmla="*/ 15664 w 106962"/>
                <a:gd name="connsiteY11" fmla="*/ 91298 h 157772"/>
                <a:gd name="connsiteX12" fmla="*/ 15664 w 106962"/>
                <a:gd name="connsiteY12" fmla="*/ 15664 h 157772"/>
                <a:gd name="connsiteX13" fmla="*/ 91298 w 106962"/>
                <a:gd name="connsiteY13" fmla="*/ 15664 h 157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962" h="157772">
                  <a:moveTo>
                    <a:pt x="82753" y="24209"/>
                  </a:moveTo>
                  <a:cubicBezTo>
                    <a:pt x="66586" y="8042"/>
                    <a:pt x="40375" y="8043"/>
                    <a:pt x="24209" y="24209"/>
                  </a:cubicBezTo>
                  <a:cubicBezTo>
                    <a:pt x="8042" y="40375"/>
                    <a:pt x="8042" y="66586"/>
                    <a:pt x="24209" y="82753"/>
                  </a:cubicBezTo>
                  <a:cubicBezTo>
                    <a:pt x="40375" y="98919"/>
                    <a:pt x="66587" y="98919"/>
                    <a:pt x="82753" y="82753"/>
                  </a:cubicBezTo>
                  <a:cubicBezTo>
                    <a:pt x="98919" y="66586"/>
                    <a:pt x="98919" y="40375"/>
                    <a:pt x="82753" y="24209"/>
                  </a:cubicBezTo>
                  <a:close/>
                  <a:moveTo>
                    <a:pt x="91298" y="15664"/>
                  </a:moveTo>
                  <a:cubicBezTo>
                    <a:pt x="112184" y="36550"/>
                    <a:pt x="112184" y="70412"/>
                    <a:pt x="91298" y="91298"/>
                  </a:cubicBezTo>
                  <a:cubicBezTo>
                    <a:pt x="84165" y="98430"/>
                    <a:pt x="75519" y="103127"/>
                    <a:pt x="66171" y="104493"/>
                  </a:cubicBezTo>
                  <a:lnTo>
                    <a:pt x="66171" y="157772"/>
                  </a:lnTo>
                  <a:lnTo>
                    <a:pt x="40790" y="157696"/>
                  </a:lnTo>
                  <a:lnTo>
                    <a:pt x="40790" y="104493"/>
                  </a:lnTo>
                  <a:cubicBezTo>
                    <a:pt x="31442" y="103127"/>
                    <a:pt x="22796" y="98430"/>
                    <a:pt x="15664" y="91298"/>
                  </a:cubicBezTo>
                  <a:cubicBezTo>
                    <a:pt x="-5222" y="70412"/>
                    <a:pt x="-5222" y="36549"/>
                    <a:pt x="15664" y="15664"/>
                  </a:cubicBezTo>
                  <a:cubicBezTo>
                    <a:pt x="36549" y="-5222"/>
                    <a:pt x="70412" y="-5222"/>
                    <a:pt x="91298" y="1566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" name="Freeform: Shape 43">
              <a:extLst>
                <a:ext uri="{FF2B5EF4-FFF2-40B4-BE49-F238E27FC236}">
                  <a16:creationId xmlns:a16="http://schemas.microsoft.com/office/drawing/2014/main" id="{0D06A8AE-0B52-4CA3-911A-6D13229B2673}"/>
                </a:ext>
              </a:extLst>
            </p:cNvPr>
            <p:cNvSpPr/>
            <p:nvPr/>
          </p:nvSpPr>
          <p:spPr>
            <a:xfrm>
              <a:off x="2922193" y="5953001"/>
              <a:ext cx="174067" cy="174066"/>
            </a:xfrm>
            <a:custGeom>
              <a:avLst/>
              <a:gdLst>
                <a:gd name="connsiteX0" fmla="*/ 51378 w 116233"/>
                <a:gd name="connsiteY0" fmla="*/ 29506 h 116233"/>
                <a:gd name="connsiteX1" fmla="*/ 64854 w 116233"/>
                <a:gd name="connsiteY1" fmla="*/ 29506 h 116233"/>
                <a:gd name="connsiteX2" fmla="*/ 64854 w 116233"/>
                <a:gd name="connsiteY2" fmla="*/ 51378 h 116233"/>
                <a:gd name="connsiteX3" fmla="*/ 86726 w 116233"/>
                <a:gd name="connsiteY3" fmla="*/ 51378 h 116233"/>
                <a:gd name="connsiteX4" fmla="*/ 86726 w 116233"/>
                <a:gd name="connsiteY4" fmla="*/ 64854 h 116233"/>
                <a:gd name="connsiteX5" fmla="*/ 64854 w 116233"/>
                <a:gd name="connsiteY5" fmla="*/ 64854 h 116233"/>
                <a:gd name="connsiteX6" fmla="*/ 64854 w 116233"/>
                <a:gd name="connsiteY6" fmla="*/ 86726 h 116233"/>
                <a:gd name="connsiteX7" fmla="*/ 51378 w 116233"/>
                <a:gd name="connsiteY7" fmla="*/ 86726 h 116233"/>
                <a:gd name="connsiteX8" fmla="*/ 51378 w 116233"/>
                <a:gd name="connsiteY8" fmla="*/ 64854 h 116233"/>
                <a:gd name="connsiteX9" fmla="*/ 29506 w 116233"/>
                <a:gd name="connsiteY9" fmla="*/ 64854 h 116233"/>
                <a:gd name="connsiteX10" fmla="*/ 29506 w 116233"/>
                <a:gd name="connsiteY10" fmla="*/ 51378 h 116233"/>
                <a:gd name="connsiteX11" fmla="*/ 51378 w 116233"/>
                <a:gd name="connsiteY11" fmla="*/ 51378 h 116233"/>
                <a:gd name="connsiteX12" fmla="*/ 26810 w 116233"/>
                <a:gd name="connsiteY12" fmla="*/ 11156 h 116233"/>
                <a:gd name="connsiteX13" fmla="*/ 11156 w 116233"/>
                <a:gd name="connsiteY13" fmla="*/ 26810 h 116233"/>
                <a:gd name="connsiteX14" fmla="*/ 11156 w 116233"/>
                <a:gd name="connsiteY14" fmla="*/ 89422 h 116233"/>
                <a:gd name="connsiteX15" fmla="*/ 26810 w 116233"/>
                <a:gd name="connsiteY15" fmla="*/ 105076 h 116233"/>
                <a:gd name="connsiteX16" fmla="*/ 89422 w 116233"/>
                <a:gd name="connsiteY16" fmla="*/ 105076 h 116233"/>
                <a:gd name="connsiteX17" fmla="*/ 105076 w 116233"/>
                <a:gd name="connsiteY17" fmla="*/ 89422 h 116233"/>
                <a:gd name="connsiteX18" fmla="*/ 105076 w 116233"/>
                <a:gd name="connsiteY18" fmla="*/ 26810 h 116233"/>
                <a:gd name="connsiteX19" fmla="*/ 89422 w 116233"/>
                <a:gd name="connsiteY19" fmla="*/ 11156 h 116233"/>
                <a:gd name="connsiteX20" fmla="*/ 19373 w 116233"/>
                <a:gd name="connsiteY20" fmla="*/ 0 h 116233"/>
                <a:gd name="connsiteX21" fmla="*/ 96860 w 116233"/>
                <a:gd name="connsiteY21" fmla="*/ 0 h 116233"/>
                <a:gd name="connsiteX22" fmla="*/ 116233 w 116233"/>
                <a:gd name="connsiteY22" fmla="*/ 19373 h 116233"/>
                <a:gd name="connsiteX23" fmla="*/ 116233 w 116233"/>
                <a:gd name="connsiteY23" fmla="*/ 96860 h 116233"/>
                <a:gd name="connsiteX24" fmla="*/ 96860 w 116233"/>
                <a:gd name="connsiteY24" fmla="*/ 116233 h 116233"/>
                <a:gd name="connsiteX25" fmla="*/ 19373 w 116233"/>
                <a:gd name="connsiteY25" fmla="*/ 116233 h 116233"/>
                <a:gd name="connsiteX26" fmla="*/ 0 w 116233"/>
                <a:gd name="connsiteY26" fmla="*/ 96860 h 116233"/>
                <a:gd name="connsiteX27" fmla="*/ 0 w 116233"/>
                <a:gd name="connsiteY27" fmla="*/ 19373 h 116233"/>
                <a:gd name="connsiteX28" fmla="*/ 19373 w 116233"/>
                <a:gd name="connsiteY28" fmla="*/ 0 h 116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6233" h="116233">
                  <a:moveTo>
                    <a:pt x="51378" y="29506"/>
                  </a:moveTo>
                  <a:lnTo>
                    <a:pt x="64854" y="29506"/>
                  </a:lnTo>
                  <a:lnTo>
                    <a:pt x="64854" y="51378"/>
                  </a:lnTo>
                  <a:lnTo>
                    <a:pt x="86726" y="51378"/>
                  </a:lnTo>
                  <a:lnTo>
                    <a:pt x="86726" y="64854"/>
                  </a:lnTo>
                  <a:lnTo>
                    <a:pt x="64854" y="64854"/>
                  </a:lnTo>
                  <a:lnTo>
                    <a:pt x="64854" y="86726"/>
                  </a:lnTo>
                  <a:lnTo>
                    <a:pt x="51378" y="86726"/>
                  </a:lnTo>
                  <a:lnTo>
                    <a:pt x="51378" y="64854"/>
                  </a:lnTo>
                  <a:lnTo>
                    <a:pt x="29506" y="64854"/>
                  </a:lnTo>
                  <a:lnTo>
                    <a:pt x="29506" y="51378"/>
                  </a:lnTo>
                  <a:lnTo>
                    <a:pt x="51378" y="51378"/>
                  </a:lnTo>
                  <a:close/>
                  <a:moveTo>
                    <a:pt x="26810" y="11156"/>
                  </a:moveTo>
                  <a:cubicBezTo>
                    <a:pt x="18165" y="11156"/>
                    <a:pt x="11156" y="18165"/>
                    <a:pt x="11156" y="26810"/>
                  </a:cubicBezTo>
                  <a:lnTo>
                    <a:pt x="11156" y="89422"/>
                  </a:lnTo>
                  <a:cubicBezTo>
                    <a:pt x="11156" y="98067"/>
                    <a:pt x="18165" y="105076"/>
                    <a:pt x="26810" y="105076"/>
                  </a:cubicBezTo>
                  <a:lnTo>
                    <a:pt x="89422" y="105076"/>
                  </a:lnTo>
                  <a:cubicBezTo>
                    <a:pt x="98067" y="105076"/>
                    <a:pt x="105076" y="98067"/>
                    <a:pt x="105076" y="89422"/>
                  </a:cubicBezTo>
                  <a:lnTo>
                    <a:pt x="105076" y="26810"/>
                  </a:lnTo>
                  <a:cubicBezTo>
                    <a:pt x="105076" y="18165"/>
                    <a:pt x="98067" y="11156"/>
                    <a:pt x="89422" y="11156"/>
                  </a:cubicBezTo>
                  <a:close/>
                  <a:moveTo>
                    <a:pt x="19373" y="0"/>
                  </a:moveTo>
                  <a:lnTo>
                    <a:pt x="96860" y="0"/>
                  </a:lnTo>
                  <a:cubicBezTo>
                    <a:pt x="107559" y="0"/>
                    <a:pt x="116233" y="8674"/>
                    <a:pt x="116233" y="19373"/>
                  </a:cubicBezTo>
                  <a:lnTo>
                    <a:pt x="116233" y="96860"/>
                  </a:lnTo>
                  <a:cubicBezTo>
                    <a:pt x="116233" y="107559"/>
                    <a:pt x="107559" y="116233"/>
                    <a:pt x="96860" y="116233"/>
                  </a:cubicBezTo>
                  <a:lnTo>
                    <a:pt x="19373" y="116233"/>
                  </a:lnTo>
                  <a:cubicBezTo>
                    <a:pt x="8674" y="116233"/>
                    <a:pt x="0" y="107559"/>
                    <a:pt x="0" y="96860"/>
                  </a:cubicBezTo>
                  <a:lnTo>
                    <a:pt x="0" y="19373"/>
                  </a:lnTo>
                  <a:cubicBezTo>
                    <a:pt x="0" y="8674"/>
                    <a:pt x="8674" y="0"/>
                    <a:pt x="1937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" name="Freeform: Shape 44">
              <a:extLst>
                <a:ext uri="{FF2B5EF4-FFF2-40B4-BE49-F238E27FC236}">
                  <a16:creationId xmlns:a16="http://schemas.microsoft.com/office/drawing/2014/main" id="{6E140304-DEAB-46CB-9EA8-56BD504BA574}"/>
                </a:ext>
              </a:extLst>
            </p:cNvPr>
            <p:cNvSpPr/>
            <p:nvPr userDrawn="1"/>
          </p:nvSpPr>
          <p:spPr>
            <a:xfrm>
              <a:off x="3830618" y="5948362"/>
              <a:ext cx="240842" cy="183344"/>
            </a:xfrm>
            <a:custGeom>
              <a:avLst/>
              <a:gdLst>
                <a:gd name="connsiteX0" fmla="*/ 75813 w 151629"/>
                <a:gd name="connsiteY0" fmla="*/ 0 h 115430"/>
                <a:gd name="connsiteX1" fmla="*/ 112332 w 151629"/>
                <a:gd name="connsiteY1" fmla="*/ 36519 h 115430"/>
                <a:gd name="connsiteX2" fmla="*/ 101636 w 151629"/>
                <a:gd name="connsiteY2" fmla="*/ 62342 h 115430"/>
                <a:gd name="connsiteX3" fmla="*/ 92112 w 151629"/>
                <a:gd name="connsiteY3" fmla="*/ 66287 h 115430"/>
                <a:gd name="connsiteX4" fmla="*/ 100180 w 151629"/>
                <a:gd name="connsiteY4" fmla="*/ 67507 h 115430"/>
                <a:gd name="connsiteX5" fmla="*/ 151313 w 151629"/>
                <a:gd name="connsiteY5" fmla="*/ 113867 h 115430"/>
                <a:gd name="connsiteX6" fmla="*/ 151629 w 151629"/>
                <a:gd name="connsiteY6" fmla="*/ 115430 h 115430"/>
                <a:gd name="connsiteX7" fmla="*/ 0 w 151629"/>
                <a:gd name="connsiteY7" fmla="*/ 115430 h 115430"/>
                <a:gd name="connsiteX8" fmla="*/ 315 w 151629"/>
                <a:gd name="connsiteY8" fmla="*/ 113867 h 115430"/>
                <a:gd name="connsiteX9" fmla="*/ 51448 w 151629"/>
                <a:gd name="connsiteY9" fmla="*/ 67507 h 115430"/>
                <a:gd name="connsiteX10" fmla="*/ 59515 w 151629"/>
                <a:gd name="connsiteY10" fmla="*/ 66287 h 115430"/>
                <a:gd name="connsiteX11" fmla="*/ 49990 w 151629"/>
                <a:gd name="connsiteY11" fmla="*/ 62342 h 115430"/>
                <a:gd name="connsiteX12" fmla="*/ 39294 w 151629"/>
                <a:gd name="connsiteY12" fmla="*/ 36519 h 115430"/>
                <a:gd name="connsiteX13" fmla="*/ 75813 w 151629"/>
                <a:gd name="connsiteY13" fmla="*/ 0 h 11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629" h="115430">
                  <a:moveTo>
                    <a:pt x="75813" y="0"/>
                  </a:moveTo>
                  <a:cubicBezTo>
                    <a:pt x="95982" y="0"/>
                    <a:pt x="112332" y="16350"/>
                    <a:pt x="112332" y="36519"/>
                  </a:cubicBezTo>
                  <a:cubicBezTo>
                    <a:pt x="112332" y="46603"/>
                    <a:pt x="108245" y="55733"/>
                    <a:pt x="101636" y="62342"/>
                  </a:cubicBezTo>
                  <a:lnTo>
                    <a:pt x="92112" y="66287"/>
                  </a:lnTo>
                  <a:lnTo>
                    <a:pt x="100180" y="67507"/>
                  </a:lnTo>
                  <a:cubicBezTo>
                    <a:pt x="123272" y="74689"/>
                    <a:pt x="141984" y="91810"/>
                    <a:pt x="151313" y="113867"/>
                  </a:cubicBezTo>
                  <a:lnTo>
                    <a:pt x="151629" y="115430"/>
                  </a:lnTo>
                  <a:lnTo>
                    <a:pt x="0" y="115430"/>
                  </a:lnTo>
                  <a:lnTo>
                    <a:pt x="315" y="113867"/>
                  </a:lnTo>
                  <a:cubicBezTo>
                    <a:pt x="9644" y="91810"/>
                    <a:pt x="28357" y="74689"/>
                    <a:pt x="51448" y="67507"/>
                  </a:cubicBezTo>
                  <a:lnTo>
                    <a:pt x="59515" y="66287"/>
                  </a:lnTo>
                  <a:lnTo>
                    <a:pt x="49990" y="62342"/>
                  </a:lnTo>
                  <a:cubicBezTo>
                    <a:pt x="43382" y="55733"/>
                    <a:pt x="39294" y="46603"/>
                    <a:pt x="39294" y="36519"/>
                  </a:cubicBezTo>
                  <a:cubicBezTo>
                    <a:pt x="39294" y="16350"/>
                    <a:pt x="55644" y="0"/>
                    <a:pt x="758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2" name="Group 46">
            <a:extLst>
              <a:ext uri="{FF2B5EF4-FFF2-40B4-BE49-F238E27FC236}">
                <a16:creationId xmlns:a16="http://schemas.microsoft.com/office/drawing/2014/main" id="{25F71F61-F51A-4CF0-B0E6-3201658E67E2}"/>
              </a:ext>
            </a:extLst>
          </p:cNvPr>
          <p:cNvGrpSpPr/>
          <p:nvPr/>
        </p:nvGrpSpPr>
        <p:grpSpPr>
          <a:xfrm>
            <a:off x="3599958" y="4872064"/>
            <a:ext cx="2238909" cy="741381"/>
            <a:chOff x="1045338" y="4862539"/>
            <a:chExt cx="2238909" cy="741381"/>
          </a:xfrm>
        </p:grpSpPr>
        <p:sp>
          <p:nvSpPr>
            <p:cNvPr id="13" name="Text Placeholder 5">
              <a:extLst>
                <a:ext uri="{FF2B5EF4-FFF2-40B4-BE49-F238E27FC236}">
                  <a16:creationId xmlns:a16="http://schemas.microsoft.com/office/drawing/2014/main" id="{C1017C75-B4AD-490C-8E75-C4CB5936A2A2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045338" y="4862539"/>
              <a:ext cx="2238909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altLang="ko-KR" dirty="0">
                  <a:solidFill>
                    <a:schemeClr val="accent2"/>
                  </a:solidFill>
                </a:rPr>
                <a:t>Contents Here</a:t>
              </a:r>
              <a:endParaRPr lang="ko-KR" alt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14" name="직사각형 38">
              <a:extLst>
                <a:ext uri="{FF2B5EF4-FFF2-40B4-BE49-F238E27FC236}">
                  <a16:creationId xmlns:a16="http://schemas.microsoft.com/office/drawing/2014/main" id="{98597445-6750-4B14-B3BF-E748E3E7F265}"/>
                </a:ext>
              </a:extLst>
            </p:cNvPr>
            <p:cNvSpPr/>
            <p:nvPr userDrawn="1"/>
          </p:nvSpPr>
          <p:spPr>
            <a:xfrm>
              <a:off x="1045338" y="5142255"/>
              <a:ext cx="223890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altLang="ko-KR" sz="1200" dirty="0"/>
            </a:p>
          </p:txBody>
        </p:sp>
      </p:grpSp>
      <p:grpSp>
        <p:nvGrpSpPr>
          <p:cNvPr id="15" name="Group 49">
            <a:extLst>
              <a:ext uri="{FF2B5EF4-FFF2-40B4-BE49-F238E27FC236}">
                <a16:creationId xmlns:a16="http://schemas.microsoft.com/office/drawing/2014/main" id="{35D89C9D-2A82-4942-9C28-5E50F26A444F}"/>
              </a:ext>
            </a:extLst>
          </p:cNvPr>
          <p:cNvGrpSpPr/>
          <p:nvPr/>
        </p:nvGrpSpPr>
        <p:grpSpPr>
          <a:xfrm>
            <a:off x="3704555" y="5778723"/>
            <a:ext cx="2047824" cy="236573"/>
            <a:chOff x="2026235" y="5921898"/>
            <a:chExt cx="2045225" cy="236273"/>
          </a:xfrm>
        </p:grpSpPr>
        <p:sp>
          <p:nvSpPr>
            <p:cNvPr id="16" name="Graphic 411">
              <a:extLst>
                <a:ext uri="{FF2B5EF4-FFF2-40B4-BE49-F238E27FC236}">
                  <a16:creationId xmlns:a16="http://schemas.microsoft.com/office/drawing/2014/main" id="{846CFD5D-3269-4FAB-BD0C-26D69D8392FC}"/>
                </a:ext>
              </a:extLst>
            </p:cNvPr>
            <p:cNvSpPr/>
            <p:nvPr/>
          </p:nvSpPr>
          <p:spPr>
            <a:xfrm>
              <a:off x="3369803" y="5965055"/>
              <a:ext cx="187270" cy="149958"/>
            </a:xfrm>
            <a:custGeom>
              <a:avLst/>
              <a:gdLst>
                <a:gd name="connsiteX0" fmla="*/ 170401 w 186562"/>
                <a:gd name="connsiteY0" fmla="*/ 12144 h 149392"/>
                <a:gd name="connsiteX1" fmla="*/ 92677 w 186562"/>
                <a:gd name="connsiteY1" fmla="*/ 29098 h 149392"/>
                <a:gd name="connsiteX2" fmla="*/ 12381 w 186562"/>
                <a:gd name="connsiteY2" fmla="*/ 17382 h 149392"/>
                <a:gd name="connsiteX3" fmla="*/ 29717 w 186562"/>
                <a:gd name="connsiteY3" fmla="*/ 97392 h 149392"/>
                <a:gd name="connsiteX4" fmla="*/ 76199 w 186562"/>
                <a:gd name="connsiteY4" fmla="*/ 140445 h 149392"/>
                <a:gd name="connsiteX5" fmla="*/ 105441 w 186562"/>
                <a:gd name="connsiteY5" fmla="*/ 141874 h 149392"/>
                <a:gd name="connsiteX6" fmla="*/ 162495 w 186562"/>
                <a:gd name="connsiteY6" fmla="*/ 92630 h 149392"/>
                <a:gd name="connsiteX7" fmla="*/ 170401 w 186562"/>
                <a:gd name="connsiteY7" fmla="*/ 12144 h 149392"/>
                <a:gd name="connsiteX8" fmla="*/ 148303 w 186562"/>
                <a:gd name="connsiteY8" fmla="*/ 90249 h 149392"/>
                <a:gd name="connsiteX9" fmla="*/ 102583 w 186562"/>
                <a:gd name="connsiteY9" fmla="*/ 129682 h 149392"/>
                <a:gd name="connsiteX10" fmla="*/ 79152 w 186562"/>
                <a:gd name="connsiteY10" fmla="*/ 128539 h 149392"/>
                <a:gd name="connsiteX11" fmla="*/ 41909 w 186562"/>
                <a:gd name="connsiteY11" fmla="*/ 94059 h 149392"/>
                <a:gd name="connsiteX12" fmla="*/ 22573 w 186562"/>
                <a:gd name="connsiteY12" fmla="*/ 24621 h 149392"/>
                <a:gd name="connsiteX13" fmla="*/ 92582 w 186562"/>
                <a:gd name="connsiteY13" fmla="*/ 41862 h 149392"/>
                <a:gd name="connsiteX14" fmla="*/ 161829 w 186562"/>
                <a:gd name="connsiteY14" fmla="*/ 22050 h 149392"/>
                <a:gd name="connsiteX15" fmla="*/ 148303 w 186562"/>
                <a:gd name="connsiteY15" fmla="*/ 90249 h 149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562" h="149392">
                  <a:moveTo>
                    <a:pt x="170401" y="12144"/>
                  </a:moveTo>
                  <a:cubicBezTo>
                    <a:pt x="147446" y="-8621"/>
                    <a:pt x="118299" y="-2620"/>
                    <a:pt x="92677" y="29098"/>
                  </a:cubicBezTo>
                  <a:cubicBezTo>
                    <a:pt x="60483" y="428"/>
                    <a:pt x="31717" y="-3477"/>
                    <a:pt x="12381" y="17382"/>
                  </a:cubicBezTo>
                  <a:cubicBezTo>
                    <a:pt x="-8859" y="40147"/>
                    <a:pt x="-2573" y="68722"/>
                    <a:pt x="29717" y="97392"/>
                  </a:cubicBezTo>
                  <a:cubicBezTo>
                    <a:pt x="45433" y="111394"/>
                    <a:pt x="61340" y="125491"/>
                    <a:pt x="76199" y="140445"/>
                  </a:cubicBezTo>
                  <a:cubicBezTo>
                    <a:pt x="86295" y="150447"/>
                    <a:pt x="93630" y="153590"/>
                    <a:pt x="105441" y="141874"/>
                  </a:cubicBezTo>
                  <a:cubicBezTo>
                    <a:pt x="123348" y="124348"/>
                    <a:pt x="143636" y="109203"/>
                    <a:pt x="162495" y="92630"/>
                  </a:cubicBezTo>
                  <a:cubicBezTo>
                    <a:pt x="191356" y="67103"/>
                    <a:pt x="194595" y="33861"/>
                    <a:pt x="170401" y="12144"/>
                  </a:cubicBezTo>
                  <a:close/>
                  <a:moveTo>
                    <a:pt x="148303" y="90249"/>
                  </a:moveTo>
                  <a:cubicBezTo>
                    <a:pt x="133158" y="103488"/>
                    <a:pt x="116966" y="115680"/>
                    <a:pt x="102583" y="129682"/>
                  </a:cubicBezTo>
                  <a:cubicBezTo>
                    <a:pt x="93058" y="139017"/>
                    <a:pt x="87248" y="136540"/>
                    <a:pt x="79152" y="128539"/>
                  </a:cubicBezTo>
                  <a:cubicBezTo>
                    <a:pt x="67245" y="116538"/>
                    <a:pt x="54577" y="105298"/>
                    <a:pt x="41909" y="94059"/>
                  </a:cubicBezTo>
                  <a:cubicBezTo>
                    <a:pt x="16096" y="71008"/>
                    <a:pt x="5619" y="42909"/>
                    <a:pt x="22573" y="24621"/>
                  </a:cubicBezTo>
                  <a:cubicBezTo>
                    <a:pt x="38099" y="7857"/>
                    <a:pt x="66769" y="18811"/>
                    <a:pt x="92582" y="41862"/>
                  </a:cubicBezTo>
                  <a:cubicBezTo>
                    <a:pt x="113156" y="16430"/>
                    <a:pt x="143445" y="5381"/>
                    <a:pt x="161829" y="22050"/>
                  </a:cubicBezTo>
                  <a:cubicBezTo>
                    <a:pt x="181260" y="39480"/>
                    <a:pt x="171544" y="69865"/>
                    <a:pt x="148303" y="9024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411">
              <a:extLst>
                <a:ext uri="{FF2B5EF4-FFF2-40B4-BE49-F238E27FC236}">
                  <a16:creationId xmlns:a16="http://schemas.microsoft.com/office/drawing/2014/main" id="{5CBEE954-04AF-4FD4-8ED2-336E241C9229}"/>
                </a:ext>
              </a:extLst>
            </p:cNvPr>
            <p:cNvSpPr/>
            <p:nvPr/>
          </p:nvSpPr>
          <p:spPr>
            <a:xfrm>
              <a:off x="2026235" y="5944886"/>
              <a:ext cx="188689" cy="190296"/>
            </a:xfrm>
            <a:custGeom>
              <a:avLst/>
              <a:gdLst>
                <a:gd name="connsiteX0" fmla="*/ 182389 w 182468"/>
                <a:gd name="connsiteY0" fmla="*/ 168023 h 184025"/>
                <a:gd name="connsiteX1" fmla="*/ 182293 w 182468"/>
                <a:gd name="connsiteY1" fmla="*/ 89728 h 184025"/>
                <a:gd name="connsiteX2" fmla="*/ 173721 w 182468"/>
                <a:gd name="connsiteY2" fmla="*/ 71725 h 184025"/>
                <a:gd name="connsiteX3" fmla="*/ 101521 w 182468"/>
                <a:gd name="connsiteY3" fmla="*/ 6574 h 184025"/>
                <a:gd name="connsiteX4" fmla="*/ 91234 w 182468"/>
                <a:gd name="connsiteY4" fmla="*/ 2 h 184025"/>
                <a:gd name="connsiteX5" fmla="*/ 80947 w 182468"/>
                <a:gd name="connsiteY5" fmla="*/ 6574 h 184025"/>
                <a:gd name="connsiteX6" fmla="*/ 8748 w 182468"/>
                <a:gd name="connsiteY6" fmla="*/ 71821 h 184025"/>
                <a:gd name="connsiteX7" fmla="*/ 175 w 182468"/>
                <a:gd name="connsiteY7" fmla="*/ 89728 h 184025"/>
                <a:gd name="connsiteX8" fmla="*/ 80 w 182468"/>
                <a:gd name="connsiteY8" fmla="*/ 168023 h 184025"/>
                <a:gd name="connsiteX9" fmla="*/ 15225 w 182468"/>
                <a:gd name="connsiteY9" fmla="*/ 183073 h 184025"/>
                <a:gd name="connsiteX10" fmla="*/ 59802 w 182468"/>
                <a:gd name="connsiteY10" fmla="*/ 184025 h 184025"/>
                <a:gd name="connsiteX11" fmla="*/ 72946 w 182468"/>
                <a:gd name="connsiteY11" fmla="*/ 176310 h 184025"/>
                <a:gd name="connsiteX12" fmla="*/ 73518 w 182468"/>
                <a:gd name="connsiteY12" fmla="*/ 138115 h 184025"/>
                <a:gd name="connsiteX13" fmla="*/ 89806 w 182468"/>
                <a:gd name="connsiteY13" fmla="*/ 104491 h 184025"/>
                <a:gd name="connsiteX14" fmla="*/ 91330 w 182468"/>
                <a:gd name="connsiteY14" fmla="*/ 103158 h 184025"/>
                <a:gd name="connsiteX15" fmla="*/ 92854 w 182468"/>
                <a:gd name="connsiteY15" fmla="*/ 104491 h 184025"/>
                <a:gd name="connsiteX16" fmla="*/ 109141 w 182468"/>
                <a:gd name="connsiteY16" fmla="*/ 138115 h 184025"/>
                <a:gd name="connsiteX17" fmla="*/ 109713 w 182468"/>
                <a:gd name="connsiteY17" fmla="*/ 176310 h 184025"/>
                <a:gd name="connsiteX18" fmla="*/ 122857 w 182468"/>
                <a:gd name="connsiteY18" fmla="*/ 184025 h 184025"/>
                <a:gd name="connsiteX19" fmla="*/ 167434 w 182468"/>
                <a:gd name="connsiteY19" fmla="*/ 183073 h 184025"/>
                <a:gd name="connsiteX20" fmla="*/ 182389 w 182468"/>
                <a:gd name="connsiteY20" fmla="*/ 168023 h 184025"/>
                <a:gd name="connsiteX21" fmla="*/ 163529 w 182468"/>
                <a:gd name="connsiteY21" fmla="*/ 174786 h 184025"/>
                <a:gd name="connsiteX22" fmla="*/ 124000 w 182468"/>
                <a:gd name="connsiteY22" fmla="*/ 175643 h 184025"/>
                <a:gd name="connsiteX23" fmla="*/ 117333 w 182468"/>
                <a:gd name="connsiteY23" fmla="*/ 166594 h 184025"/>
                <a:gd name="connsiteX24" fmla="*/ 117047 w 182468"/>
                <a:gd name="connsiteY24" fmla="*/ 139448 h 184025"/>
                <a:gd name="connsiteX25" fmla="*/ 92473 w 182468"/>
                <a:gd name="connsiteY25" fmla="*/ 91823 h 184025"/>
                <a:gd name="connsiteX26" fmla="*/ 91234 w 182468"/>
                <a:gd name="connsiteY26" fmla="*/ 91156 h 184025"/>
                <a:gd name="connsiteX27" fmla="*/ 89996 w 182468"/>
                <a:gd name="connsiteY27" fmla="*/ 91823 h 184025"/>
                <a:gd name="connsiteX28" fmla="*/ 65422 w 182468"/>
                <a:gd name="connsiteY28" fmla="*/ 139448 h 184025"/>
                <a:gd name="connsiteX29" fmla="*/ 65136 w 182468"/>
                <a:gd name="connsiteY29" fmla="*/ 166594 h 184025"/>
                <a:gd name="connsiteX30" fmla="*/ 58468 w 182468"/>
                <a:gd name="connsiteY30" fmla="*/ 175643 h 184025"/>
                <a:gd name="connsiteX31" fmla="*/ 18940 w 182468"/>
                <a:gd name="connsiteY31" fmla="*/ 174786 h 184025"/>
                <a:gd name="connsiteX32" fmla="*/ 8843 w 182468"/>
                <a:gd name="connsiteY32" fmla="*/ 165547 h 184025"/>
                <a:gd name="connsiteX33" fmla="*/ 8843 w 182468"/>
                <a:gd name="connsiteY33" fmla="*/ 94490 h 184025"/>
                <a:gd name="connsiteX34" fmla="*/ 14558 w 182468"/>
                <a:gd name="connsiteY34" fmla="*/ 78679 h 184025"/>
                <a:gd name="connsiteX35" fmla="*/ 82376 w 182468"/>
                <a:gd name="connsiteY35" fmla="*/ 19338 h 184025"/>
                <a:gd name="connsiteX36" fmla="*/ 91425 w 182468"/>
                <a:gd name="connsiteY36" fmla="*/ 14194 h 184025"/>
                <a:gd name="connsiteX37" fmla="*/ 100474 w 182468"/>
                <a:gd name="connsiteY37" fmla="*/ 19338 h 184025"/>
                <a:gd name="connsiteX38" fmla="*/ 168006 w 182468"/>
                <a:gd name="connsiteY38" fmla="*/ 78679 h 184025"/>
                <a:gd name="connsiteX39" fmla="*/ 173721 w 182468"/>
                <a:gd name="connsiteY39" fmla="*/ 94490 h 184025"/>
                <a:gd name="connsiteX40" fmla="*/ 173721 w 182468"/>
                <a:gd name="connsiteY40" fmla="*/ 165547 h 184025"/>
                <a:gd name="connsiteX41" fmla="*/ 163529 w 182468"/>
                <a:gd name="connsiteY41" fmla="*/ 174786 h 184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82468" h="184025">
                  <a:moveTo>
                    <a:pt x="182389" y="168023"/>
                  </a:moveTo>
                  <a:cubicBezTo>
                    <a:pt x="181627" y="142020"/>
                    <a:pt x="181817" y="115921"/>
                    <a:pt x="182293" y="89728"/>
                  </a:cubicBezTo>
                  <a:cubicBezTo>
                    <a:pt x="182484" y="80488"/>
                    <a:pt x="182103" y="79726"/>
                    <a:pt x="173721" y="71725"/>
                  </a:cubicBezTo>
                  <a:cubicBezTo>
                    <a:pt x="150099" y="49246"/>
                    <a:pt x="126382" y="27720"/>
                    <a:pt x="101521" y="6574"/>
                  </a:cubicBezTo>
                  <a:cubicBezTo>
                    <a:pt x="97045" y="2860"/>
                    <a:pt x="94663" y="-93"/>
                    <a:pt x="91234" y="2"/>
                  </a:cubicBezTo>
                  <a:cubicBezTo>
                    <a:pt x="87234" y="-93"/>
                    <a:pt x="85329" y="2860"/>
                    <a:pt x="80947" y="6574"/>
                  </a:cubicBezTo>
                  <a:cubicBezTo>
                    <a:pt x="56087" y="27815"/>
                    <a:pt x="32370" y="49246"/>
                    <a:pt x="8748" y="71821"/>
                  </a:cubicBezTo>
                  <a:cubicBezTo>
                    <a:pt x="366" y="79822"/>
                    <a:pt x="-15" y="80584"/>
                    <a:pt x="175" y="89728"/>
                  </a:cubicBezTo>
                  <a:cubicBezTo>
                    <a:pt x="652" y="115826"/>
                    <a:pt x="842" y="141925"/>
                    <a:pt x="80" y="168023"/>
                  </a:cubicBezTo>
                  <a:cubicBezTo>
                    <a:pt x="-301" y="179549"/>
                    <a:pt x="80" y="184025"/>
                    <a:pt x="15225" y="183073"/>
                  </a:cubicBezTo>
                  <a:cubicBezTo>
                    <a:pt x="17035" y="182977"/>
                    <a:pt x="57992" y="184025"/>
                    <a:pt x="59802" y="184025"/>
                  </a:cubicBezTo>
                  <a:cubicBezTo>
                    <a:pt x="69898" y="184025"/>
                    <a:pt x="72756" y="184216"/>
                    <a:pt x="72946" y="176310"/>
                  </a:cubicBezTo>
                  <a:cubicBezTo>
                    <a:pt x="73137" y="167928"/>
                    <a:pt x="73518" y="155069"/>
                    <a:pt x="73518" y="138115"/>
                  </a:cubicBezTo>
                  <a:cubicBezTo>
                    <a:pt x="73518" y="125161"/>
                    <a:pt x="76090" y="118112"/>
                    <a:pt x="89806" y="104491"/>
                  </a:cubicBezTo>
                  <a:cubicBezTo>
                    <a:pt x="89806" y="104491"/>
                    <a:pt x="90472" y="103920"/>
                    <a:pt x="91330" y="103158"/>
                  </a:cubicBezTo>
                  <a:cubicBezTo>
                    <a:pt x="92187" y="103920"/>
                    <a:pt x="92854" y="104491"/>
                    <a:pt x="92854" y="104491"/>
                  </a:cubicBezTo>
                  <a:cubicBezTo>
                    <a:pt x="106570" y="118112"/>
                    <a:pt x="109141" y="125161"/>
                    <a:pt x="109141" y="138115"/>
                  </a:cubicBezTo>
                  <a:cubicBezTo>
                    <a:pt x="109141" y="155069"/>
                    <a:pt x="109522" y="167928"/>
                    <a:pt x="109713" y="176310"/>
                  </a:cubicBezTo>
                  <a:cubicBezTo>
                    <a:pt x="109903" y="184120"/>
                    <a:pt x="112666" y="184025"/>
                    <a:pt x="122857" y="184025"/>
                  </a:cubicBezTo>
                  <a:cubicBezTo>
                    <a:pt x="124667" y="184025"/>
                    <a:pt x="165625" y="182977"/>
                    <a:pt x="167434" y="183073"/>
                  </a:cubicBezTo>
                  <a:cubicBezTo>
                    <a:pt x="182389" y="184025"/>
                    <a:pt x="182770" y="179549"/>
                    <a:pt x="182389" y="168023"/>
                  </a:cubicBezTo>
                  <a:close/>
                  <a:moveTo>
                    <a:pt x="163529" y="174786"/>
                  </a:moveTo>
                  <a:cubicBezTo>
                    <a:pt x="146670" y="174786"/>
                    <a:pt x="131335" y="175739"/>
                    <a:pt x="124000" y="175643"/>
                  </a:cubicBezTo>
                  <a:cubicBezTo>
                    <a:pt x="117047" y="175548"/>
                    <a:pt x="117428" y="174119"/>
                    <a:pt x="117333" y="166594"/>
                  </a:cubicBezTo>
                  <a:cubicBezTo>
                    <a:pt x="117142" y="158403"/>
                    <a:pt x="117238" y="145354"/>
                    <a:pt x="117047" y="139448"/>
                  </a:cubicBezTo>
                  <a:cubicBezTo>
                    <a:pt x="116190" y="117350"/>
                    <a:pt x="115714" y="115445"/>
                    <a:pt x="92473" y="91823"/>
                  </a:cubicBezTo>
                  <a:cubicBezTo>
                    <a:pt x="92473" y="91823"/>
                    <a:pt x="91806" y="91156"/>
                    <a:pt x="91234" y="91156"/>
                  </a:cubicBezTo>
                  <a:cubicBezTo>
                    <a:pt x="90758" y="91156"/>
                    <a:pt x="89996" y="91823"/>
                    <a:pt x="89996" y="91823"/>
                  </a:cubicBezTo>
                  <a:cubicBezTo>
                    <a:pt x="66755" y="115350"/>
                    <a:pt x="66279" y="117255"/>
                    <a:pt x="65422" y="139448"/>
                  </a:cubicBezTo>
                  <a:cubicBezTo>
                    <a:pt x="65231" y="145354"/>
                    <a:pt x="65326" y="158403"/>
                    <a:pt x="65136" y="166594"/>
                  </a:cubicBezTo>
                  <a:cubicBezTo>
                    <a:pt x="64945" y="174119"/>
                    <a:pt x="65422" y="175453"/>
                    <a:pt x="58468" y="175643"/>
                  </a:cubicBezTo>
                  <a:cubicBezTo>
                    <a:pt x="51134" y="175834"/>
                    <a:pt x="35799" y="174786"/>
                    <a:pt x="18940" y="174786"/>
                  </a:cubicBezTo>
                  <a:cubicBezTo>
                    <a:pt x="7795" y="174786"/>
                    <a:pt x="8748" y="174595"/>
                    <a:pt x="8843" y="165547"/>
                  </a:cubicBezTo>
                  <a:cubicBezTo>
                    <a:pt x="9129" y="134686"/>
                    <a:pt x="8843" y="109159"/>
                    <a:pt x="8843" y="94490"/>
                  </a:cubicBezTo>
                  <a:cubicBezTo>
                    <a:pt x="8843" y="82584"/>
                    <a:pt x="8843" y="83536"/>
                    <a:pt x="14558" y="78679"/>
                  </a:cubicBezTo>
                  <a:cubicBezTo>
                    <a:pt x="20559" y="73535"/>
                    <a:pt x="76852" y="25243"/>
                    <a:pt x="82376" y="19338"/>
                  </a:cubicBezTo>
                  <a:cubicBezTo>
                    <a:pt x="86091" y="15337"/>
                    <a:pt x="88186" y="14004"/>
                    <a:pt x="91425" y="14194"/>
                  </a:cubicBezTo>
                  <a:cubicBezTo>
                    <a:pt x="94282" y="14385"/>
                    <a:pt x="96759" y="15337"/>
                    <a:pt x="100474" y="19338"/>
                  </a:cubicBezTo>
                  <a:cubicBezTo>
                    <a:pt x="105712" y="25243"/>
                    <a:pt x="161910" y="73535"/>
                    <a:pt x="168006" y="78679"/>
                  </a:cubicBezTo>
                  <a:cubicBezTo>
                    <a:pt x="173721" y="83536"/>
                    <a:pt x="173721" y="82584"/>
                    <a:pt x="173721" y="94490"/>
                  </a:cubicBezTo>
                  <a:cubicBezTo>
                    <a:pt x="173721" y="109063"/>
                    <a:pt x="173435" y="134591"/>
                    <a:pt x="173721" y="165547"/>
                  </a:cubicBezTo>
                  <a:cubicBezTo>
                    <a:pt x="173721" y="174595"/>
                    <a:pt x="174673" y="174786"/>
                    <a:pt x="163529" y="174786"/>
                  </a:cubicBezTo>
                  <a:close/>
                </a:path>
              </a:pathLst>
            </a:custGeom>
            <a:solidFill>
              <a:srgbClr val="1415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52">
              <a:extLst>
                <a:ext uri="{FF2B5EF4-FFF2-40B4-BE49-F238E27FC236}">
                  <a16:creationId xmlns:a16="http://schemas.microsoft.com/office/drawing/2014/main" id="{80600AAB-4C24-4468-BDF3-5C7C50785BE1}"/>
                </a:ext>
              </a:extLst>
            </p:cNvPr>
            <p:cNvSpPr/>
            <p:nvPr/>
          </p:nvSpPr>
          <p:spPr>
            <a:xfrm rot="18900000">
              <a:off x="2488467" y="5921898"/>
              <a:ext cx="160183" cy="236273"/>
            </a:xfrm>
            <a:custGeom>
              <a:avLst/>
              <a:gdLst>
                <a:gd name="connsiteX0" fmla="*/ 82753 w 106962"/>
                <a:gd name="connsiteY0" fmla="*/ 24209 h 157772"/>
                <a:gd name="connsiteX1" fmla="*/ 24209 w 106962"/>
                <a:gd name="connsiteY1" fmla="*/ 24209 h 157772"/>
                <a:gd name="connsiteX2" fmla="*/ 24209 w 106962"/>
                <a:gd name="connsiteY2" fmla="*/ 82753 h 157772"/>
                <a:gd name="connsiteX3" fmla="*/ 82753 w 106962"/>
                <a:gd name="connsiteY3" fmla="*/ 82753 h 157772"/>
                <a:gd name="connsiteX4" fmla="*/ 82753 w 106962"/>
                <a:gd name="connsiteY4" fmla="*/ 24209 h 157772"/>
                <a:gd name="connsiteX5" fmla="*/ 91298 w 106962"/>
                <a:gd name="connsiteY5" fmla="*/ 15664 h 157772"/>
                <a:gd name="connsiteX6" fmla="*/ 91298 w 106962"/>
                <a:gd name="connsiteY6" fmla="*/ 91298 h 157772"/>
                <a:gd name="connsiteX7" fmla="*/ 66171 w 106962"/>
                <a:gd name="connsiteY7" fmla="*/ 104493 h 157772"/>
                <a:gd name="connsiteX8" fmla="*/ 66171 w 106962"/>
                <a:gd name="connsiteY8" fmla="*/ 157772 h 157772"/>
                <a:gd name="connsiteX9" fmla="*/ 40790 w 106962"/>
                <a:gd name="connsiteY9" fmla="*/ 157696 h 157772"/>
                <a:gd name="connsiteX10" fmla="*/ 40790 w 106962"/>
                <a:gd name="connsiteY10" fmla="*/ 104493 h 157772"/>
                <a:gd name="connsiteX11" fmla="*/ 15664 w 106962"/>
                <a:gd name="connsiteY11" fmla="*/ 91298 h 157772"/>
                <a:gd name="connsiteX12" fmla="*/ 15664 w 106962"/>
                <a:gd name="connsiteY12" fmla="*/ 15664 h 157772"/>
                <a:gd name="connsiteX13" fmla="*/ 91298 w 106962"/>
                <a:gd name="connsiteY13" fmla="*/ 15664 h 157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962" h="157772">
                  <a:moveTo>
                    <a:pt x="82753" y="24209"/>
                  </a:moveTo>
                  <a:cubicBezTo>
                    <a:pt x="66586" y="8042"/>
                    <a:pt x="40375" y="8043"/>
                    <a:pt x="24209" y="24209"/>
                  </a:cubicBezTo>
                  <a:cubicBezTo>
                    <a:pt x="8042" y="40375"/>
                    <a:pt x="8042" y="66586"/>
                    <a:pt x="24209" y="82753"/>
                  </a:cubicBezTo>
                  <a:cubicBezTo>
                    <a:pt x="40375" y="98919"/>
                    <a:pt x="66587" y="98919"/>
                    <a:pt x="82753" y="82753"/>
                  </a:cubicBezTo>
                  <a:cubicBezTo>
                    <a:pt x="98919" y="66586"/>
                    <a:pt x="98919" y="40375"/>
                    <a:pt x="82753" y="24209"/>
                  </a:cubicBezTo>
                  <a:close/>
                  <a:moveTo>
                    <a:pt x="91298" y="15664"/>
                  </a:moveTo>
                  <a:cubicBezTo>
                    <a:pt x="112184" y="36550"/>
                    <a:pt x="112184" y="70412"/>
                    <a:pt x="91298" y="91298"/>
                  </a:cubicBezTo>
                  <a:cubicBezTo>
                    <a:pt x="84165" y="98430"/>
                    <a:pt x="75519" y="103127"/>
                    <a:pt x="66171" y="104493"/>
                  </a:cubicBezTo>
                  <a:lnTo>
                    <a:pt x="66171" y="157772"/>
                  </a:lnTo>
                  <a:lnTo>
                    <a:pt x="40790" y="157696"/>
                  </a:lnTo>
                  <a:lnTo>
                    <a:pt x="40790" y="104493"/>
                  </a:lnTo>
                  <a:cubicBezTo>
                    <a:pt x="31442" y="103127"/>
                    <a:pt x="22796" y="98430"/>
                    <a:pt x="15664" y="91298"/>
                  </a:cubicBezTo>
                  <a:cubicBezTo>
                    <a:pt x="-5222" y="70412"/>
                    <a:pt x="-5222" y="36549"/>
                    <a:pt x="15664" y="15664"/>
                  </a:cubicBezTo>
                  <a:cubicBezTo>
                    <a:pt x="36549" y="-5222"/>
                    <a:pt x="70412" y="-5222"/>
                    <a:pt x="91298" y="1566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9" name="Freeform: Shape 53">
              <a:extLst>
                <a:ext uri="{FF2B5EF4-FFF2-40B4-BE49-F238E27FC236}">
                  <a16:creationId xmlns:a16="http://schemas.microsoft.com/office/drawing/2014/main" id="{5AFCACBD-7931-43AB-B605-076E9AFFEC48}"/>
                </a:ext>
              </a:extLst>
            </p:cNvPr>
            <p:cNvSpPr/>
            <p:nvPr/>
          </p:nvSpPr>
          <p:spPr>
            <a:xfrm>
              <a:off x="2922193" y="5953001"/>
              <a:ext cx="174067" cy="174066"/>
            </a:xfrm>
            <a:custGeom>
              <a:avLst/>
              <a:gdLst>
                <a:gd name="connsiteX0" fmla="*/ 51378 w 116233"/>
                <a:gd name="connsiteY0" fmla="*/ 29506 h 116233"/>
                <a:gd name="connsiteX1" fmla="*/ 64854 w 116233"/>
                <a:gd name="connsiteY1" fmla="*/ 29506 h 116233"/>
                <a:gd name="connsiteX2" fmla="*/ 64854 w 116233"/>
                <a:gd name="connsiteY2" fmla="*/ 51378 h 116233"/>
                <a:gd name="connsiteX3" fmla="*/ 86726 w 116233"/>
                <a:gd name="connsiteY3" fmla="*/ 51378 h 116233"/>
                <a:gd name="connsiteX4" fmla="*/ 86726 w 116233"/>
                <a:gd name="connsiteY4" fmla="*/ 64854 h 116233"/>
                <a:gd name="connsiteX5" fmla="*/ 64854 w 116233"/>
                <a:gd name="connsiteY5" fmla="*/ 64854 h 116233"/>
                <a:gd name="connsiteX6" fmla="*/ 64854 w 116233"/>
                <a:gd name="connsiteY6" fmla="*/ 86726 h 116233"/>
                <a:gd name="connsiteX7" fmla="*/ 51378 w 116233"/>
                <a:gd name="connsiteY7" fmla="*/ 86726 h 116233"/>
                <a:gd name="connsiteX8" fmla="*/ 51378 w 116233"/>
                <a:gd name="connsiteY8" fmla="*/ 64854 h 116233"/>
                <a:gd name="connsiteX9" fmla="*/ 29506 w 116233"/>
                <a:gd name="connsiteY9" fmla="*/ 64854 h 116233"/>
                <a:gd name="connsiteX10" fmla="*/ 29506 w 116233"/>
                <a:gd name="connsiteY10" fmla="*/ 51378 h 116233"/>
                <a:gd name="connsiteX11" fmla="*/ 51378 w 116233"/>
                <a:gd name="connsiteY11" fmla="*/ 51378 h 116233"/>
                <a:gd name="connsiteX12" fmla="*/ 26810 w 116233"/>
                <a:gd name="connsiteY12" fmla="*/ 11156 h 116233"/>
                <a:gd name="connsiteX13" fmla="*/ 11156 w 116233"/>
                <a:gd name="connsiteY13" fmla="*/ 26810 h 116233"/>
                <a:gd name="connsiteX14" fmla="*/ 11156 w 116233"/>
                <a:gd name="connsiteY14" fmla="*/ 89422 h 116233"/>
                <a:gd name="connsiteX15" fmla="*/ 26810 w 116233"/>
                <a:gd name="connsiteY15" fmla="*/ 105076 h 116233"/>
                <a:gd name="connsiteX16" fmla="*/ 89422 w 116233"/>
                <a:gd name="connsiteY16" fmla="*/ 105076 h 116233"/>
                <a:gd name="connsiteX17" fmla="*/ 105076 w 116233"/>
                <a:gd name="connsiteY17" fmla="*/ 89422 h 116233"/>
                <a:gd name="connsiteX18" fmla="*/ 105076 w 116233"/>
                <a:gd name="connsiteY18" fmla="*/ 26810 h 116233"/>
                <a:gd name="connsiteX19" fmla="*/ 89422 w 116233"/>
                <a:gd name="connsiteY19" fmla="*/ 11156 h 116233"/>
                <a:gd name="connsiteX20" fmla="*/ 19373 w 116233"/>
                <a:gd name="connsiteY20" fmla="*/ 0 h 116233"/>
                <a:gd name="connsiteX21" fmla="*/ 96860 w 116233"/>
                <a:gd name="connsiteY21" fmla="*/ 0 h 116233"/>
                <a:gd name="connsiteX22" fmla="*/ 116233 w 116233"/>
                <a:gd name="connsiteY22" fmla="*/ 19373 h 116233"/>
                <a:gd name="connsiteX23" fmla="*/ 116233 w 116233"/>
                <a:gd name="connsiteY23" fmla="*/ 96860 h 116233"/>
                <a:gd name="connsiteX24" fmla="*/ 96860 w 116233"/>
                <a:gd name="connsiteY24" fmla="*/ 116233 h 116233"/>
                <a:gd name="connsiteX25" fmla="*/ 19373 w 116233"/>
                <a:gd name="connsiteY25" fmla="*/ 116233 h 116233"/>
                <a:gd name="connsiteX26" fmla="*/ 0 w 116233"/>
                <a:gd name="connsiteY26" fmla="*/ 96860 h 116233"/>
                <a:gd name="connsiteX27" fmla="*/ 0 w 116233"/>
                <a:gd name="connsiteY27" fmla="*/ 19373 h 116233"/>
                <a:gd name="connsiteX28" fmla="*/ 19373 w 116233"/>
                <a:gd name="connsiteY28" fmla="*/ 0 h 116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6233" h="116233">
                  <a:moveTo>
                    <a:pt x="51378" y="29506"/>
                  </a:moveTo>
                  <a:lnTo>
                    <a:pt x="64854" y="29506"/>
                  </a:lnTo>
                  <a:lnTo>
                    <a:pt x="64854" y="51378"/>
                  </a:lnTo>
                  <a:lnTo>
                    <a:pt x="86726" y="51378"/>
                  </a:lnTo>
                  <a:lnTo>
                    <a:pt x="86726" y="64854"/>
                  </a:lnTo>
                  <a:lnTo>
                    <a:pt x="64854" y="64854"/>
                  </a:lnTo>
                  <a:lnTo>
                    <a:pt x="64854" y="86726"/>
                  </a:lnTo>
                  <a:lnTo>
                    <a:pt x="51378" y="86726"/>
                  </a:lnTo>
                  <a:lnTo>
                    <a:pt x="51378" y="64854"/>
                  </a:lnTo>
                  <a:lnTo>
                    <a:pt x="29506" y="64854"/>
                  </a:lnTo>
                  <a:lnTo>
                    <a:pt x="29506" y="51378"/>
                  </a:lnTo>
                  <a:lnTo>
                    <a:pt x="51378" y="51378"/>
                  </a:lnTo>
                  <a:close/>
                  <a:moveTo>
                    <a:pt x="26810" y="11156"/>
                  </a:moveTo>
                  <a:cubicBezTo>
                    <a:pt x="18165" y="11156"/>
                    <a:pt x="11156" y="18165"/>
                    <a:pt x="11156" y="26810"/>
                  </a:cubicBezTo>
                  <a:lnTo>
                    <a:pt x="11156" y="89422"/>
                  </a:lnTo>
                  <a:cubicBezTo>
                    <a:pt x="11156" y="98067"/>
                    <a:pt x="18165" y="105076"/>
                    <a:pt x="26810" y="105076"/>
                  </a:cubicBezTo>
                  <a:lnTo>
                    <a:pt x="89422" y="105076"/>
                  </a:lnTo>
                  <a:cubicBezTo>
                    <a:pt x="98067" y="105076"/>
                    <a:pt x="105076" y="98067"/>
                    <a:pt x="105076" y="89422"/>
                  </a:cubicBezTo>
                  <a:lnTo>
                    <a:pt x="105076" y="26810"/>
                  </a:lnTo>
                  <a:cubicBezTo>
                    <a:pt x="105076" y="18165"/>
                    <a:pt x="98067" y="11156"/>
                    <a:pt x="89422" y="11156"/>
                  </a:cubicBezTo>
                  <a:close/>
                  <a:moveTo>
                    <a:pt x="19373" y="0"/>
                  </a:moveTo>
                  <a:lnTo>
                    <a:pt x="96860" y="0"/>
                  </a:lnTo>
                  <a:cubicBezTo>
                    <a:pt x="107559" y="0"/>
                    <a:pt x="116233" y="8674"/>
                    <a:pt x="116233" y="19373"/>
                  </a:cubicBezTo>
                  <a:lnTo>
                    <a:pt x="116233" y="96860"/>
                  </a:lnTo>
                  <a:cubicBezTo>
                    <a:pt x="116233" y="107559"/>
                    <a:pt x="107559" y="116233"/>
                    <a:pt x="96860" y="116233"/>
                  </a:cubicBezTo>
                  <a:lnTo>
                    <a:pt x="19373" y="116233"/>
                  </a:lnTo>
                  <a:cubicBezTo>
                    <a:pt x="8674" y="116233"/>
                    <a:pt x="0" y="107559"/>
                    <a:pt x="0" y="96860"/>
                  </a:cubicBezTo>
                  <a:lnTo>
                    <a:pt x="0" y="19373"/>
                  </a:lnTo>
                  <a:cubicBezTo>
                    <a:pt x="0" y="8674"/>
                    <a:pt x="8674" y="0"/>
                    <a:pt x="1937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0" name="Freeform: Shape 54">
              <a:extLst>
                <a:ext uri="{FF2B5EF4-FFF2-40B4-BE49-F238E27FC236}">
                  <a16:creationId xmlns:a16="http://schemas.microsoft.com/office/drawing/2014/main" id="{B2C3E041-4D12-4A21-A3BB-C1CA3CEFD2B2}"/>
                </a:ext>
              </a:extLst>
            </p:cNvPr>
            <p:cNvSpPr/>
            <p:nvPr userDrawn="1"/>
          </p:nvSpPr>
          <p:spPr>
            <a:xfrm>
              <a:off x="3830618" y="5948362"/>
              <a:ext cx="240842" cy="183344"/>
            </a:xfrm>
            <a:custGeom>
              <a:avLst/>
              <a:gdLst>
                <a:gd name="connsiteX0" fmla="*/ 75813 w 151629"/>
                <a:gd name="connsiteY0" fmla="*/ 0 h 115430"/>
                <a:gd name="connsiteX1" fmla="*/ 112332 w 151629"/>
                <a:gd name="connsiteY1" fmla="*/ 36519 h 115430"/>
                <a:gd name="connsiteX2" fmla="*/ 101636 w 151629"/>
                <a:gd name="connsiteY2" fmla="*/ 62342 h 115430"/>
                <a:gd name="connsiteX3" fmla="*/ 92112 w 151629"/>
                <a:gd name="connsiteY3" fmla="*/ 66287 h 115430"/>
                <a:gd name="connsiteX4" fmla="*/ 100180 w 151629"/>
                <a:gd name="connsiteY4" fmla="*/ 67507 h 115430"/>
                <a:gd name="connsiteX5" fmla="*/ 151313 w 151629"/>
                <a:gd name="connsiteY5" fmla="*/ 113867 h 115430"/>
                <a:gd name="connsiteX6" fmla="*/ 151629 w 151629"/>
                <a:gd name="connsiteY6" fmla="*/ 115430 h 115430"/>
                <a:gd name="connsiteX7" fmla="*/ 0 w 151629"/>
                <a:gd name="connsiteY7" fmla="*/ 115430 h 115430"/>
                <a:gd name="connsiteX8" fmla="*/ 315 w 151629"/>
                <a:gd name="connsiteY8" fmla="*/ 113867 h 115430"/>
                <a:gd name="connsiteX9" fmla="*/ 51448 w 151629"/>
                <a:gd name="connsiteY9" fmla="*/ 67507 h 115430"/>
                <a:gd name="connsiteX10" fmla="*/ 59515 w 151629"/>
                <a:gd name="connsiteY10" fmla="*/ 66287 h 115430"/>
                <a:gd name="connsiteX11" fmla="*/ 49990 w 151629"/>
                <a:gd name="connsiteY11" fmla="*/ 62342 h 115430"/>
                <a:gd name="connsiteX12" fmla="*/ 39294 w 151629"/>
                <a:gd name="connsiteY12" fmla="*/ 36519 h 115430"/>
                <a:gd name="connsiteX13" fmla="*/ 75813 w 151629"/>
                <a:gd name="connsiteY13" fmla="*/ 0 h 11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629" h="115430">
                  <a:moveTo>
                    <a:pt x="75813" y="0"/>
                  </a:moveTo>
                  <a:cubicBezTo>
                    <a:pt x="95982" y="0"/>
                    <a:pt x="112332" y="16350"/>
                    <a:pt x="112332" y="36519"/>
                  </a:cubicBezTo>
                  <a:cubicBezTo>
                    <a:pt x="112332" y="46603"/>
                    <a:pt x="108245" y="55733"/>
                    <a:pt x="101636" y="62342"/>
                  </a:cubicBezTo>
                  <a:lnTo>
                    <a:pt x="92112" y="66287"/>
                  </a:lnTo>
                  <a:lnTo>
                    <a:pt x="100180" y="67507"/>
                  </a:lnTo>
                  <a:cubicBezTo>
                    <a:pt x="123272" y="74689"/>
                    <a:pt x="141984" y="91810"/>
                    <a:pt x="151313" y="113867"/>
                  </a:cubicBezTo>
                  <a:lnTo>
                    <a:pt x="151629" y="115430"/>
                  </a:lnTo>
                  <a:lnTo>
                    <a:pt x="0" y="115430"/>
                  </a:lnTo>
                  <a:lnTo>
                    <a:pt x="315" y="113867"/>
                  </a:lnTo>
                  <a:cubicBezTo>
                    <a:pt x="9644" y="91810"/>
                    <a:pt x="28357" y="74689"/>
                    <a:pt x="51448" y="67507"/>
                  </a:cubicBezTo>
                  <a:lnTo>
                    <a:pt x="59515" y="66287"/>
                  </a:lnTo>
                  <a:lnTo>
                    <a:pt x="49990" y="62342"/>
                  </a:lnTo>
                  <a:cubicBezTo>
                    <a:pt x="43382" y="55733"/>
                    <a:pt x="39294" y="46603"/>
                    <a:pt x="39294" y="36519"/>
                  </a:cubicBezTo>
                  <a:cubicBezTo>
                    <a:pt x="39294" y="16350"/>
                    <a:pt x="55644" y="0"/>
                    <a:pt x="758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1" name="Group 56">
            <a:extLst>
              <a:ext uri="{FF2B5EF4-FFF2-40B4-BE49-F238E27FC236}">
                <a16:creationId xmlns:a16="http://schemas.microsoft.com/office/drawing/2014/main" id="{666D20D2-E3A5-4DF6-A8DE-0B1BBEC7C866}"/>
              </a:ext>
            </a:extLst>
          </p:cNvPr>
          <p:cNvGrpSpPr/>
          <p:nvPr/>
        </p:nvGrpSpPr>
        <p:grpSpPr>
          <a:xfrm>
            <a:off x="6373653" y="4872064"/>
            <a:ext cx="2238909" cy="741381"/>
            <a:chOff x="1045338" y="4862539"/>
            <a:chExt cx="2238909" cy="741381"/>
          </a:xfrm>
        </p:grpSpPr>
        <p:sp>
          <p:nvSpPr>
            <p:cNvPr id="22" name="Text Placeholder 5">
              <a:extLst>
                <a:ext uri="{FF2B5EF4-FFF2-40B4-BE49-F238E27FC236}">
                  <a16:creationId xmlns:a16="http://schemas.microsoft.com/office/drawing/2014/main" id="{7DCA14A0-4C06-4752-AAE7-E334AA37D101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045338" y="4862539"/>
              <a:ext cx="2238909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altLang="ko-KR" dirty="0">
                  <a:solidFill>
                    <a:schemeClr val="accent3"/>
                  </a:solidFill>
                </a:rPr>
                <a:t>Contents Here</a:t>
              </a:r>
              <a:endParaRPr lang="ko-KR" altLang="en-US" dirty="0">
                <a:solidFill>
                  <a:schemeClr val="accent3"/>
                </a:solidFill>
              </a:endParaRPr>
            </a:p>
          </p:txBody>
        </p:sp>
        <p:sp>
          <p:nvSpPr>
            <p:cNvPr id="23" name="직사각형 38">
              <a:extLst>
                <a:ext uri="{FF2B5EF4-FFF2-40B4-BE49-F238E27FC236}">
                  <a16:creationId xmlns:a16="http://schemas.microsoft.com/office/drawing/2014/main" id="{4C28205C-B5FD-45DD-9C48-947C66B4D1CD}"/>
                </a:ext>
              </a:extLst>
            </p:cNvPr>
            <p:cNvSpPr/>
            <p:nvPr userDrawn="1"/>
          </p:nvSpPr>
          <p:spPr>
            <a:xfrm>
              <a:off x="1045338" y="5142255"/>
              <a:ext cx="223890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altLang="ko-KR" sz="1200" dirty="0"/>
            </a:p>
          </p:txBody>
        </p:sp>
      </p:grpSp>
      <p:grpSp>
        <p:nvGrpSpPr>
          <p:cNvPr id="24" name="Group 59">
            <a:extLst>
              <a:ext uri="{FF2B5EF4-FFF2-40B4-BE49-F238E27FC236}">
                <a16:creationId xmlns:a16="http://schemas.microsoft.com/office/drawing/2014/main" id="{14F6D0F7-5F7E-4611-AF60-D2F011165826}"/>
              </a:ext>
            </a:extLst>
          </p:cNvPr>
          <p:cNvGrpSpPr/>
          <p:nvPr/>
        </p:nvGrpSpPr>
        <p:grpSpPr>
          <a:xfrm>
            <a:off x="6478250" y="5778723"/>
            <a:ext cx="2047824" cy="236573"/>
            <a:chOff x="2026235" y="5921898"/>
            <a:chExt cx="2045225" cy="236273"/>
          </a:xfrm>
        </p:grpSpPr>
        <p:sp>
          <p:nvSpPr>
            <p:cNvPr id="25" name="Graphic 411">
              <a:extLst>
                <a:ext uri="{FF2B5EF4-FFF2-40B4-BE49-F238E27FC236}">
                  <a16:creationId xmlns:a16="http://schemas.microsoft.com/office/drawing/2014/main" id="{8F02A8E2-5DEE-4E84-BB3B-605EDA82553C}"/>
                </a:ext>
              </a:extLst>
            </p:cNvPr>
            <p:cNvSpPr/>
            <p:nvPr/>
          </p:nvSpPr>
          <p:spPr>
            <a:xfrm>
              <a:off x="3369803" y="5965055"/>
              <a:ext cx="187270" cy="149958"/>
            </a:xfrm>
            <a:custGeom>
              <a:avLst/>
              <a:gdLst>
                <a:gd name="connsiteX0" fmla="*/ 170401 w 186562"/>
                <a:gd name="connsiteY0" fmla="*/ 12144 h 149392"/>
                <a:gd name="connsiteX1" fmla="*/ 92677 w 186562"/>
                <a:gd name="connsiteY1" fmla="*/ 29098 h 149392"/>
                <a:gd name="connsiteX2" fmla="*/ 12381 w 186562"/>
                <a:gd name="connsiteY2" fmla="*/ 17382 h 149392"/>
                <a:gd name="connsiteX3" fmla="*/ 29717 w 186562"/>
                <a:gd name="connsiteY3" fmla="*/ 97392 h 149392"/>
                <a:gd name="connsiteX4" fmla="*/ 76199 w 186562"/>
                <a:gd name="connsiteY4" fmla="*/ 140445 h 149392"/>
                <a:gd name="connsiteX5" fmla="*/ 105441 w 186562"/>
                <a:gd name="connsiteY5" fmla="*/ 141874 h 149392"/>
                <a:gd name="connsiteX6" fmla="*/ 162495 w 186562"/>
                <a:gd name="connsiteY6" fmla="*/ 92630 h 149392"/>
                <a:gd name="connsiteX7" fmla="*/ 170401 w 186562"/>
                <a:gd name="connsiteY7" fmla="*/ 12144 h 149392"/>
                <a:gd name="connsiteX8" fmla="*/ 148303 w 186562"/>
                <a:gd name="connsiteY8" fmla="*/ 90249 h 149392"/>
                <a:gd name="connsiteX9" fmla="*/ 102583 w 186562"/>
                <a:gd name="connsiteY9" fmla="*/ 129682 h 149392"/>
                <a:gd name="connsiteX10" fmla="*/ 79152 w 186562"/>
                <a:gd name="connsiteY10" fmla="*/ 128539 h 149392"/>
                <a:gd name="connsiteX11" fmla="*/ 41909 w 186562"/>
                <a:gd name="connsiteY11" fmla="*/ 94059 h 149392"/>
                <a:gd name="connsiteX12" fmla="*/ 22573 w 186562"/>
                <a:gd name="connsiteY12" fmla="*/ 24621 h 149392"/>
                <a:gd name="connsiteX13" fmla="*/ 92582 w 186562"/>
                <a:gd name="connsiteY13" fmla="*/ 41862 h 149392"/>
                <a:gd name="connsiteX14" fmla="*/ 161829 w 186562"/>
                <a:gd name="connsiteY14" fmla="*/ 22050 h 149392"/>
                <a:gd name="connsiteX15" fmla="*/ 148303 w 186562"/>
                <a:gd name="connsiteY15" fmla="*/ 90249 h 149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562" h="149392">
                  <a:moveTo>
                    <a:pt x="170401" y="12144"/>
                  </a:moveTo>
                  <a:cubicBezTo>
                    <a:pt x="147446" y="-8621"/>
                    <a:pt x="118299" y="-2620"/>
                    <a:pt x="92677" y="29098"/>
                  </a:cubicBezTo>
                  <a:cubicBezTo>
                    <a:pt x="60483" y="428"/>
                    <a:pt x="31717" y="-3477"/>
                    <a:pt x="12381" y="17382"/>
                  </a:cubicBezTo>
                  <a:cubicBezTo>
                    <a:pt x="-8859" y="40147"/>
                    <a:pt x="-2573" y="68722"/>
                    <a:pt x="29717" y="97392"/>
                  </a:cubicBezTo>
                  <a:cubicBezTo>
                    <a:pt x="45433" y="111394"/>
                    <a:pt x="61340" y="125491"/>
                    <a:pt x="76199" y="140445"/>
                  </a:cubicBezTo>
                  <a:cubicBezTo>
                    <a:pt x="86295" y="150447"/>
                    <a:pt x="93630" y="153590"/>
                    <a:pt x="105441" y="141874"/>
                  </a:cubicBezTo>
                  <a:cubicBezTo>
                    <a:pt x="123348" y="124348"/>
                    <a:pt x="143636" y="109203"/>
                    <a:pt x="162495" y="92630"/>
                  </a:cubicBezTo>
                  <a:cubicBezTo>
                    <a:pt x="191356" y="67103"/>
                    <a:pt x="194595" y="33861"/>
                    <a:pt x="170401" y="12144"/>
                  </a:cubicBezTo>
                  <a:close/>
                  <a:moveTo>
                    <a:pt x="148303" y="90249"/>
                  </a:moveTo>
                  <a:cubicBezTo>
                    <a:pt x="133158" y="103488"/>
                    <a:pt x="116966" y="115680"/>
                    <a:pt x="102583" y="129682"/>
                  </a:cubicBezTo>
                  <a:cubicBezTo>
                    <a:pt x="93058" y="139017"/>
                    <a:pt x="87248" y="136540"/>
                    <a:pt x="79152" y="128539"/>
                  </a:cubicBezTo>
                  <a:cubicBezTo>
                    <a:pt x="67245" y="116538"/>
                    <a:pt x="54577" y="105298"/>
                    <a:pt x="41909" y="94059"/>
                  </a:cubicBezTo>
                  <a:cubicBezTo>
                    <a:pt x="16096" y="71008"/>
                    <a:pt x="5619" y="42909"/>
                    <a:pt x="22573" y="24621"/>
                  </a:cubicBezTo>
                  <a:cubicBezTo>
                    <a:pt x="38099" y="7857"/>
                    <a:pt x="66769" y="18811"/>
                    <a:pt x="92582" y="41862"/>
                  </a:cubicBezTo>
                  <a:cubicBezTo>
                    <a:pt x="113156" y="16430"/>
                    <a:pt x="143445" y="5381"/>
                    <a:pt x="161829" y="22050"/>
                  </a:cubicBezTo>
                  <a:cubicBezTo>
                    <a:pt x="181260" y="39480"/>
                    <a:pt x="171544" y="69865"/>
                    <a:pt x="148303" y="9024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411">
              <a:extLst>
                <a:ext uri="{FF2B5EF4-FFF2-40B4-BE49-F238E27FC236}">
                  <a16:creationId xmlns:a16="http://schemas.microsoft.com/office/drawing/2014/main" id="{4A3F85A9-BDCD-4315-B792-718823E9E003}"/>
                </a:ext>
              </a:extLst>
            </p:cNvPr>
            <p:cNvSpPr/>
            <p:nvPr/>
          </p:nvSpPr>
          <p:spPr>
            <a:xfrm>
              <a:off x="2026235" y="5944886"/>
              <a:ext cx="188689" cy="190296"/>
            </a:xfrm>
            <a:custGeom>
              <a:avLst/>
              <a:gdLst>
                <a:gd name="connsiteX0" fmla="*/ 182389 w 182468"/>
                <a:gd name="connsiteY0" fmla="*/ 168023 h 184025"/>
                <a:gd name="connsiteX1" fmla="*/ 182293 w 182468"/>
                <a:gd name="connsiteY1" fmla="*/ 89728 h 184025"/>
                <a:gd name="connsiteX2" fmla="*/ 173721 w 182468"/>
                <a:gd name="connsiteY2" fmla="*/ 71725 h 184025"/>
                <a:gd name="connsiteX3" fmla="*/ 101521 w 182468"/>
                <a:gd name="connsiteY3" fmla="*/ 6574 h 184025"/>
                <a:gd name="connsiteX4" fmla="*/ 91234 w 182468"/>
                <a:gd name="connsiteY4" fmla="*/ 2 h 184025"/>
                <a:gd name="connsiteX5" fmla="*/ 80947 w 182468"/>
                <a:gd name="connsiteY5" fmla="*/ 6574 h 184025"/>
                <a:gd name="connsiteX6" fmla="*/ 8748 w 182468"/>
                <a:gd name="connsiteY6" fmla="*/ 71821 h 184025"/>
                <a:gd name="connsiteX7" fmla="*/ 175 w 182468"/>
                <a:gd name="connsiteY7" fmla="*/ 89728 h 184025"/>
                <a:gd name="connsiteX8" fmla="*/ 80 w 182468"/>
                <a:gd name="connsiteY8" fmla="*/ 168023 h 184025"/>
                <a:gd name="connsiteX9" fmla="*/ 15225 w 182468"/>
                <a:gd name="connsiteY9" fmla="*/ 183073 h 184025"/>
                <a:gd name="connsiteX10" fmla="*/ 59802 w 182468"/>
                <a:gd name="connsiteY10" fmla="*/ 184025 h 184025"/>
                <a:gd name="connsiteX11" fmla="*/ 72946 w 182468"/>
                <a:gd name="connsiteY11" fmla="*/ 176310 h 184025"/>
                <a:gd name="connsiteX12" fmla="*/ 73518 w 182468"/>
                <a:gd name="connsiteY12" fmla="*/ 138115 h 184025"/>
                <a:gd name="connsiteX13" fmla="*/ 89806 w 182468"/>
                <a:gd name="connsiteY13" fmla="*/ 104491 h 184025"/>
                <a:gd name="connsiteX14" fmla="*/ 91330 w 182468"/>
                <a:gd name="connsiteY14" fmla="*/ 103158 h 184025"/>
                <a:gd name="connsiteX15" fmla="*/ 92854 w 182468"/>
                <a:gd name="connsiteY15" fmla="*/ 104491 h 184025"/>
                <a:gd name="connsiteX16" fmla="*/ 109141 w 182468"/>
                <a:gd name="connsiteY16" fmla="*/ 138115 h 184025"/>
                <a:gd name="connsiteX17" fmla="*/ 109713 w 182468"/>
                <a:gd name="connsiteY17" fmla="*/ 176310 h 184025"/>
                <a:gd name="connsiteX18" fmla="*/ 122857 w 182468"/>
                <a:gd name="connsiteY18" fmla="*/ 184025 h 184025"/>
                <a:gd name="connsiteX19" fmla="*/ 167434 w 182468"/>
                <a:gd name="connsiteY19" fmla="*/ 183073 h 184025"/>
                <a:gd name="connsiteX20" fmla="*/ 182389 w 182468"/>
                <a:gd name="connsiteY20" fmla="*/ 168023 h 184025"/>
                <a:gd name="connsiteX21" fmla="*/ 163529 w 182468"/>
                <a:gd name="connsiteY21" fmla="*/ 174786 h 184025"/>
                <a:gd name="connsiteX22" fmla="*/ 124000 w 182468"/>
                <a:gd name="connsiteY22" fmla="*/ 175643 h 184025"/>
                <a:gd name="connsiteX23" fmla="*/ 117333 w 182468"/>
                <a:gd name="connsiteY23" fmla="*/ 166594 h 184025"/>
                <a:gd name="connsiteX24" fmla="*/ 117047 w 182468"/>
                <a:gd name="connsiteY24" fmla="*/ 139448 h 184025"/>
                <a:gd name="connsiteX25" fmla="*/ 92473 w 182468"/>
                <a:gd name="connsiteY25" fmla="*/ 91823 h 184025"/>
                <a:gd name="connsiteX26" fmla="*/ 91234 w 182468"/>
                <a:gd name="connsiteY26" fmla="*/ 91156 h 184025"/>
                <a:gd name="connsiteX27" fmla="*/ 89996 w 182468"/>
                <a:gd name="connsiteY27" fmla="*/ 91823 h 184025"/>
                <a:gd name="connsiteX28" fmla="*/ 65422 w 182468"/>
                <a:gd name="connsiteY28" fmla="*/ 139448 h 184025"/>
                <a:gd name="connsiteX29" fmla="*/ 65136 w 182468"/>
                <a:gd name="connsiteY29" fmla="*/ 166594 h 184025"/>
                <a:gd name="connsiteX30" fmla="*/ 58468 w 182468"/>
                <a:gd name="connsiteY30" fmla="*/ 175643 h 184025"/>
                <a:gd name="connsiteX31" fmla="*/ 18940 w 182468"/>
                <a:gd name="connsiteY31" fmla="*/ 174786 h 184025"/>
                <a:gd name="connsiteX32" fmla="*/ 8843 w 182468"/>
                <a:gd name="connsiteY32" fmla="*/ 165547 h 184025"/>
                <a:gd name="connsiteX33" fmla="*/ 8843 w 182468"/>
                <a:gd name="connsiteY33" fmla="*/ 94490 h 184025"/>
                <a:gd name="connsiteX34" fmla="*/ 14558 w 182468"/>
                <a:gd name="connsiteY34" fmla="*/ 78679 h 184025"/>
                <a:gd name="connsiteX35" fmla="*/ 82376 w 182468"/>
                <a:gd name="connsiteY35" fmla="*/ 19338 h 184025"/>
                <a:gd name="connsiteX36" fmla="*/ 91425 w 182468"/>
                <a:gd name="connsiteY36" fmla="*/ 14194 h 184025"/>
                <a:gd name="connsiteX37" fmla="*/ 100474 w 182468"/>
                <a:gd name="connsiteY37" fmla="*/ 19338 h 184025"/>
                <a:gd name="connsiteX38" fmla="*/ 168006 w 182468"/>
                <a:gd name="connsiteY38" fmla="*/ 78679 h 184025"/>
                <a:gd name="connsiteX39" fmla="*/ 173721 w 182468"/>
                <a:gd name="connsiteY39" fmla="*/ 94490 h 184025"/>
                <a:gd name="connsiteX40" fmla="*/ 173721 w 182468"/>
                <a:gd name="connsiteY40" fmla="*/ 165547 h 184025"/>
                <a:gd name="connsiteX41" fmla="*/ 163529 w 182468"/>
                <a:gd name="connsiteY41" fmla="*/ 174786 h 184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82468" h="184025">
                  <a:moveTo>
                    <a:pt x="182389" y="168023"/>
                  </a:moveTo>
                  <a:cubicBezTo>
                    <a:pt x="181627" y="142020"/>
                    <a:pt x="181817" y="115921"/>
                    <a:pt x="182293" y="89728"/>
                  </a:cubicBezTo>
                  <a:cubicBezTo>
                    <a:pt x="182484" y="80488"/>
                    <a:pt x="182103" y="79726"/>
                    <a:pt x="173721" y="71725"/>
                  </a:cubicBezTo>
                  <a:cubicBezTo>
                    <a:pt x="150099" y="49246"/>
                    <a:pt x="126382" y="27720"/>
                    <a:pt x="101521" y="6574"/>
                  </a:cubicBezTo>
                  <a:cubicBezTo>
                    <a:pt x="97045" y="2860"/>
                    <a:pt x="94663" y="-93"/>
                    <a:pt x="91234" y="2"/>
                  </a:cubicBezTo>
                  <a:cubicBezTo>
                    <a:pt x="87234" y="-93"/>
                    <a:pt x="85329" y="2860"/>
                    <a:pt x="80947" y="6574"/>
                  </a:cubicBezTo>
                  <a:cubicBezTo>
                    <a:pt x="56087" y="27815"/>
                    <a:pt x="32370" y="49246"/>
                    <a:pt x="8748" y="71821"/>
                  </a:cubicBezTo>
                  <a:cubicBezTo>
                    <a:pt x="366" y="79822"/>
                    <a:pt x="-15" y="80584"/>
                    <a:pt x="175" y="89728"/>
                  </a:cubicBezTo>
                  <a:cubicBezTo>
                    <a:pt x="652" y="115826"/>
                    <a:pt x="842" y="141925"/>
                    <a:pt x="80" y="168023"/>
                  </a:cubicBezTo>
                  <a:cubicBezTo>
                    <a:pt x="-301" y="179549"/>
                    <a:pt x="80" y="184025"/>
                    <a:pt x="15225" y="183073"/>
                  </a:cubicBezTo>
                  <a:cubicBezTo>
                    <a:pt x="17035" y="182977"/>
                    <a:pt x="57992" y="184025"/>
                    <a:pt x="59802" y="184025"/>
                  </a:cubicBezTo>
                  <a:cubicBezTo>
                    <a:pt x="69898" y="184025"/>
                    <a:pt x="72756" y="184216"/>
                    <a:pt x="72946" y="176310"/>
                  </a:cubicBezTo>
                  <a:cubicBezTo>
                    <a:pt x="73137" y="167928"/>
                    <a:pt x="73518" y="155069"/>
                    <a:pt x="73518" y="138115"/>
                  </a:cubicBezTo>
                  <a:cubicBezTo>
                    <a:pt x="73518" y="125161"/>
                    <a:pt x="76090" y="118112"/>
                    <a:pt x="89806" y="104491"/>
                  </a:cubicBezTo>
                  <a:cubicBezTo>
                    <a:pt x="89806" y="104491"/>
                    <a:pt x="90472" y="103920"/>
                    <a:pt x="91330" y="103158"/>
                  </a:cubicBezTo>
                  <a:cubicBezTo>
                    <a:pt x="92187" y="103920"/>
                    <a:pt x="92854" y="104491"/>
                    <a:pt x="92854" y="104491"/>
                  </a:cubicBezTo>
                  <a:cubicBezTo>
                    <a:pt x="106570" y="118112"/>
                    <a:pt x="109141" y="125161"/>
                    <a:pt x="109141" y="138115"/>
                  </a:cubicBezTo>
                  <a:cubicBezTo>
                    <a:pt x="109141" y="155069"/>
                    <a:pt x="109522" y="167928"/>
                    <a:pt x="109713" y="176310"/>
                  </a:cubicBezTo>
                  <a:cubicBezTo>
                    <a:pt x="109903" y="184120"/>
                    <a:pt x="112666" y="184025"/>
                    <a:pt x="122857" y="184025"/>
                  </a:cubicBezTo>
                  <a:cubicBezTo>
                    <a:pt x="124667" y="184025"/>
                    <a:pt x="165625" y="182977"/>
                    <a:pt x="167434" y="183073"/>
                  </a:cubicBezTo>
                  <a:cubicBezTo>
                    <a:pt x="182389" y="184025"/>
                    <a:pt x="182770" y="179549"/>
                    <a:pt x="182389" y="168023"/>
                  </a:cubicBezTo>
                  <a:close/>
                  <a:moveTo>
                    <a:pt x="163529" y="174786"/>
                  </a:moveTo>
                  <a:cubicBezTo>
                    <a:pt x="146670" y="174786"/>
                    <a:pt x="131335" y="175739"/>
                    <a:pt x="124000" y="175643"/>
                  </a:cubicBezTo>
                  <a:cubicBezTo>
                    <a:pt x="117047" y="175548"/>
                    <a:pt x="117428" y="174119"/>
                    <a:pt x="117333" y="166594"/>
                  </a:cubicBezTo>
                  <a:cubicBezTo>
                    <a:pt x="117142" y="158403"/>
                    <a:pt x="117238" y="145354"/>
                    <a:pt x="117047" y="139448"/>
                  </a:cubicBezTo>
                  <a:cubicBezTo>
                    <a:pt x="116190" y="117350"/>
                    <a:pt x="115714" y="115445"/>
                    <a:pt x="92473" y="91823"/>
                  </a:cubicBezTo>
                  <a:cubicBezTo>
                    <a:pt x="92473" y="91823"/>
                    <a:pt x="91806" y="91156"/>
                    <a:pt x="91234" y="91156"/>
                  </a:cubicBezTo>
                  <a:cubicBezTo>
                    <a:pt x="90758" y="91156"/>
                    <a:pt x="89996" y="91823"/>
                    <a:pt x="89996" y="91823"/>
                  </a:cubicBezTo>
                  <a:cubicBezTo>
                    <a:pt x="66755" y="115350"/>
                    <a:pt x="66279" y="117255"/>
                    <a:pt x="65422" y="139448"/>
                  </a:cubicBezTo>
                  <a:cubicBezTo>
                    <a:pt x="65231" y="145354"/>
                    <a:pt x="65326" y="158403"/>
                    <a:pt x="65136" y="166594"/>
                  </a:cubicBezTo>
                  <a:cubicBezTo>
                    <a:pt x="64945" y="174119"/>
                    <a:pt x="65422" y="175453"/>
                    <a:pt x="58468" y="175643"/>
                  </a:cubicBezTo>
                  <a:cubicBezTo>
                    <a:pt x="51134" y="175834"/>
                    <a:pt x="35799" y="174786"/>
                    <a:pt x="18940" y="174786"/>
                  </a:cubicBezTo>
                  <a:cubicBezTo>
                    <a:pt x="7795" y="174786"/>
                    <a:pt x="8748" y="174595"/>
                    <a:pt x="8843" y="165547"/>
                  </a:cubicBezTo>
                  <a:cubicBezTo>
                    <a:pt x="9129" y="134686"/>
                    <a:pt x="8843" y="109159"/>
                    <a:pt x="8843" y="94490"/>
                  </a:cubicBezTo>
                  <a:cubicBezTo>
                    <a:pt x="8843" y="82584"/>
                    <a:pt x="8843" y="83536"/>
                    <a:pt x="14558" y="78679"/>
                  </a:cubicBezTo>
                  <a:cubicBezTo>
                    <a:pt x="20559" y="73535"/>
                    <a:pt x="76852" y="25243"/>
                    <a:pt x="82376" y="19338"/>
                  </a:cubicBezTo>
                  <a:cubicBezTo>
                    <a:pt x="86091" y="15337"/>
                    <a:pt x="88186" y="14004"/>
                    <a:pt x="91425" y="14194"/>
                  </a:cubicBezTo>
                  <a:cubicBezTo>
                    <a:pt x="94282" y="14385"/>
                    <a:pt x="96759" y="15337"/>
                    <a:pt x="100474" y="19338"/>
                  </a:cubicBezTo>
                  <a:cubicBezTo>
                    <a:pt x="105712" y="25243"/>
                    <a:pt x="161910" y="73535"/>
                    <a:pt x="168006" y="78679"/>
                  </a:cubicBezTo>
                  <a:cubicBezTo>
                    <a:pt x="173721" y="83536"/>
                    <a:pt x="173721" y="82584"/>
                    <a:pt x="173721" y="94490"/>
                  </a:cubicBezTo>
                  <a:cubicBezTo>
                    <a:pt x="173721" y="109063"/>
                    <a:pt x="173435" y="134591"/>
                    <a:pt x="173721" y="165547"/>
                  </a:cubicBezTo>
                  <a:cubicBezTo>
                    <a:pt x="173721" y="174595"/>
                    <a:pt x="174673" y="174786"/>
                    <a:pt x="163529" y="174786"/>
                  </a:cubicBezTo>
                  <a:close/>
                </a:path>
              </a:pathLst>
            </a:custGeom>
            <a:solidFill>
              <a:srgbClr val="1415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62">
              <a:extLst>
                <a:ext uri="{FF2B5EF4-FFF2-40B4-BE49-F238E27FC236}">
                  <a16:creationId xmlns:a16="http://schemas.microsoft.com/office/drawing/2014/main" id="{E2D716ED-2230-4A6E-B24B-199D8D84A366}"/>
                </a:ext>
              </a:extLst>
            </p:cNvPr>
            <p:cNvSpPr/>
            <p:nvPr/>
          </p:nvSpPr>
          <p:spPr>
            <a:xfrm rot="18900000">
              <a:off x="2488467" y="5921898"/>
              <a:ext cx="160183" cy="236273"/>
            </a:xfrm>
            <a:custGeom>
              <a:avLst/>
              <a:gdLst>
                <a:gd name="connsiteX0" fmla="*/ 82753 w 106962"/>
                <a:gd name="connsiteY0" fmla="*/ 24209 h 157772"/>
                <a:gd name="connsiteX1" fmla="*/ 24209 w 106962"/>
                <a:gd name="connsiteY1" fmla="*/ 24209 h 157772"/>
                <a:gd name="connsiteX2" fmla="*/ 24209 w 106962"/>
                <a:gd name="connsiteY2" fmla="*/ 82753 h 157772"/>
                <a:gd name="connsiteX3" fmla="*/ 82753 w 106962"/>
                <a:gd name="connsiteY3" fmla="*/ 82753 h 157772"/>
                <a:gd name="connsiteX4" fmla="*/ 82753 w 106962"/>
                <a:gd name="connsiteY4" fmla="*/ 24209 h 157772"/>
                <a:gd name="connsiteX5" fmla="*/ 91298 w 106962"/>
                <a:gd name="connsiteY5" fmla="*/ 15664 h 157772"/>
                <a:gd name="connsiteX6" fmla="*/ 91298 w 106962"/>
                <a:gd name="connsiteY6" fmla="*/ 91298 h 157772"/>
                <a:gd name="connsiteX7" fmla="*/ 66171 w 106962"/>
                <a:gd name="connsiteY7" fmla="*/ 104493 h 157772"/>
                <a:gd name="connsiteX8" fmla="*/ 66171 w 106962"/>
                <a:gd name="connsiteY8" fmla="*/ 157772 h 157772"/>
                <a:gd name="connsiteX9" fmla="*/ 40790 w 106962"/>
                <a:gd name="connsiteY9" fmla="*/ 157696 h 157772"/>
                <a:gd name="connsiteX10" fmla="*/ 40790 w 106962"/>
                <a:gd name="connsiteY10" fmla="*/ 104493 h 157772"/>
                <a:gd name="connsiteX11" fmla="*/ 15664 w 106962"/>
                <a:gd name="connsiteY11" fmla="*/ 91298 h 157772"/>
                <a:gd name="connsiteX12" fmla="*/ 15664 w 106962"/>
                <a:gd name="connsiteY12" fmla="*/ 15664 h 157772"/>
                <a:gd name="connsiteX13" fmla="*/ 91298 w 106962"/>
                <a:gd name="connsiteY13" fmla="*/ 15664 h 157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962" h="157772">
                  <a:moveTo>
                    <a:pt x="82753" y="24209"/>
                  </a:moveTo>
                  <a:cubicBezTo>
                    <a:pt x="66586" y="8042"/>
                    <a:pt x="40375" y="8043"/>
                    <a:pt x="24209" y="24209"/>
                  </a:cubicBezTo>
                  <a:cubicBezTo>
                    <a:pt x="8042" y="40375"/>
                    <a:pt x="8042" y="66586"/>
                    <a:pt x="24209" y="82753"/>
                  </a:cubicBezTo>
                  <a:cubicBezTo>
                    <a:pt x="40375" y="98919"/>
                    <a:pt x="66587" y="98919"/>
                    <a:pt x="82753" y="82753"/>
                  </a:cubicBezTo>
                  <a:cubicBezTo>
                    <a:pt x="98919" y="66586"/>
                    <a:pt x="98919" y="40375"/>
                    <a:pt x="82753" y="24209"/>
                  </a:cubicBezTo>
                  <a:close/>
                  <a:moveTo>
                    <a:pt x="91298" y="15664"/>
                  </a:moveTo>
                  <a:cubicBezTo>
                    <a:pt x="112184" y="36550"/>
                    <a:pt x="112184" y="70412"/>
                    <a:pt x="91298" y="91298"/>
                  </a:cubicBezTo>
                  <a:cubicBezTo>
                    <a:pt x="84165" y="98430"/>
                    <a:pt x="75519" y="103127"/>
                    <a:pt x="66171" y="104493"/>
                  </a:cubicBezTo>
                  <a:lnTo>
                    <a:pt x="66171" y="157772"/>
                  </a:lnTo>
                  <a:lnTo>
                    <a:pt x="40790" y="157696"/>
                  </a:lnTo>
                  <a:lnTo>
                    <a:pt x="40790" y="104493"/>
                  </a:lnTo>
                  <a:cubicBezTo>
                    <a:pt x="31442" y="103127"/>
                    <a:pt x="22796" y="98430"/>
                    <a:pt x="15664" y="91298"/>
                  </a:cubicBezTo>
                  <a:cubicBezTo>
                    <a:pt x="-5222" y="70412"/>
                    <a:pt x="-5222" y="36549"/>
                    <a:pt x="15664" y="15664"/>
                  </a:cubicBezTo>
                  <a:cubicBezTo>
                    <a:pt x="36549" y="-5222"/>
                    <a:pt x="70412" y="-5222"/>
                    <a:pt x="91298" y="1566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8" name="Freeform: Shape 63">
              <a:extLst>
                <a:ext uri="{FF2B5EF4-FFF2-40B4-BE49-F238E27FC236}">
                  <a16:creationId xmlns:a16="http://schemas.microsoft.com/office/drawing/2014/main" id="{C3D97F23-70D3-40C9-A290-26E440A40337}"/>
                </a:ext>
              </a:extLst>
            </p:cNvPr>
            <p:cNvSpPr/>
            <p:nvPr/>
          </p:nvSpPr>
          <p:spPr>
            <a:xfrm>
              <a:off x="2922193" y="5953001"/>
              <a:ext cx="174067" cy="174066"/>
            </a:xfrm>
            <a:custGeom>
              <a:avLst/>
              <a:gdLst>
                <a:gd name="connsiteX0" fmla="*/ 51378 w 116233"/>
                <a:gd name="connsiteY0" fmla="*/ 29506 h 116233"/>
                <a:gd name="connsiteX1" fmla="*/ 64854 w 116233"/>
                <a:gd name="connsiteY1" fmla="*/ 29506 h 116233"/>
                <a:gd name="connsiteX2" fmla="*/ 64854 w 116233"/>
                <a:gd name="connsiteY2" fmla="*/ 51378 h 116233"/>
                <a:gd name="connsiteX3" fmla="*/ 86726 w 116233"/>
                <a:gd name="connsiteY3" fmla="*/ 51378 h 116233"/>
                <a:gd name="connsiteX4" fmla="*/ 86726 w 116233"/>
                <a:gd name="connsiteY4" fmla="*/ 64854 h 116233"/>
                <a:gd name="connsiteX5" fmla="*/ 64854 w 116233"/>
                <a:gd name="connsiteY5" fmla="*/ 64854 h 116233"/>
                <a:gd name="connsiteX6" fmla="*/ 64854 w 116233"/>
                <a:gd name="connsiteY6" fmla="*/ 86726 h 116233"/>
                <a:gd name="connsiteX7" fmla="*/ 51378 w 116233"/>
                <a:gd name="connsiteY7" fmla="*/ 86726 h 116233"/>
                <a:gd name="connsiteX8" fmla="*/ 51378 w 116233"/>
                <a:gd name="connsiteY8" fmla="*/ 64854 h 116233"/>
                <a:gd name="connsiteX9" fmla="*/ 29506 w 116233"/>
                <a:gd name="connsiteY9" fmla="*/ 64854 h 116233"/>
                <a:gd name="connsiteX10" fmla="*/ 29506 w 116233"/>
                <a:gd name="connsiteY10" fmla="*/ 51378 h 116233"/>
                <a:gd name="connsiteX11" fmla="*/ 51378 w 116233"/>
                <a:gd name="connsiteY11" fmla="*/ 51378 h 116233"/>
                <a:gd name="connsiteX12" fmla="*/ 26810 w 116233"/>
                <a:gd name="connsiteY12" fmla="*/ 11156 h 116233"/>
                <a:gd name="connsiteX13" fmla="*/ 11156 w 116233"/>
                <a:gd name="connsiteY13" fmla="*/ 26810 h 116233"/>
                <a:gd name="connsiteX14" fmla="*/ 11156 w 116233"/>
                <a:gd name="connsiteY14" fmla="*/ 89422 h 116233"/>
                <a:gd name="connsiteX15" fmla="*/ 26810 w 116233"/>
                <a:gd name="connsiteY15" fmla="*/ 105076 h 116233"/>
                <a:gd name="connsiteX16" fmla="*/ 89422 w 116233"/>
                <a:gd name="connsiteY16" fmla="*/ 105076 h 116233"/>
                <a:gd name="connsiteX17" fmla="*/ 105076 w 116233"/>
                <a:gd name="connsiteY17" fmla="*/ 89422 h 116233"/>
                <a:gd name="connsiteX18" fmla="*/ 105076 w 116233"/>
                <a:gd name="connsiteY18" fmla="*/ 26810 h 116233"/>
                <a:gd name="connsiteX19" fmla="*/ 89422 w 116233"/>
                <a:gd name="connsiteY19" fmla="*/ 11156 h 116233"/>
                <a:gd name="connsiteX20" fmla="*/ 19373 w 116233"/>
                <a:gd name="connsiteY20" fmla="*/ 0 h 116233"/>
                <a:gd name="connsiteX21" fmla="*/ 96860 w 116233"/>
                <a:gd name="connsiteY21" fmla="*/ 0 h 116233"/>
                <a:gd name="connsiteX22" fmla="*/ 116233 w 116233"/>
                <a:gd name="connsiteY22" fmla="*/ 19373 h 116233"/>
                <a:gd name="connsiteX23" fmla="*/ 116233 w 116233"/>
                <a:gd name="connsiteY23" fmla="*/ 96860 h 116233"/>
                <a:gd name="connsiteX24" fmla="*/ 96860 w 116233"/>
                <a:gd name="connsiteY24" fmla="*/ 116233 h 116233"/>
                <a:gd name="connsiteX25" fmla="*/ 19373 w 116233"/>
                <a:gd name="connsiteY25" fmla="*/ 116233 h 116233"/>
                <a:gd name="connsiteX26" fmla="*/ 0 w 116233"/>
                <a:gd name="connsiteY26" fmla="*/ 96860 h 116233"/>
                <a:gd name="connsiteX27" fmla="*/ 0 w 116233"/>
                <a:gd name="connsiteY27" fmla="*/ 19373 h 116233"/>
                <a:gd name="connsiteX28" fmla="*/ 19373 w 116233"/>
                <a:gd name="connsiteY28" fmla="*/ 0 h 116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6233" h="116233">
                  <a:moveTo>
                    <a:pt x="51378" y="29506"/>
                  </a:moveTo>
                  <a:lnTo>
                    <a:pt x="64854" y="29506"/>
                  </a:lnTo>
                  <a:lnTo>
                    <a:pt x="64854" y="51378"/>
                  </a:lnTo>
                  <a:lnTo>
                    <a:pt x="86726" y="51378"/>
                  </a:lnTo>
                  <a:lnTo>
                    <a:pt x="86726" y="64854"/>
                  </a:lnTo>
                  <a:lnTo>
                    <a:pt x="64854" y="64854"/>
                  </a:lnTo>
                  <a:lnTo>
                    <a:pt x="64854" y="86726"/>
                  </a:lnTo>
                  <a:lnTo>
                    <a:pt x="51378" y="86726"/>
                  </a:lnTo>
                  <a:lnTo>
                    <a:pt x="51378" y="64854"/>
                  </a:lnTo>
                  <a:lnTo>
                    <a:pt x="29506" y="64854"/>
                  </a:lnTo>
                  <a:lnTo>
                    <a:pt x="29506" y="51378"/>
                  </a:lnTo>
                  <a:lnTo>
                    <a:pt x="51378" y="51378"/>
                  </a:lnTo>
                  <a:close/>
                  <a:moveTo>
                    <a:pt x="26810" y="11156"/>
                  </a:moveTo>
                  <a:cubicBezTo>
                    <a:pt x="18165" y="11156"/>
                    <a:pt x="11156" y="18165"/>
                    <a:pt x="11156" y="26810"/>
                  </a:cubicBezTo>
                  <a:lnTo>
                    <a:pt x="11156" y="89422"/>
                  </a:lnTo>
                  <a:cubicBezTo>
                    <a:pt x="11156" y="98067"/>
                    <a:pt x="18165" y="105076"/>
                    <a:pt x="26810" y="105076"/>
                  </a:cubicBezTo>
                  <a:lnTo>
                    <a:pt x="89422" y="105076"/>
                  </a:lnTo>
                  <a:cubicBezTo>
                    <a:pt x="98067" y="105076"/>
                    <a:pt x="105076" y="98067"/>
                    <a:pt x="105076" y="89422"/>
                  </a:cubicBezTo>
                  <a:lnTo>
                    <a:pt x="105076" y="26810"/>
                  </a:lnTo>
                  <a:cubicBezTo>
                    <a:pt x="105076" y="18165"/>
                    <a:pt x="98067" y="11156"/>
                    <a:pt x="89422" y="11156"/>
                  </a:cubicBezTo>
                  <a:close/>
                  <a:moveTo>
                    <a:pt x="19373" y="0"/>
                  </a:moveTo>
                  <a:lnTo>
                    <a:pt x="96860" y="0"/>
                  </a:lnTo>
                  <a:cubicBezTo>
                    <a:pt x="107559" y="0"/>
                    <a:pt x="116233" y="8674"/>
                    <a:pt x="116233" y="19373"/>
                  </a:cubicBezTo>
                  <a:lnTo>
                    <a:pt x="116233" y="96860"/>
                  </a:lnTo>
                  <a:cubicBezTo>
                    <a:pt x="116233" y="107559"/>
                    <a:pt x="107559" y="116233"/>
                    <a:pt x="96860" y="116233"/>
                  </a:cubicBezTo>
                  <a:lnTo>
                    <a:pt x="19373" y="116233"/>
                  </a:lnTo>
                  <a:cubicBezTo>
                    <a:pt x="8674" y="116233"/>
                    <a:pt x="0" y="107559"/>
                    <a:pt x="0" y="96860"/>
                  </a:cubicBezTo>
                  <a:lnTo>
                    <a:pt x="0" y="19373"/>
                  </a:lnTo>
                  <a:cubicBezTo>
                    <a:pt x="0" y="8674"/>
                    <a:pt x="8674" y="0"/>
                    <a:pt x="1937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9" name="Freeform: Shape 64">
              <a:extLst>
                <a:ext uri="{FF2B5EF4-FFF2-40B4-BE49-F238E27FC236}">
                  <a16:creationId xmlns:a16="http://schemas.microsoft.com/office/drawing/2014/main" id="{8A3EC1E8-BEEB-49FA-9102-B6069720D1AD}"/>
                </a:ext>
              </a:extLst>
            </p:cNvPr>
            <p:cNvSpPr/>
            <p:nvPr userDrawn="1"/>
          </p:nvSpPr>
          <p:spPr>
            <a:xfrm>
              <a:off x="3830618" y="5948362"/>
              <a:ext cx="240842" cy="183344"/>
            </a:xfrm>
            <a:custGeom>
              <a:avLst/>
              <a:gdLst>
                <a:gd name="connsiteX0" fmla="*/ 75813 w 151629"/>
                <a:gd name="connsiteY0" fmla="*/ 0 h 115430"/>
                <a:gd name="connsiteX1" fmla="*/ 112332 w 151629"/>
                <a:gd name="connsiteY1" fmla="*/ 36519 h 115430"/>
                <a:gd name="connsiteX2" fmla="*/ 101636 w 151629"/>
                <a:gd name="connsiteY2" fmla="*/ 62342 h 115430"/>
                <a:gd name="connsiteX3" fmla="*/ 92112 w 151629"/>
                <a:gd name="connsiteY3" fmla="*/ 66287 h 115430"/>
                <a:gd name="connsiteX4" fmla="*/ 100180 w 151629"/>
                <a:gd name="connsiteY4" fmla="*/ 67507 h 115430"/>
                <a:gd name="connsiteX5" fmla="*/ 151313 w 151629"/>
                <a:gd name="connsiteY5" fmla="*/ 113867 h 115430"/>
                <a:gd name="connsiteX6" fmla="*/ 151629 w 151629"/>
                <a:gd name="connsiteY6" fmla="*/ 115430 h 115430"/>
                <a:gd name="connsiteX7" fmla="*/ 0 w 151629"/>
                <a:gd name="connsiteY7" fmla="*/ 115430 h 115430"/>
                <a:gd name="connsiteX8" fmla="*/ 315 w 151629"/>
                <a:gd name="connsiteY8" fmla="*/ 113867 h 115430"/>
                <a:gd name="connsiteX9" fmla="*/ 51448 w 151629"/>
                <a:gd name="connsiteY9" fmla="*/ 67507 h 115430"/>
                <a:gd name="connsiteX10" fmla="*/ 59515 w 151629"/>
                <a:gd name="connsiteY10" fmla="*/ 66287 h 115430"/>
                <a:gd name="connsiteX11" fmla="*/ 49990 w 151629"/>
                <a:gd name="connsiteY11" fmla="*/ 62342 h 115430"/>
                <a:gd name="connsiteX12" fmla="*/ 39294 w 151629"/>
                <a:gd name="connsiteY12" fmla="*/ 36519 h 115430"/>
                <a:gd name="connsiteX13" fmla="*/ 75813 w 151629"/>
                <a:gd name="connsiteY13" fmla="*/ 0 h 11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629" h="115430">
                  <a:moveTo>
                    <a:pt x="75813" y="0"/>
                  </a:moveTo>
                  <a:cubicBezTo>
                    <a:pt x="95982" y="0"/>
                    <a:pt x="112332" y="16350"/>
                    <a:pt x="112332" y="36519"/>
                  </a:cubicBezTo>
                  <a:cubicBezTo>
                    <a:pt x="112332" y="46603"/>
                    <a:pt x="108245" y="55733"/>
                    <a:pt x="101636" y="62342"/>
                  </a:cubicBezTo>
                  <a:lnTo>
                    <a:pt x="92112" y="66287"/>
                  </a:lnTo>
                  <a:lnTo>
                    <a:pt x="100180" y="67507"/>
                  </a:lnTo>
                  <a:cubicBezTo>
                    <a:pt x="123272" y="74689"/>
                    <a:pt x="141984" y="91810"/>
                    <a:pt x="151313" y="113867"/>
                  </a:cubicBezTo>
                  <a:lnTo>
                    <a:pt x="151629" y="115430"/>
                  </a:lnTo>
                  <a:lnTo>
                    <a:pt x="0" y="115430"/>
                  </a:lnTo>
                  <a:lnTo>
                    <a:pt x="315" y="113867"/>
                  </a:lnTo>
                  <a:cubicBezTo>
                    <a:pt x="9644" y="91810"/>
                    <a:pt x="28357" y="74689"/>
                    <a:pt x="51448" y="67507"/>
                  </a:cubicBezTo>
                  <a:lnTo>
                    <a:pt x="59515" y="66287"/>
                  </a:lnTo>
                  <a:lnTo>
                    <a:pt x="49990" y="62342"/>
                  </a:lnTo>
                  <a:cubicBezTo>
                    <a:pt x="43382" y="55733"/>
                    <a:pt x="39294" y="46603"/>
                    <a:pt x="39294" y="36519"/>
                  </a:cubicBezTo>
                  <a:cubicBezTo>
                    <a:pt x="39294" y="16350"/>
                    <a:pt x="55644" y="0"/>
                    <a:pt x="758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30" name="Group 66">
            <a:extLst>
              <a:ext uri="{FF2B5EF4-FFF2-40B4-BE49-F238E27FC236}">
                <a16:creationId xmlns:a16="http://schemas.microsoft.com/office/drawing/2014/main" id="{91746EF7-3872-4B32-BEC6-90BFC74EFA76}"/>
              </a:ext>
            </a:extLst>
          </p:cNvPr>
          <p:cNvGrpSpPr/>
          <p:nvPr/>
        </p:nvGrpSpPr>
        <p:grpSpPr>
          <a:xfrm>
            <a:off x="9147348" y="4872064"/>
            <a:ext cx="2238909" cy="741381"/>
            <a:chOff x="1045338" y="4862539"/>
            <a:chExt cx="2238909" cy="741381"/>
          </a:xfrm>
        </p:grpSpPr>
        <p:sp>
          <p:nvSpPr>
            <p:cNvPr id="31" name="Text Placeholder 5">
              <a:extLst>
                <a:ext uri="{FF2B5EF4-FFF2-40B4-BE49-F238E27FC236}">
                  <a16:creationId xmlns:a16="http://schemas.microsoft.com/office/drawing/2014/main" id="{50B0BD5A-BB0B-4426-8762-58D32CFB890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045338" y="4862539"/>
              <a:ext cx="2238909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altLang="ko-KR" dirty="0">
                  <a:solidFill>
                    <a:schemeClr val="accent4"/>
                  </a:solidFill>
                </a:rPr>
                <a:t>Contents Here</a:t>
              </a:r>
              <a:endParaRPr lang="ko-KR" altLang="en-US" dirty="0">
                <a:solidFill>
                  <a:schemeClr val="accent4"/>
                </a:solidFill>
              </a:endParaRPr>
            </a:p>
          </p:txBody>
        </p:sp>
        <p:sp>
          <p:nvSpPr>
            <p:cNvPr id="32" name="직사각형 38">
              <a:extLst>
                <a:ext uri="{FF2B5EF4-FFF2-40B4-BE49-F238E27FC236}">
                  <a16:creationId xmlns:a16="http://schemas.microsoft.com/office/drawing/2014/main" id="{976925D4-CC61-407E-BA97-B1390684A8F0}"/>
                </a:ext>
              </a:extLst>
            </p:cNvPr>
            <p:cNvSpPr/>
            <p:nvPr userDrawn="1"/>
          </p:nvSpPr>
          <p:spPr>
            <a:xfrm>
              <a:off x="1045338" y="5142255"/>
              <a:ext cx="223890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altLang="ko-KR" sz="1200" dirty="0"/>
            </a:p>
          </p:txBody>
        </p:sp>
      </p:grpSp>
      <p:grpSp>
        <p:nvGrpSpPr>
          <p:cNvPr id="33" name="Group 69">
            <a:extLst>
              <a:ext uri="{FF2B5EF4-FFF2-40B4-BE49-F238E27FC236}">
                <a16:creationId xmlns:a16="http://schemas.microsoft.com/office/drawing/2014/main" id="{F8C90712-3F4E-4CFF-A925-370037501CFB}"/>
              </a:ext>
            </a:extLst>
          </p:cNvPr>
          <p:cNvGrpSpPr/>
          <p:nvPr/>
        </p:nvGrpSpPr>
        <p:grpSpPr>
          <a:xfrm>
            <a:off x="9251945" y="5778723"/>
            <a:ext cx="2047824" cy="236573"/>
            <a:chOff x="2026235" y="5921898"/>
            <a:chExt cx="2045225" cy="236273"/>
          </a:xfrm>
        </p:grpSpPr>
        <p:sp>
          <p:nvSpPr>
            <p:cNvPr id="34" name="Graphic 411">
              <a:extLst>
                <a:ext uri="{FF2B5EF4-FFF2-40B4-BE49-F238E27FC236}">
                  <a16:creationId xmlns:a16="http://schemas.microsoft.com/office/drawing/2014/main" id="{97DEB134-77A3-4C6D-8E97-D2D48B9BA0B7}"/>
                </a:ext>
              </a:extLst>
            </p:cNvPr>
            <p:cNvSpPr/>
            <p:nvPr/>
          </p:nvSpPr>
          <p:spPr>
            <a:xfrm>
              <a:off x="3369803" y="5965055"/>
              <a:ext cx="187270" cy="149958"/>
            </a:xfrm>
            <a:custGeom>
              <a:avLst/>
              <a:gdLst>
                <a:gd name="connsiteX0" fmla="*/ 170401 w 186562"/>
                <a:gd name="connsiteY0" fmla="*/ 12144 h 149392"/>
                <a:gd name="connsiteX1" fmla="*/ 92677 w 186562"/>
                <a:gd name="connsiteY1" fmla="*/ 29098 h 149392"/>
                <a:gd name="connsiteX2" fmla="*/ 12381 w 186562"/>
                <a:gd name="connsiteY2" fmla="*/ 17382 h 149392"/>
                <a:gd name="connsiteX3" fmla="*/ 29717 w 186562"/>
                <a:gd name="connsiteY3" fmla="*/ 97392 h 149392"/>
                <a:gd name="connsiteX4" fmla="*/ 76199 w 186562"/>
                <a:gd name="connsiteY4" fmla="*/ 140445 h 149392"/>
                <a:gd name="connsiteX5" fmla="*/ 105441 w 186562"/>
                <a:gd name="connsiteY5" fmla="*/ 141874 h 149392"/>
                <a:gd name="connsiteX6" fmla="*/ 162495 w 186562"/>
                <a:gd name="connsiteY6" fmla="*/ 92630 h 149392"/>
                <a:gd name="connsiteX7" fmla="*/ 170401 w 186562"/>
                <a:gd name="connsiteY7" fmla="*/ 12144 h 149392"/>
                <a:gd name="connsiteX8" fmla="*/ 148303 w 186562"/>
                <a:gd name="connsiteY8" fmla="*/ 90249 h 149392"/>
                <a:gd name="connsiteX9" fmla="*/ 102583 w 186562"/>
                <a:gd name="connsiteY9" fmla="*/ 129682 h 149392"/>
                <a:gd name="connsiteX10" fmla="*/ 79152 w 186562"/>
                <a:gd name="connsiteY10" fmla="*/ 128539 h 149392"/>
                <a:gd name="connsiteX11" fmla="*/ 41909 w 186562"/>
                <a:gd name="connsiteY11" fmla="*/ 94059 h 149392"/>
                <a:gd name="connsiteX12" fmla="*/ 22573 w 186562"/>
                <a:gd name="connsiteY12" fmla="*/ 24621 h 149392"/>
                <a:gd name="connsiteX13" fmla="*/ 92582 w 186562"/>
                <a:gd name="connsiteY13" fmla="*/ 41862 h 149392"/>
                <a:gd name="connsiteX14" fmla="*/ 161829 w 186562"/>
                <a:gd name="connsiteY14" fmla="*/ 22050 h 149392"/>
                <a:gd name="connsiteX15" fmla="*/ 148303 w 186562"/>
                <a:gd name="connsiteY15" fmla="*/ 90249 h 149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562" h="149392">
                  <a:moveTo>
                    <a:pt x="170401" y="12144"/>
                  </a:moveTo>
                  <a:cubicBezTo>
                    <a:pt x="147446" y="-8621"/>
                    <a:pt x="118299" y="-2620"/>
                    <a:pt x="92677" y="29098"/>
                  </a:cubicBezTo>
                  <a:cubicBezTo>
                    <a:pt x="60483" y="428"/>
                    <a:pt x="31717" y="-3477"/>
                    <a:pt x="12381" y="17382"/>
                  </a:cubicBezTo>
                  <a:cubicBezTo>
                    <a:pt x="-8859" y="40147"/>
                    <a:pt x="-2573" y="68722"/>
                    <a:pt x="29717" y="97392"/>
                  </a:cubicBezTo>
                  <a:cubicBezTo>
                    <a:pt x="45433" y="111394"/>
                    <a:pt x="61340" y="125491"/>
                    <a:pt x="76199" y="140445"/>
                  </a:cubicBezTo>
                  <a:cubicBezTo>
                    <a:pt x="86295" y="150447"/>
                    <a:pt x="93630" y="153590"/>
                    <a:pt x="105441" y="141874"/>
                  </a:cubicBezTo>
                  <a:cubicBezTo>
                    <a:pt x="123348" y="124348"/>
                    <a:pt x="143636" y="109203"/>
                    <a:pt x="162495" y="92630"/>
                  </a:cubicBezTo>
                  <a:cubicBezTo>
                    <a:pt x="191356" y="67103"/>
                    <a:pt x="194595" y="33861"/>
                    <a:pt x="170401" y="12144"/>
                  </a:cubicBezTo>
                  <a:close/>
                  <a:moveTo>
                    <a:pt x="148303" y="90249"/>
                  </a:moveTo>
                  <a:cubicBezTo>
                    <a:pt x="133158" y="103488"/>
                    <a:pt x="116966" y="115680"/>
                    <a:pt x="102583" y="129682"/>
                  </a:cubicBezTo>
                  <a:cubicBezTo>
                    <a:pt x="93058" y="139017"/>
                    <a:pt x="87248" y="136540"/>
                    <a:pt x="79152" y="128539"/>
                  </a:cubicBezTo>
                  <a:cubicBezTo>
                    <a:pt x="67245" y="116538"/>
                    <a:pt x="54577" y="105298"/>
                    <a:pt x="41909" y="94059"/>
                  </a:cubicBezTo>
                  <a:cubicBezTo>
                    <a:pt x="16096" y="71008"/>
                    <a:pt x="5619" y="42909"/>
                    <a:pt x="22573" y="24621"/>
                  </a:cubicBezTo>
                  <a:cubicBezTo>
                    <a:pt x="38099" y="7857"/>
                    <a:pt x="66769" y="18811"/>
                    <a:pt x="92582" y="41862"/>
                  </a:cubicBezTo>
                  <a:cubicBezTo>
                    <a:pt x="113156" y="16430"/>
                    <a:pt x="143445" y="5381"/>
                    <a:pt x="161829" y="22050"/>
                  </a:cubicBezTo>
                  <a:cubicBezTo>
                    <a:pt x="181260" y="39480"/>
                    <a:pt x="171544" y="69865"/>
                    <a:pt x="148303" y="9024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411">
              <a:extLst>
                <a:ext uri="{FF2B5EF4-FFF2-40B4-BE49-F238E27FC236}">
                  <a16:creationId xmlns:a16="http://schemas.microsoft.com/office/drawing/2014/main" id="{40564EB2-64E4-4864-B743-A4E2135865D4}"/>
                </a:ext>
              </a:extLst>
            </p:cNvPr>
            <p:cNvSpPr/>
            <p:nvPr/>
          </p:nvSpPr>
          <p:spPr>
            <a:xfrm>
              <a:off x="2026235" y="5944886"/>
              <a:ext cx="188689" cy="190296"/>
            </a:xfrm>
            <a:custGeom>
              <a:avLst/>
              <a:gdLst>
                <a:gd name="connsiteX0" fmla="*/ 182389 w 182468"/>
                <a:gd name="connsiteY0" fmla="*/ 168023 h 184025"/>
                <a:gd name="connsiteX1" fmla="*/ 182293 w 182468"/>
                <a:gd name="connsiteY1" fmla="*/ 89728 h 184025"/>
                <a:gd name="connsiteX2" fmla="*/ 173721 w 182468"/>
                <a:gd name="connsiteY2" fmla="*/ 71725 h 184025"/>
                <a:gd name="connsiteX3" fmla="*/ 101521 w 182468"/>
                <a:gd name="connsiteY3" fmla="*/ 6574 h 184025"/>
                <a:gd name="connsiteX4" fmla="*/ 91234 w 182468"/>
                <a:gd name="connsiteY4" fmla="*/ 2 h 184025"/>
                <a:gd name="connsiteX5" fmla="*/ 80947 w 182468"/>
                <a:gd name="connsiteY5" fmla="*/ 6574 h 184025"/>
                <a:gd name="connsiteX6" fmla="*/ 8748 w 182468"/>
                <a:gd name="connsiteY6" fmla="*/ 71821 h 184025"/>
                <a:gd name="connsiteX7" fmla="*/ 175 w 182468"/>
                <a:gd name="connsiteY7" fmla="*/ 89728 h 184025"/>
                <a:gd name="connsiteX8" fmla="*/ 80 w 182468"/>
                <a:gd name="connsiteY8" fmla="*/ 168023 h 184025"/>
                <a:gd name="connsiteX9" fmla="*/ 15225 w 182468"/>
                <a:gd name="connsiteY9" fmla="*/ 183073 h 184025"/>
                <a:gd name="connsiteX10" fmla="*/ 59802 w 182468"/>
                <a:gd name="connsiteY10" fmla="*/ 184025 h 184025"/>
                <a:gd name="connsiteX11" fmla="*/ 72946 w 182468"/>
                <a:gd name="connsiteY11" fmla="*/ 176310 h 184025"/>
                <a:gd name="connsiteX12" fmla="*/ 73518 w 182468"/>
                <a:gd name="connsiteY12" fmla="*/ 138115 h 184025"/>
                <a:gd name="connsiteX13" fmla="*/ 89806 w 182468"/>
                <a:gd name="connsiteY13" fmla="*/ 104491 h 184025"/>
                <a:gd name="connsiteX14" fmla="*/ 91330 w 182468"/>
                <a:gd name="connsiteY14" fmla="*/ 103158 h 184025"/>
                <a:gd name="connsiteX15" fmla="*/ 92854 w 182468"/>
                <a:gd name="connsiteY15" fmla="*/ 104491 h 184025"/>
                <a:gd name="connsiteX16" fmla="*/ 109141 w 182468"/>
                <a:gd name="connsiteY16" fmla="*/ 138115 h 184025"/>
                <a:gd name="connsiteX17" fmla="*/ 109713 w 182468"/>
                <a:gd name="connsiteY17" fmla="*/ 176310 h 184025"/>
                <a:gd name="connsiteX18" fmla="*/ 122857 w 182468"/>
                <a:gd name="connsiteY18" fmla="*/ 184025 h 184025"/>
                <a:gd name="connsiteX19" fmla="*/ 167434 w 182468"/>
                <a:gd name="connsiteY19" fmla="*/ 183073 h 184025"/>
                <a:gd name="connsiteX20" fmla="*/ 182389 w 182468"/>
                <a:gd name="connsiteY20" fmla="*/ 168023 h 184025"/>
                <a:gd name="connsiteX21" fmla="*/ 163529 w 182468"/>
                <a:gd name="connsiteY21" fmla="*/ 174786 h 184025"/>
                <a:gd name="connsiteX22" fmla="*/ 124000 w 182468"/>
                <a:gd name="connsiteY22" fmla="*/ 175643 h 184025"/>
                <a:gd name="connsiteX23" fmla="*/ 117333 w 182468"/>
                <a:gd name="connsiteY23" fmla="*/ 166594 h 184025"/>
                <a:gd name="connsiteX24" fmla="*/ 117047 w 182468"/>
                <a:gd name="connsiteY24" fmla="*/ 139448 h 184025"/>
                <a:gd name="connsiteX25" fmla="*/ 92473 w 182468"/>
                <a:gd name="connsiteY25" fmla="*/ 91823 h 184025"/>
                <a:gd name="connsiteX26" fmla="*/ 91234 w 182468"/>
                <a:gd name="connsiteY26" fmla="*/ 91156 h 184025"/>
                <a:gd name="connsiteX27" fmla="*/ 89996 w 182468"/>
                <a:gd name="connsiteY27" fmla="*/ 91823 h 184025"/>
                <a:gd name="connsiteX28" fmla="*/ 65422 w 182468"/>
                <a:gd name="connsiteY28" fmla="*/ 139448 h 184025"/>
                <a:gd name="connsiteX29" fmla="*/ 65136 w 182468"/>
                <a:gd name="connsiteY29" fmla="*/ 166594 h 184025"/>
                <a:gd name="connsiteX30" fmla="*/ 58468 w 182468"/>
                <a:gd name="connsiteY30" fmla="*/ 175643 h 184025"/>
                <a:gd name="connsiteX31" fmla="*/ 18940 w 182468"/>
                <a:gd name="connsiteY31" fmla="*/ 174786 h 184025"/>
                <a:gd name="connsiteX32" fmla="*/ 8843 w 182468"/>
                <a:gd name="connsiteY32" fmla="*/ 165547 h 184025"/>
                <a:gd name="connsiteX33" fmla="*/ 8843 w 182468"/>
                <a:gd name="connsiteY33" fmla="*/ 94490 h 184025"/>
                <a:gd name="connsiteX34" fmla="*/ 14558 w 182468"/>
                <a:gd name="connsiteY34" fmla="*/ 78679 h 184025"/>
                <a:gd name="connsiteX35" fmla="*/ 82376 w 182468"/>
                <a:gd name="connsiteY35" fmla="*/ 19338 h 184025"/>
                <a:gd name="connsiteX36" fmla="*/ 91425 w 182468"/>
                <a:gd name="connsiteY36" fmla="*/ 14194 h 184025"/>
                <a:gd name="connsiteX37" fmla="*/ 100474 w 182468"/>
                <a:gd name="connsiteY37" fmla="*/ 19338 h 184025"/>
                <a:gd name="connsiteX38" fmla="*/ 168006 w 182468"/>
                <a:gd name="connsiteY38" fmla="*/ 78679 h 184025"/>
                <a:gd name="connsiteX39" fmla="*/ 173721 w 182468"/>
                <a:gd name="connsiteY39" fmla="*/ 94490 h 184025"/>
                <a:gd name="connsiteX40" fmla="*/ 173721 w 182468"/>
                <a:gd name="connsiteY40" fmla="*/ 165547 h 184025"/>
                <a:gd name="connsiteX41" fmla="*/ 163529 w 182468"/>
                <a:gd name="connsiteY41" fmla="*/ 174786 h 184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82468" h="184025">
                  <a:moveTo>
                    <a:pt x="182389" y="168023"/>
                  </a:moveTo>
                  <a:cubicBezTo>
                    <a:pt x="181627" y="142020"/>
                    <a:pt x="181817" y="115921"/>
                    <a:pt x="182293" y="89728"/>
                  </a:cubicBezTo>
                  <a:cubicBezTo>
                    <a:pt x="182484" y="80488"/>
                    <a:pt x="182103" y="79726"/>
                    <a:pt x="173721" y="71725"/>
                  </a:cubicBezTo>
                  <a:cubicBezTo>
                    <a:pt x="150099" y="49246"/>
                    <a:pt x="126382" y="27720"/>
                    <a:pt x="101521" y="6574"/>
                  </a:cubicBezTo>
                  <a:cubicBezTo>
                    <a:pt x="97045" y="2860"/>
                    <a:pt x="94663" y="-93"/>
                    <a:pt x="91234" y="2"/>
                  </a:cubicBezTo>
                  <a:cubicBezTo>
                    <a:pt x="87234" y="-93"/>
                    <a:pt x="85329" y="2860"/>
                    <a:pt x="80947" y="6574"/>
                  </a:cubicBezTo>
                  <a:cubicBezTo>
                    <a:pt x="56087" y="27815"/>
                    <a:pt x="32370" y="49246"/>
                    <a:pt x="8748" y="71821"/>
                  </a:cubicBezTo>
                  <a:cubicBezTo>
                    <a:pt x="366" y="79822"/>
                    <a:pt x="-15" y="80584"/>
                    <a:pt x="175" y="89728"/>
                  </a:cubicBezTo>
                  <a:cubicBezTo>
                    <a:pt x="652" y="115826"/>
                    <a:pt x="842" y="141925"/>
                    <a:pt x="80" y="168023"/>
                  </a:cubicBezTo>
                  <a:cubicBezTo>
                    <a:pt x="-301" y="179549"/>
                    <a:pt x="80" y="184025"/>
                    <a:pt x="15225" y="183073"/>
                  </a:cubicBezTo>
                  <a:cubicBezTo>
                    <a:pt x="17035" y="182977"/>
                    <a:pt x="57992" y="184025"/>
                    <a:pt x="59802" y="184025"/>
                  </a:cubicBezTo>
                  <a:cubicBezTo>
                    <a:pt x="69898" y="184025"/>
                    <a:pt x="72756" y="184216"/>
                    <a:pt x="72946" y="176310"/>
                  </a:cubicBezTo>
                  <a:cubicBezTo>
                    <a:pt x="73137" y="167928"/>
                    <a:pt x="73518" y="155069"/>
                    <a:pt x="73518" y="138115"/>
                  </a:cubicBezTo>
                  <a:cubicBezTo>
                    <a:pt x="73518" y="125161"/>
                    <a:pt x="76090" y="118112"/>
                    <a:pt x="89806" y="104491"/>
                  </a:cubicBezTo>
                  <a:cubicBezTo>
                    <a:pt x="89806" y="104491"/>
                    <a:pt x="90472" y="103920"/>
                    <a:pt x="91330" y="103158"/>
                  </a:cubicBezTo>
                  <a:cubicBezTo>
                    <a:pt x="92187" y="103920"/>
                    <a:pt x="92854" y="104491"/>
                    <a:pt x="92854" y="104491"/>
                  </a:cubicBezTo>
                  <a:cubicBezTo>
                    <a:pt x="106570" y="118112"/>
                    <a:pt x="109141" y="125161"/>
                    <a:pt x="109141" y="138115"/>
                  </a:cubicBezTo>
                  <a:cubicBezTo>
                    <a:pt x="109141" y="155069"/>
                    <a:pt x="109522" y="167928"/>
                    <a:pt x="109713" y="176310"/>
                  </a:cubicBezTo>
                  <a:cubicBezTo>
                    <a:pt x="109903" y="184120"/>
                    <a:pt x="112666" y="184025"/>
                    <a:pt x="122857" y="184025"/>
                  </a:cubicBezTo>
                  <a:cubicBezTo>
                    <a:pt x="124667" y="184025"/>
                    <a:pt x="165625" y="182977"/>
                    <a:pt x="167434" y="183073"/>
                  </a:cubicBezTo>
                  <a:cubicBezTo>
                    <a:pt x="182389" y="184025"/>
                    <a:pt x="182770" y="179549"/>
                    <a:pt x="182389" y="168023"/>
                  </a:cubicBezTo>
                  <a:close/>
                  <a:moveTo>
                    <a:pt x="163529" y="174786"/>
                  </a:moveTo>
                  <a:cubicBezTo>
                    <a:pt x="146670" y="174786"/>
                    <a:pt x="131335" y="175739"/>
                    <a:pt x="124000" y="175643"/>
                  </a:cubicBezTo>
                  <a:cubicBezTo>
                    <a:pt x="117047" y="175548"/>
                    <a:pt x="117428" y="174119"/>
                    <a:pt x="117333" y="166594"/>
                  </a:cubicBezTo>
                  <a:cubicBezTo>
                    <a:pt x="117142" y="158403"/>
                    <a:pt x="117238" y="145354"/>
                    <a:pt x="117047" y="139448"/>
                  </a:cubicBezTo>
                  <a:cubicBezTo>
                    <a:pt x="116190" y="117350"/>
                    <a:pt x="115714" y="115445"/>
                    <a:pt x="92473" y="91823"/>
                  </a:cubicBezTo>
                  <a:cubicBezTo>
                    <a:pt x="92473" y="91823"/>
                    <a:pt x="91806" y="91156"/>
                    <a:pt x="91234" y="91156"/>
                  </a:cubicBezTo>
                  <a:cubicBezTo>
                    <a:pt x="90758" y="91156"/>
                    <a:pt x="89996" y="91823"/>
                    <a:pt x="89996" y="91823"/>
                  </a:cubicBezTo>
                  <a:cubicBezTo>
                    <a:pt x="66755" y="115350"/>
                    <a:pt x="66279" y="117255"/>
                    <a:pt x="65422" y="139448"/>
                  </a:cubicBezTo>
                  <a:cubicBezTo>
                    <a:pt x="65231" y="145354"/>
                    <a:pt x="65326" y="158403"/>
                    <a:pt x="65136" y="166594"/>
                  </a:cubicBezTo>
                  <a:cubicBezTo>
                    <a:pt x="64945" y="174119"/>
                    <a:pt x="65422" y="175453"/>
                    <a:pt x="58468" y="175643"/>
                  </a:cubicBezTo>
                  <a:cubicBezTo>
                    <a:pt x="51134" y="175834"/>
                    <a:pt x="35799" y="174786"/>
                    <a:pt x="18940" y="174786"/>
                  </a:cubicBezTo>
                  <a:cubicBezTo>
                    <a:pt x="7795" y="174786"/>
                    <a:pt x="8748" y="174595"/>
                    <a:pt x="8843" y="165547"/>
                  </a:cubicBezTo>
                  <a:cubicBezTo>
                    <a:pt x="9129" y="134686"/>
                    <a:pt x="8843" y="109159"/>
                    <a:pt x="8843" y="94490"/>
                  </a:cubicBezTo>
                  <a:cubicBezTo>
                    <a:pt x="8843" y="82584"/>
                    <a:pt x="8843" y="83536"/>
                    <a:pt x="14558" y="78679"/>
                  </a:cubicBezTo>
                  <a:cubicBezTo>
                    <a:pt x="20559" y="73535"/>
                    <a:pt x="76852" y="25243"/>
                    <a:pt x="82376" y="19338"/>
                  </a:cubicBezTo>
                  <a:cubicBezTo>
                    <a:pt x="86091" y="15337"/>
                    <a:pt x="88186" y="14004"/>
                    <a:pt x="91425" y="14194"/>
                  </a:cubicBezTo>
                  <a:cubicBezTo>
                    <a:pt x="94282" y="14385"/>
                    <a:pt x="96759" y="15337"/>
                    <a:pt x="100474" y="19338"/>
                  </a:cubicBezTo>
                  <a:cubicBezTo>
                    <a:pt x="105712" y="25243"/>
                    <a:pt x="161910" y="73535"/>
                    <a:pt x="168006" y="78679"/>
                  </a:cubicBezTo>
                  <a:cubicBezTo>
                    <a:pt x="173721" y="83536"/>
                    <a:pt x="173721" y="82584"/>
                    <a:pt x="173721" y="94490"/>
                  </a:cubicBezTo>
                  <a:cubicBezTo>
                    <a:pt x="173721" y="109063"/>
                    <a:pt x="173435" y="134591"/>
                    <a:pt x="173721" y="165547"/>
                  </a:cubicBezTo>
                  <a:cubicBezTo>
                    <a:pt x="173721" y="174595"/>
                    <a:pt x="174673" y="174786"/>
                    <a:pt x="163529" y="174786"/>
                  </a:cubicBezTo>
                  <a:close/>
                </a:path>
              </a:pathLst>
            </a:custGeom>
            <a:solidFill>
              <a:srgbClr val="1415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72">
              <a:extLst>
                <a:ext uri="{FF2B5EF4-FFF2-40B4-BE49-F238E27FC236}">
                  <a16:creationId xmlns:a16="http://schemas.microsoft.com/office/drawing/2014/main" id="{2FDCDACD-C2E1-460D-A49E-170F2475FCDA}"/>
                </a:ext>
              </a:extLst>
            </p:cNvPr>
            <p:cNvSpPr/>
            <p:nvPr/>
          </p:nvSpPr>
          <p:spPr>
            <a:xfrm rot="18900000">
              <a:off x="2488467" y="5921898"/>
              <a:ext cx="160183" cy="236273"/>
            </a:xfrm>
            <a:custGeom>
              <a:avLst/>
              <a:gdLst>
                <a:gd name="connsiteX0" fmla="*/ 82753 w 106962"/>
                <a:gd name="connsiteY0" fmla="*/ 24209 h 157772"/>
                <a:gd name="connsiteX1" fmla="*/ 24209 w 106962"/>
                <a:gd name="connsiteY1" fmla="*/ 24209 h 157772"/>
                <a:gd name="connsiteX2" fmla="*/ 24209 w 106962"/>
                <a:gd name="connsiteY2" fmla="*/ 82753 h 157772"/>
                <a:gd name="connsiteX3" fmla="*/ 82753 w 106962"/>
                <a:gd name="connsiteY3" fmla="*/ 82753 h 157772"/>
                <a:gd name="connsiteX4" fmla="*/ 82753 w 106962"/>
                <a:gd name="connsiteY4" fmla="*/ 24209 h 157772"/>
                <a:gd name="connsiteX5" fmla="*/ 91298 w 106962"/>
                <a:gd name="connsiteY5" fmla="*/ 15664 h 157772"/>
                <a:gd name="connsiteX6" fmla="*/ 91298 w 106962"/>
                <a:gd name="connsiteY6" fmla="*/ 91298 h 157772"/>
                <a:gd name="connsiteX7" fmla="*/ 66171 w 106962"/>
                <a:gd name="connsiteY7" fmla="*/ 104493 h 157772"/>
                <a:gd name="connsiteX8" fmla="*/ 66171 w 106962"/>
                <a:gd name="connsiteY8" fmla="*/ 157772 h 157772"/>
                <a:gd name="connsiteX9" fmla="*/ 40790 w 106962"/>
                <a:gd name="connsiteY9" fmla="*/ 157696 h 157772"/>
                <a:gd name="connsiteX10" fmla="*/ 40790 w 106962"/>
                <a:gd name="connsiteY10" fmla="*/ 104493 h 157772"/>
                <a:gd name="connsiteX11" fmla="*/ 15664 w 106962"/>
                <a:gd name="connsiteY11" fmla="*/ 91298 h 157772"/>
                <a:gd name="connsiteX12" fmla="*/ 15664 w 106962"/>
                <a:gd name="connsiteY12" fmla="*/ 15664 h 157772"/>
                <a:gd name="connsiteX13" fmla="*/ 91298 w 106962"/>
                <a:gd name="connsiteY13" fmla="*/ 15664 h 157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962" h="157772">
                  <a:moveTo>
                    <a:pt x="82753" y="24209"/>
                  </a:moveTo>
                  <a:cubicBezTo>
                    <a:pt x="66586" y="8042"/>
                    <a:pt x="40375" y="8043"/>
                    <a:pt x="24209" y="24209"/>
                  </a:cubicBezTo>
                  <a:cubicBezTo>
                    <a:pt x="8042" y="40375"/>
                    <a:pt x="8042" y="66586"/>
                    <a:pt x="24209" y="82753"/>
                  </a:cubicBezTo>
                  <a:cubicBezTo>
                    <a:pt x="40375" y="98919"/>
                    <a:pt x="66587" y="98919"/>
                    <a:pt x="82753" y="82753"/>
                  </a:cubicBezTo>
                  <a:cubicBezTo>
                    <a:pt x="98919" y="66586"/>
                    <a:pt x="98919" y="40375"/>
                    <a:pt x="82753" y="24209"/>
                  </a:cubicBezTo>
                  <a:close/>
                  <a:moveTo>
                    <a:pt x="91298" y="15664"/>
                  </a:moveTo>
                  <a:cubicBezTo>
                    <a:pt x="112184" y="36550"/>
                    <a:pt x="112184" y="70412"/>
                    <a:pt x="91298" y="91298"/>
                  </a:cubicBezTo>
                  <a:cubicBezTo>
                    <a:pt x="84165" y="98430"/>
                    <a:pt x="75519" y="103127"/>
                    <a:pt x="66171" y="104493"/>
                  </a:cubicBezTo>
                  <a:lnTo>
                    <a:pt x="66171" y="157772"/>
                  </a:lnTo>
                  <a:lnTo>
                    <a:pt x="40790" y="157696"/>
                  </a:lnTo>
                  <a:lnTo>
                    <a:pt x="40790" y="104493"/>
                  </a:lnTo>
                  <a:cubicBezTo>
                    <a:pt x="31442" y="103127"/>
                    <a:pt x="22796" y="98430"/>
                    <a:pt x="15664" y="91298"/>
                  </a:cubicBezTo>
                  <a:cubicBezTo>
                    <a:pt x="-5222" y="70412"/>
                    <a:pt x="-5222" y="36549"/>
                    <a:pt x="15664" y="15664"/>
                  </a:cubicBezTo>
                  <a:cubicBezTo>
                    <a:pt x="36549" y="-5222"/>
                    <a:pt x="70412" y="-5222"/>
                    <a:pt x="91298" y="1566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7" name="Freeform: Shape 73">
              <a:extLst>
                <a:ext uri="{FF2B5EF4-FFF2-40B4-BE49-F238E27FC236}">
                  <a16:creationId xmlns:a16="http://schemas.microsoft.com/office/drawing/2014/main" id="{DC77DF60-AF45-4FDF-894F-FB5A0FBECA39}"/>
                </a:ext>
              </a:extLst>
            </p:cNvPr>
            <p:cNvSpPr/>
            <p:nvPr/>
          </p:nvSpPr>
          <p:spPr>
            <a:xfrm>
              <a:off x="2922193" y="5953001"/>
              <a:ext cx="174067" cy="174066"/>
            </a:xfrm>
            <a:custGeom>
              <a:avLst/>
              <a:gdLst>
                <a:gd name="connsiteX0" fmla="*/ 51378 w 116233"/>
                <a:gd name="connsiteY0" fmla="*/ 29506 h 116233"/>
                <a:gd name="connsiteX1" fmla="*/ 64854 w 116233"/>
                <a:gd name="connsiteY1" fmla="*/ 29506 h 116233"/>
                <a:gd name="connsiteX2" fmla="*/ 64854 w 116233"/>
                <a:gd name="connsiteY2" fmla="*/ 51378 h 116233"/>
                <a:gd name="connsiteX3" fmla="*/ 86726 w 116233"/>
                <a:gd name="connsiteY3" fmla="*/ 51378 h 116233"/>
                <a:gd name="connsiteX4" fmla="*/ 86726 w 116233"/>
                <a:gd name="connsiteY4" fmla="*/ 64854 h 116233"/>
                <a:gd name="connsiteX5" fmla="*/ 64854 w 116233"/>
                <a:gd name="connsiteY5" fmla="*/ 64854 h 116233"/>
                <a:gd name="connsiteX6" fmla="*/ 64854 w 116233"/>
                <a:gd name="connsiteY6" fmla="*/ 86726 h 116233"/>
                <a:gd name="connsiteX7" fmla="*/ 51378 w 116233"/>
                <a:gd name="connsiteY7" fmla="*/ 86726 h 116233"/>
                <a:gd name="connsiteX8" fmla="*/ 51378 w 116233"/>
                <a:gd name="connsiteY8" fmla="*/ 64854 h 116233"/>
                <a:gd name="connsiteX9" fmla="*/ 29506 w 116233"/>
                <a:gd name="connsiteY9" fmla="*/ 64854 h 116233"/>
                <a:gd name="connsiteX10" fmla="*/ 29506 w 116233"/>
                <a:gd name="connsiteY10" fmla="*/ 51378 h 116233"/>
                <a:gd name="connsiteX11" fmla="*/ 51378 w 116233"/>
                <a:gd name="connsiteY11" fmla="*/ 51378 h 116233"/>
                <a:gd name="connsiteX12" fmla="*/ 26810 w 116233"/>
                <a:gd name="connsiteY12" fmla="*/ 11156 h 116233"/>
                <a:gd name="connsiteX13" fmla="*/ 11156 w 116233"/>
                <a:gd name="connsiteY13" fmla="*/ 26810 h 116233"/>
                <a:gd name="connsiteX14" fmla="*/ 11156 w 116233"/>
                <a:gd name="connsiteY14" fmla="*/ 89422 h 116233"/>
                <a:gd name="connsiteX15" fmla="*/ 26810 w 116233"/>
                <a:gd name="connsiteY15" fmla="*/ 105076 h 116233"/>
                <a:gd name="connsiteX16" fmla="*/ 89422 w 116233"/>
                <a:gd name="connsiteY16" fmla="*/ 105076 h 116233"/>
                <a:gd name="connsiteX17" fmla="*/ 105076 w 116233"/>
                <a:gd name="connsiteY17" fmla="*/ 89422 h 116233"/>
                <a:gd name="connsiteX18" fmla="*/ 105076 w 116233"/>
                <a:gd name="connsiteY18" fmla="*/ 26810 h 116233"/>
                <a:gd name="connsiteX19" fmla="*/ 89422 w 116233"/>
                <a:gd name="connsiteY19" fmla="*/ 11156 h 116233"/>
                <a:gd name="connsiteX20" fmla="*/ 19373 w 116233"/>
                <a:gd name="connsiteY20" fmla="*/ 0 h 116233"/>
                <a:gd name="connsiteX21" fmla="*/ 96860 w 116233"/>
                <a:gd name="connsiteY21" fmla="*/ 0 h 116233"/>
                <a:gd name="connsiteX22" fmla="*/ 116233 w 116233"/>
                <a:gd name="connsiteY22" fmla="*/ 19373 h 116233"/>
                <a:gd name="connsiteX23" fmla="*/ 116233 w 116233"/>
                <a:gd name="connsiteY23" fmla="*/ 96860 h 116233"/>
                <a:gd name="connsiteX24" fmla="*/ 96860 w 116233"/>
                <a:gd name="connsiteY24" fmla="*/ 116233 h 116233"/>
                <a:gd name="connsiteX25" fmla="*/ 19373 w 116233"/>
                <a:gd name="connsiteY25" fmla="*/ 116233 h 116233"/>
                <a:gd name="connsiteX26" fmla="*/ 0 w 116233"/>
                <a:gd name="connsiteY26" fmla="*/ 96860 h 116233"/>
                <a:gd name="connsiteX27" fmla="*/ 0 w 116233"/>
                <a:gd name="connsiteY27" fmla="*/ 19373 h 116233"/>
                <a:gd name="connsiteX28" fmla="*/ 19373 w 116233"/>
                <a:gd name="connsiteY28" fmla="*/ 0 h 116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6233" h="116233">
                  <a:moveTo>
                    <a:pt x="51378" y="29506"/>
                  </a:moveTo>
                  <a:lnTo>
                    <a:pt x="64854" y="29506"/>
                  </a:lnTo>
                  <a:lnTo>
                    <a:pt x="64854" y="51378"/>
                  </a:lnTo>
                  <a:lnTo>
                    <a:pt x="86726" y="51378"/>
                  </a:lnTo>
                  <a:lnTo>
                    <a:pt x="86726" y="64854"/>
                  </a:lnTo>
                  <a:lnTo>
                    <a:pt x="64854" y="64854"/>
                  </a:lnTo>
                  <a:lnTo>
                    <a:pt x="64854" y="86726"/>
                  </a:lnTo>
                  <a:lnTo>
                    <a:pt x="51378" y="86726"/>
                  </a:lnTo>
                  <a:lnTo>
                    <a:pt x="51378" y="64854"/>
                  </a:lnTo>
                  <a:lnTo>
                    <a:pt x="29506" y="64854"/>
                  </a:lnTo>
                  <a:lnTo>
                    <a:pt x="29506" y="51378"/>
                  </a:lnTo>
                  <a:lnTo>
                    <a:pt x="51378" y="51378"/>
                  </a:lnTo>
                  <a:close/>
                  <a:moveTo>
                    <a:pt x="26810" y="11156"/>
                  </a:moveTo>
                  <a:cubicBezTo>
                    <a:pt x="18165" y="11156"/>
                    <a:pt x="11156" y="18165"/>
                    <a:pt x="11156" y="26810"/>
                  </a:cubicBezTo>
                  <a:lnTo>
                    <a:pt x="11156" y="89422"/>
                  </a:lnTo>
                  <a:cubicBezTo>
                    <a:pt x="11156" y="98067"/>
                    <a:pt x="18165" y="105076"/>
                    <a:pt x="26810" y="105076"/>
                  </a:cubicBezTo>
                  <a:lnTo>
                    <a:pt x="89422" y="105076"/>
                  </a:lnTo>
                  <a:cubicBezTo>
                    <a:pt x="98067" y="105076"/>
                    <a:pt x="105076" y="98067"/>
                    <a:pt x="105076" y="89422"/>
                  </a:cubicBezTo>
                  <a:lnTo>
                    <a:pt x="105076" y="26810"/>
                  </a:lnTo>
                  <a:cubicBezTo>
                    <a:pt x="105076" y="18165"/>
                    <a:pt x="98067" y="11156"/>
                    <a:pt x="89422" y="11156"/>
                  </a:cubicBezTo>
                  <a:close/>
                  <a:moveTo>
                    <a:pt x="19373" y="0"/>
                  </a:moveTo>
                  <a:lnTo>
                    <a:pt x="96860" y="0"/>
                  </a:lnTo>
                  <a:cubicBezTo>
                    <a:pt x="107559" y="0"/>
                    <a:pt x="116233" y="8674"/>
                    <a:pt x="116233" y="19373"/>
                  </a:cubicBezTo>
                  <a:lnTo>
                    <a:pt x="116233" y="96860"/>
                  </a:lnTo>
                  <a:cubicBezTo>
                    <a:pt x="116233" y="107559"/>
                    <a:pt x="107559" y="116233"/>
                    <a:pt x="96860" y="116233"/>
                  </a:cubicBezTo>
                  <a:lnTo>
                    <a:pt x="19373" y="116233"/>
                  </a:lnTo>
                  <a:cubicBezTo>
                    <a:pt x="8674" y="116233"/>
                    <a:pt x="0" y="107559"/>
                    <a:pt x="0" y="96860"/>
                  </a:cubicBezTo>
                  <a:lnTo>
                    <a:pt x="0" y="19373"/>
                  </a:lnTo>
                  <a:cubicBezTo>
                    <a:pt x="0" y="8674"/>
                    <a:pt x="8674" y="0"/>
                    <a:pt x="1937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8" name="Freeform: Shape 74">
              <a:extLst>
                <a:ext uri="{FF2B5EF4-FFF2-40B4-BE49-F238E27FC236}">
                  <a16:creationId xmlns:a16="http://schemas.microsoft.com/office/drawing/2014/main" id="{818DF1EF-9B73-4099-9AE9-DBFB244B594D}"/>
                </a:ext>
              </a:extLst>
            </p:cNvPr>
            <p:cNvSpPr/>
            <p:nvPr userDrawn="1"/>
          </p:nvSpPr>
          <p:spPr>
            <a:xfrm>
              <a:off x="3830618" y="5948362"/>
              <a:ext cx="240842" cy="183344"/>
            </a:xfrm>
            <a:custGeom>
              <a:avLst/>
              <a:gdLst>
                <a:gd name="connsiteX0" fmla="*/ 75813 w 151629"/>
                <a:gd name="connsiteY0" fmla="*/ 0 h 115430"/>
                <a:gd name="connsiteX1" fmla="*/ 112332 w 151629"/>
                <a:gd name="connsiteY1" fmla="*/ 36519 h 115430"/>
                <a:gd name="connsiteX2" fmla="*/ 101636 w 151629"/>
                <a:gd name="connsiteY2" fmla="*/ 62342 h 115430"/>
                <a:gd name="connsiteX3" fmla="*/ 92112 w 151629"/>
                <a:gd name="connsiteY3" fmla="*/ 66287 h 115430"/>
                <a:gd name="connsiteX4" fmla="*/ 100180 w 151629"/>
                <a:gd name="connsiteY4" fmla="*/ 67507 h 115430"/>
                <a:gd name="connsiteX5" fmla="*/ 151313 w 151629"/>
                <a:gd name="connsiteY5" fmla="*/ 113867 h 115430"/>
                <a:gd name="connsiteX6" fmla="*/ 151629 w 151629"/>
                <a:gd name="connsiteY6" fmla="*/ 115430 h 115430"/>
                <a:gd name="connsiteX7" fmla="*/ 0 w 151629"/>
                <a:gd name="connsiteY7" fmla="*/ 115430 h 115430"/>
                <a:gd name="connsiteX8" fmla="*/ 315 w 151629"/>
                <a:gd name="connsiteY8" fmla="*/ 113867 h 115430"/>
                <a:gd name="connsiteX9" fmla="*/ 51448 w 151629"/>
                <a:gd name="connsiteY9" fmla="*/ 67507 h 115430"/>
                <a:gd name="connsiteX10" fmla="*/ 59515 w 151629"/>
                <a:gd name="connsiteY10" fmla="*/ 66287 h 115430"/>
                <a:gd name="connsiteX11" fmla="*/ 49990 w 151629"/>
                <a:gd name="connsiteY11" fmla="*/ 62342 h 115430"/>
                <a:gd name="connsiteX12" fmla="*/ 39294 w 151629"/>
                <a:gd name="connsiteY12" fmla="*/ 36519 h 115430"/>
                <a:gd name="connsiteX13" fmla="*/ 75813 w 151629"/>
                <a:gd name="connsiteY13" fmla="*/ 0 h 11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629" h="115430">
                  <a:moveTo>
                    <a:pt x="75813" y="0"/>
                  </a:moveTo>
                  <a:cubicBezTo>
                    <a:pt x="95982" y="0"/>
                    <a:pt x="112332" y="16350"/>
                    <a:pt x="112332" y="36519"/>
                  </a:cubicBezTo>
                  <a:cubicBezTo>
                    <a:pt x="112332" y="46603"/>
                    <a:pt x="108245" y="55733"/>
                    <a:pt x="101636" y="62342"/>
                  </a:cubicBezTo>
                  <a:lnTo>
                    <a:pt x="92112" y="66287"/>
                  </a:lnTo>
                  <a:lnTo>
                    <a:pt x="100180" y="67507"/>
                  </a:lnTo>
                  <a:cubicBezTo>
                    <a:pt x="123272" y="74689"/>
                    <a:pt x="141984" y="91810"/>
                    <a:pt x="151313" y="113867"/>
                  </a:cubicBezTo>
                  <a:lnTo>
                    <a:pt x="151629" y="115430"/>
                  </a:lnTo>
                  <a:lnTo>
                    <a:pt x="0" y="115430"/>
                  </a:lnTo>
                  <a:lnTo>
                    <a:pt x="315" y="113867"/>
                  </a:lnTo>
                  <a:cubicBezTo>
                    <a:pt x="9644" y="91810"/>
                    <a:pt x="28357" y="74689"/>
                    <a:pt x="51448" y="67507"/>
                  </a:cubicBezTo>
                  <a:lnTo>
                    <a:pt x="59515" y="66287"/>
                  </a:lnTo>
                  <a:lnTo>
                    <a:pt x="49990" y="62342"/>
                  </a:lnTo>
                  <a:cubicBezTo>
                    <a:pt x="43382" y="55733"/>
                    <a:pt x="39294" y="46603"/>
                    <a:pt x="39294" y="36519"/>
                  </a:cubicBezTo>
                  <a:cubicBezTo>
                    <a:pt x="39294" y="16350"/>
                    <a:pt x="55644" y="0"/>
                    <a:pt x="758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3" name="Text Placeholder 4">
            <a:extLst>
              <a:ext uri="{FF2B5EF4-FFF2-40B4-BE49-F238E27FC236}">
                <a16:creationId xmlns:a16="http://schemas.microsoft.com/office/drawing/2014/main" id="{DBBD03C4-B027-4898-995F-E9BAFA2CA55E}"/>
              </a:ext>
            </a:extLst>
          </p:cNvPr>
          <p:cNvSpPr txBox="1">
            <a:spLocks/>
          </p:cNvSpPr>
          <p:nvPr/>
        </p:nvSpPr>
        <p:spPr>
          <a:xfrm>
            <a:off x="930860" y="1795408"/>
            <a:ext cx="2134312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Name Here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4" name="Text Placeholder 4">
            <a:extLst>
              <a:ext uri="{FF2B5EF4-FFF2-40B4-BE49-F238E27FC236}">
                <a16:creationId xmlns:a16="http://schemas.microsoft.com/office/drawing/2014/main" id="{4B5E3D66-9F9F-4666-B1C6-DAC0DB50050D}"/>
              </a:ext>
            </a:extLst>
          </p:cNvPr>
          <p:cNvSpPr txBox="1">
            <a:spLocks/>
          </p:cNvSpPr>
          <p:nvPr/>
        </p:nvSpPr>
        <p:spPr>
          <a:xfrm>
            <a:off x="3704555" y="1795408"/>
            <a:ext cx="2134312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Name Here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5" name="Text Placeholder 4">
            <a:extLst>
              <a:ext uri="{FF2B5EF4-FFF2-40B4-BE49-F238E27FC236}">
                <a16:creationId xmlns:a16="http://schemas.microsoft.com/office/drawing/2014/main" id="{8BEC2429-C2BA-4182-9932-11A7622DA282}"/>
              </a:ext>
            </a:extLst>
          </p:cNvPr>
          <p:cNvSpPr txBox="1">
            <a:spLocks/>
          </p:cNvSpPr>
          <p:nvPr/>
        </p:nvSpPr>
        <p:spPr>
          <a:xfrm>
            <a:off x="6478250" y="1795408"/>
            <a:ext cx="2134312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Name Here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6" name="Text Placeholder 4">
            <a:extLst>
              <a:ext uri="{FF2B5EF4-FFF2-40B4-BE49-F238E27FC236}">
                <a16:creationId xmlns:a16="http://schemas.microsoft.com/office/drawing/2014/main" id="{FC5C65D0-C00E-4F31-94E4-4558D11F240B}"/>
              </a:ext>
            </a:extLst>
          </p:cNvPr>
          <p:cNvSpPr txBox="1">
            <a:spLocks/>
          </p:cNvSpPr>
          <p:nvPr/>
        </p:nvSpPr>
        <p:spPr>
          <a:xfrm>
            <a:off x="9251945" y="1795408"/>
            <a:ext cx="2134312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Name Here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0" name="그림 개체 틀 39">
            <a:extLst>
              <a:ext uri="{FF2B5EF4-FFF2-40B4-BE49-F238E27FC236}">
                <a16:creationId xmlns:a16="http://schemas.microsoft.com/office/drawing/2014/main" id="{F57B6506-AA33-4691-ACD3-2A860ABB6346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42" name="그림 개체 틀 41">
            <a:extLst>
              <a:ext uri="{FF2B5EF4-FFF2-40B4-BE49-F238E27FC236}">
                <a16:creationId xmlns:a16="http://schemas.microsoft.com/office/drawing/2014/main" id="{EABF972A-2A4F-4940-B4A4-89B6ED930373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49" name="그림 개체 틀 48">
            <a:extLst>
              <a:ext uri="{FF2B5EF4-FFF2-40B4-BE49-F238E27FC236}">
                <a16:creationId xmlns:a16="http://schemas.microsoft.com/office/drawing/2014/main" id="{03BD1536-085E-423B-A588-EC77F292A0BC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51" name="그림 개체 틀 50">
            <a:extLst>
              <a:ext uri="{FF2B5EF4-FFF2-40B4-BE49-F238E27FC236}">
                <a16:creationId xmlns:a16="http://schemas.microsoft.com/office/drawing/2014/main" id="{18A07D86-10B1-46D5-8643-0D401EF514E8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3E2A2C2F-D3D7-4694-91CA-19C361CB87C1}"/>
              </a:ext>
            </a:extLst>
          </p:cNvPr>
          <p:cNvGrpSpPr/>
          <p:nvPr/>
        </p:nvGrpSpPr>
        <p:grpSpPr>
          <a:xfrm>
            <a:off x="818606" y="918919"/>
            <a:ext cx="8659516" cy="5599572"/>
            <a:chOff x="790469" y="-9"/>
            <a:chExt cx="10609446" cy="6860471"/>
          </a:xfrm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68F6948-7D6E-48E8-BABD-54B3C299743C}"/>
                </a:ext>
              </a:extLst>
            </p:cNvPr>
            <p:cNvSpPr/>
            <p:nvPr/>
          </p:nvSpPr>
          <p:spPr>
            <a:xfrm>
              <a:off x="1925648" y="3623306"/>
              <a:ext cx="9474267" cy="3237156"/>
            </a:xfrm>
            <a:custGeom>
              <a:avLst/>
              <a:gdLst>
                <a:gd name="connsiteX0" fmla="*/ 9471300 w 9474267"/>
                <a:gd name="connsiteY0" fmla="*/ 2091910 h 3237156"/>
                <a:gd name="connsiteX1" fmla="*/ 9224075 w 9474267"/>
                <a:gd name="connsiteY1" fmla="*/ 1644843 h 3237156"/>
                <a:gd name="connsiteX2" fmla="*/ 8688982 w 9474267"/>
                <a:gd name="connsiteY2" fmla="*/ 1664808 h 3237156"/>
                <a:gd name="connsiteX3" fmla="*/ 8579760 w 9474267"/>
                <a:gd name="connsiteY3" fmla="*/ 1770660 h 3237156"/>
                <a:gd name="connsiteX4" fmla="*/ 8537367 w 9474267"/>
                <a:gd name="connsiteY4" fmla="*/ 1831202 h 3237156"/>
                <a:gd name="connsiteX5" fmla="*/ 8502300 w 9474267"/>
                <a:gd name="connsiteY5" fmla="*/ 1225455 h 3237156"/>
                <a:gd name="connsiteX6" fmla="*/ 8493678 w 9474267"/>
                <a:gd name="connsiteY6" fmla="*/ 1143717 h 3237156"/>
                <a:gd name="connsiteX7" fmla="*/ 8329553 w 9474267"/>
                <a:gd name="connsiteY7" fmla="*/ 854164 h 3237156"/>
                <a:gd name="connsiteX8" fmla="*/ 7850465 w 9474267"/>
                <a:gd name="connsiteY8" fmla="*/ 750840 h 3237156"/>
                <a:gd name="connsiteX9" fmla="*/ 6833563 w 9474267"/>
                <a:gd name="connsiteY9" fmla="*/ 756220 h 3237156"/>
                <a:gd name="connsiteX10" fmla="*/ 6782225 w 9474267"/>
                <a:gd name="connsiteY10" fmla="*/ 788177 h 3237156"/>
                <a:gd name="connsiteX11" fmla="*/ 6722720 w 9474267"/>
                <a:gd name="connsiteY11" fmla="*/ 1026716 h 3237156"/>
                <a:gd name="connsiteX12" fmla="*/ 6710922 w 9474267"/>
                <a:gd name="connsiteY12" fmla="*/ 1002343 h 3237156"/>
                <a:gd name="connsiteX13" fmla="*/ 6474264 w 9474267"/>
                <a:gd name="connsiteY13" fmla="*/ 77874 h 3237156"/>
                <a:gd name="connsiteX14" fmla="*/ 6409054 w 9474267"/>
                <a:gd name="connsiteY14" fmla="*/ 90 h 3237156"/>
                <a:gd name="connsiteX15" fmla="*/ 6335418 w 9474267"/>
                <a:gd name="connsiteY15" fmla="*/ 71133 h 3237156"/>
                <a:gd name="connsiteX16" fmla="*/ 6048912 w 9474267"/>
                <a:gd name="connsiteY16" fmla="*/ 750775 h 3237156"/>
                <a:gd name="connsiteX17" fmla="*/ 6003732 w 9474267"/>
                <a:gd name="connsiteY17" fmla="*/ 780657 h 3237156"/>
                <a:gd name="connsiteX18" fmla="*/ 5145575 w 9474267"/>
                <a:gd name="connsiteY18" fmla="*/ 812873 h 3237156"/>
                <a:gd name="connsiteX19" fmla="*/ 5055150 w 9474267"/>
                <a:gd name="connsiteY19" fmla="*/ 863887 h 3237156"/>
                <a:gd name="connsiteX20" fmla="*/ 4950919 w 9474267"/>
                <a:gd name="connsiteY20" fmla="*/ 1267783 h 3237156"/>
                <a:gd name="connsiteX21" fmla="*/ 4926287 w 9474267"/>
                <a:gd name="connsiteY21" fmla="*/ 1268302 h 3237156"/>
                <a:gd name="connsiteX22" fmla="*/ 4807212 w 9474267"/>
                <a:gd name="connsiteY22" fmla="*/ 869785 h 3237156"/>
                <a:gd name="connsiteX23" fmla="*/ 4741225 w 9474267"/>
                <a:gd name="connsiteY23" fmla="*/ 821300 h 3237156"/>
                <a:gd name="connsiteX24" fmla="*/ 4685285 w 9474267"/>
                <a:gd name="connsiteY24" fmla="*/ 870434 h 3237156"/>
                <a:gd name="connsiteX25" fmla="*/ 4526021 w 9474267"/>
                <a:gd name="connsiteY25" fmla="*/ 1409351 h 3237156"/>
                <a:gd name="connsiteX26" fmla="*/ 4465349 w 9474267"/>
                <a:gd name="connsiteY26" fmla="*/ 1602451 h 3237156"/>
                <a:gd name="connsiteX27" fmla="*/ 4249562 w 9474267"/>
                <a:gd name="connsiteY27" fmla="*/ 918660 h 3237156"/>
                <a:gd name="connsiteX28" fmla="*/ 4057628 w 9474267"/>
                <a:gd name="connsiteY28" fmla="*/ 780463 h 3237156"/>
                <a:gd name="connsiteX29" fmla="*/ 3570244 w 9474267"/>
                <a:gd name="connsiteY29" fmla="*/ 779880 h 3237156"/>
                <a:gd name="connsiteX30" fmla="*/ 3525388 w 9474267"/>
                <a:gd name="connsiteY30" fmla="*/ 746951 h 3237156"/>
                <a:gd name="connsiteX31" fmla="*/ 3351345 w 9474267"/>
                <a:gd name="connsiteY31" fmla="*/ 90255 h 3237156"/>
                <a:gd name="connsiteX32" fmla="*/ 3293201 w 9474267"/>
                <a:gd name="connsiteY32" fmla="*/ 50196 h 3237156"/>
                <a:gd name="connsiteX33" fmla="*/ 3229288 w 9474267"/>
                <a:gd name="connsiteY33" fmla="*/ 120656 h 3237156"/>
                <a:gd name="connsiteX34" fmla="*/ 3105092 w 9474267"/>
                <a:gd name="connsiteY34" fmla="*/ 745266 h 3237156"/>
                <a:gd name="connsiteX35" fmla="*/ 3059005 w 9474267"/>
                <a:gd name="connsiteY35" fmla="*/ 780528 h 3237156"/>
                <a:gd name="connsiteX36" fmla="*/ 1950576 w 9474267"/>
                <a:gd name="connsiteY36" fmla="*/ 806261 h 3237156"/>
                <a:gd name="connsiteX37" fmla="*/ 1879209 w 9474267"/>
                <a:gd name="connsiteY37" fmla="*/ 845024 h 3237156"/>
                <a:gd name="connsiteX38" fmla="*/ 1649420 w 9474267"/>
                <a:gd name="connsiteY38" fmla="*/ 1228372 h 3237156"/>
                <a:gd name="connsiteX39" fmla="*/ 1487110 w 9474267"/>
                <a:gd name="connsiteY39" fmla="*/ 860711 h 3237156"/>
                <a:gd name="connsiteX40" fmla="*/ 1400769 w 9474267"/>
                <a:gd name="connsiteY40" fmla="*/ 802632 h 3237156"/>
                <a:gd name="connsiteX41" fmla="*/ 207555 w 9474267"/>
                <a:gd name="connsiteY41" fmla="*/ 819679 h 3237156"/>
                <a:gd name="connsiteX42" fmla="*/ 124779 w 9474267"/>
                <a:gd name="connsiteY42" fmla="*/ 748896 h 3237156"/>
                <a:gd name="connsiteX43" fmla="*/ 123288 w 9474267"/>
                <a:gd name="connsiteY43" fmla="*/ 44168 h 3237156"/>
                <a:gd name="connsiteX44" fmla="*/ 0 w 9474267"/>
                <a:gd name="connsiteY44" fmla="*/ 43844 h 3237156"/>
                <a:gd name="connsiteX45" fmla="*/ 7260 w 9474267"/>
                <a:gd name="connsiteY45" fmla="*/ 766721 h 3237156"/>
                <a:gd name="connsiteX46" fmla="*/ 142086 w 9474267"/>
                <a:gd name="connsiteY46" fmla="*/ 932856 h 3237156"/>
                <a:gd name="connsiteX47" fmla="*/ 1348848 w 9474267"/>
                <a:gd name="connsiteY47" fmla="*/ 923976 h 3237156"/>
                <a:gd name="connsiteX48" fmla="*/ 1392407 w 9474267"/>
                <a:gd name="connsiteY48" fmla="*/ 939078 h 3237156"/>
                <a:gd name="connsiteX49" fmla="*/ 1581359 w 9474267"/>
                <a:gd name="connsiteY49" fmla="*/ 1377459 h 3237156"/>
                <a:gd name="connsiteX50" fmla="*/ 1696091 w 9474267"/>
                <a:gd name="connsiteY50" fmla="*/ 1390164 h 3237156"/>
                <a:gd name="connsiteX51" fmla="*/ 1955373 w 9474267"/>
                <a:gd name="connsiteY51" fmla="*/ 951459 h 3237156"/>
                <a:gd name="connsiteX52" fmla="*/ 2003534 w 9474267"/>
                <a:gd name="connsiteY52" fmla="*/ 923392 h 3237156"/>
                <a:gd name="connsiteX53" fmla="*/ 3121168 w 9474267"/>
                <a:gd name="connsiteY53" fmla="*/ 897075 h 3237156"/>
                <a:gd name="connsiteX54" fmla="*/ 3207768 w 9474267"/>
                <a:gd name="connsiteY54" fmla="*/ 831606 h 3237156"/>
                <a:gd name="connsiteX55" fmla="*/ 3298711 w 9474267"/>
                <a:gd name="connsiteY55" fmla="*/ 382919 h 3237156"/>
                <a:gd name="connsiteX56" fmla="*/ 3426213 w 9474267"/>
                <a:gd name="connsiteY56" fmla="*/ 838477 h 3237156"/>
                <a:gd name="connsiteX57" fmla="*/ 3502247 w 9474267"/>
                <a:gd name="connsiteY57" fmla="*/ 895843 h 3237156"/>
                <a:gd name="connsiteX58" fmla="*/ 4079667 w 9474267"/>
                <a:gd name="connsiteY58" fmla="*/ 895519 h 3237156"/>
                <a:gd name="connsiteX59" fmla="*/ 4130227 w 9474267"/>
                <a:gd name="connsiteY59" fmla="*/ 933115 h 3237156"/>
                <a:gd name="connsiteX60" fmla="*/ 4399751 w 9474267"/>
                <a:gd name="connsiteY60" fmla="*/ 1809228 h 3237156"/>
                <a:gd name="connsiteX61" fmla="*/ 4462627 w 9474267"/>
                <a:gd name="connsiteY61" fmla="*/ 1870029 h 3237156"/>
                <a:gd name="connsiteX62" fmla="*/ 4529845 w 9474267"/>
                <a:gd name="connsiteY62" fmla="*/ 1813895 h 3237156"/>
                <a:gd name="connsiteX63" fmla="*/ 4746410 w 9474267"/>
                <a:gd name="connsiteY63" fmla="*/ 1097500 h 3237156"/>
                <a:gd name="connsiteX64" fmla="*/ 4875662 w 9474267"/>
                <a:gd name="connsiteY64" fmla="*/ 1533871 h 3237156"/>
                <a:gd name="connsiteX65" fmla="*/ 4942881 w 9474267"/>
                <a:gd name="connsiteY65" fmla="*/ 1593376 h 3237156"/>
                <a:gd name="connsiteX66" fmla="*/ 5009322 w 9474267"/>
                <a:gd name="connsiteY66" fmla="*/ 1530500 h 3237156"/>
                <a:gd name="connsiteX67" fmla="*/ 5152381 w 9474267"/>
                <a:gd name="connsiteY67" fmla="*/ 965071 h 3237156"/>
                <a:gd name="connsiteX68" fmla="*/ 5194060 w 9474267"/>
                <a:gd name="connsiteY68" fmla="*/ 933180 h 3237156"/>
                <a:gd name="connsiteX69" fmla="*/ 6053903 w 9474267"/>
                <a:gd name="connsiteY69" fmla="*/ 899019 h 3237156"/>
                <a:gd name="connsiteX70" fmla="*/ 6148087 w 9474267"/>
                <a:gd name="connsiteY70" fmla="*/ 830504 h 3237156"/>
                <a:gd name="connsiteX71" fmla="*/ 6371782 w 9474267"/>
                <a:gd name="connsiteY71" fmla="*/ 306950 h 3237156"/>
                <a:gd name="connsiteX72" fmla="*/ 6408601 w 9474267"/>
                <a:gd name="connsiteY72" fmla="*/ 310061 h 3237156"/>
                <a:gd name="connsiteX73" fmla="*/ 6662372 w 9474267"/>
                <a:gd name="connsiteY73" fmla="*/ 1302138 h 3237156"/>
                <a:gd name="connsiteX74" fmla="*/ 6735619 w 9474267"/>
                <a:gd name="connsiteY74" fmla="*/ 1348484 h 3237156"/>
                <a:gd name="connsiteX75" fmla="*/ 6789161 w 9474267"/>
                <a:gd name="connsiteY75" fmla="*/ 1293517 h 3237156"/>
                <a:gd name="connsiteX76" fmla="*/ 6875696 w 9474267"/>
                <a:gd name="connsiteY76" fmla="*/ 910623 h 3237156"/>
                <a:gd name="connsiteX77" fmla="*/ 7033858 w 9474267"/>
                <a:gd name="connsiteY77" fmla="*/ 871665 h 3237156"/>
                <a:gd name="connsiteX78" fmla="*/ 8115516 w 9474267"/>
                <a:gd name="connsiteY78" fmla="*/ 886898 h 3237156"/>
                <a:gd name="connsiteX79" fmla="*/ 8368121 w 9474267"/>
                <a:gd name="connsiteY79" fmla="*/ 1087064 h 3237156"/>
                <a:gd name="connsiteX80" fmla="*/ 8395151 w 9474267"/>
                <a:gd name="connsiteY80" fmla="*/ 1395544 h 3237156"/>
                <a:gd name="connsiteX81" fmla="*/ 8414792 w 9474267"/>
                <a:gd name="connsiteY81" fmla="*/ 1830943 h 3237156"/>
                <a:gd name="connsiteX82" fmla="*/ 8345758 w 9474267"/>
                <a:gd name="connsiteY82" fmla="*/ 1737083 h 3237156"/>
                <a:gd name="connsiteX83" fmla="*/ 8265834 w 9474267"/>
                <a:gd name="connsiteY83" fmla="*/ 1665975 h 3237156"/>
                <a:gd name="connsiteX84" fmla="*/ 7990024 w 9474267"/>
                <a:gd name="connsiteY84" fmla="*/ 1567707 h 3237156"/>
                <a:gd name="connsiteX85" fmla="*/ 7552162 w 9474267"/>
                <a:gd name="connsiteY85" fmla="*/ 1825692 h 3237156"/>
                <a:gd name="connsiteX86" fmla="*/ 7475155 w 9474267"/>
                <a:gd name="connsiteY86" fmla="*/ 2094438 h 3237156"/>
                <a:gd name="connsiteX87" fmla="*/ 7516835 w 9474267"/>
                <a:gd name="connsiteY87" fmla="*/ 2375434 h 3237156"/>
                <a:gd name="connsiteX88" fmla="*/ 7703388 w 9474267"/>
                <a:gd name="connsiteY88" fmla="*/ 2596731 h 3237156"/>
                <a:gd name="connsiteX89" fmla="*/ 7838797 w 9474267"/>
                <a:gd name="connsiteY89" fmla="*/ 2690008 h 3237156"/>
                <a:gd name="connsiteX90" fmla="*/ 8021202 w 9474267"/>
                <a:gd name="connsiteY90" fmla="*/ 2797999 h 3237156"/>
                <a:gd name="connsiteX91" fmla="*/ 8454721 w 9474267"/>
                <a:gd name="connsiteY91" fmla="*/ 3201830 h 3237156"/>
                <a:gd name="connsiteX92" fmla="*/ 8477278 w 9474267"/>
                <a:gd name="connsiteY92" fmla="*/ 3237157 h 3237156"/>
                <a:gd name="connsiteX93" fmla="*/ 8546766 w 9474267"/>
                <a:gd name="connsiteY93" fmla="*/ 3128712 h 3237156"/>
                <a:gd name="connsiteX94" fmla="*/ 8648923 w 9474267"/>
                <a:gd name="connsiteY94" fmla="*/ 3017416 h 3237156"/>
                <a:gd name="connsiteX95" fmla="*/ 8883443 w 9474267"/>
                <a:gd name="connsiteY95" fmla="*/ 2824899 h 3237156"/>
                <a:gd name="connsiteX96" fmla="*/ 9178376 w 9474267"/>
                <a:gd name="connsiteY96" fmla="*/ 2635170 h 3237156"/>
                <a:gd name="connsiteX97" fmla="*/ 9414712 w 9474267"/>
                <a:gd name="connsiteY97" fmla="*/ 2400844 h 3237156"/>
                <a:gd name="connsiteX98" fmla="*/ 9471300 w 9474267"/>
                <a:gd name="connsiteY98" fmla="*/ 2091910 h 3237156"/>
                <a:gd name="connsiteX99" fmla="*/ 659094 w 9474267"/>
                <a:gd name="connsiteY99" fmla="*/ 910169 h 3237156"/>
                <a:gd name="connsiteX100" fmla="*/ 660002 w 9474267"/>
                <a:gd name="connsiteY100" fmla="*/ 907317 h 3237156"/>
                <a:gd name="connsiteX101" fmla="*/ 661557 w 9474267"/>
                <a:gd name="connsiteY101" fmla="*/ 908159 h 3237156"/>
                <a:gd name="connsiteX102" fmla="*/ 659094 w 9474267"/>
                <a:gd name="connsiteY102" fmla="*/ 910169 h 3237156"/>
                <a:gd name="connsiteX103" fmla="*/ 3842489 w 9474267"/>
                <a:gd name="connsiteY103" fmla="*/ 887871 h 3237156"/>
                <a:gd name="connsiteX104" fmla="*/ 3846379 w 9474267"/>
                <a:gd name="connsiteY104" fmla="*/ 885926 h 3237156"/>
                <a:gd name="connsiteX105" fmla="*/ 3849490 w 9474267"/>
                <a:gd name="connsiteY105" fmla="*/ 887871 h 3237156"/>
                <a:gd name="connsiteX106" fmla="*/ 3842489 w 9474267"/>
                <a:gd name="connsiteY106" fmla="*/ 887871 h 3237156"/>
                <a:gd name="connsiteX107" fmla="*/ 7915610 w 9474267"/>
                <a:gd name="connsiteY107" fmla="*/ 2723390 h 3237156"/>
                <a:gd name="connsiteX108" fmla="*/ 7916777 w 9474267"/>
                <a:gd name="connsiteY108" fmla="*/ 2724103 h 3237156"/>
                <a:gd name="connsiteX109" fmla="*/ 7916777 w 9474267"/>
                <a:gd name="connsiteY109" fmla="*/ 2724428 h 3237156"/>
                <a:gd name="connsiteX110" fmla="*/ 7915610 w 9474267"/>
                <a:gd name="connsiteY110" fmla="*/ 2723390 h 3237156"/>
                <a:gd name="connsiteX111" fmla="*/ 8141833 w 9474267"/>
                <a:gd name="connsiteY111" fmla="*/ 2860161 h 3237156"/>
                <a:gd name="connsiteX112" fmla="*/ 8143260 w 9474267"/>
                <a:gd name="connsiteY112" fmla="*/ 2861976 h 3237156"/>
                <a:gd name="connsiteX113" fmla="*/ 8141833 w 9474267"/>
                <a:gd name="connsiteY113" fmla="*/ 2860161 h 3237156"/>
                <a:gd name="connsiteX114" fmla="*/ 9354882 w 9474267"/>
                <a:gd name="connsiteY114" fmla="*/ 2214096 h 3237156"/>
                <a:gd name="connsiteX115" fmla="*/ 9301276 w 9474267"/>
                <a:gd name="connsiteY115" fmla="*/ 2360915 h 3237156"/>
                <a:gd name="connsiteX116" fmla="*/ 9089961 w 9474267"/>
                <a:gd name="connsiteY116" fmla="*/ 2561469 h 3237156"/>
                <a:gd name="connsiteX117" fmla="*/ 8716142 w 9474267"/>
                <a:gd name="connsiteY117" fmla="*/ 2803768 h 3237156"/>
                <a:gd name="connsiteX118" fmla="*/ 8506577 w 9474267"/>
                <a:gd name="connsiteY118" fmla="*/ 2996932 h 3237156"/>
                <a:gd name="connsiteX119" fmla="*/ 8443119 w 9474267"/>
                <a:gd name="connsiteY119" fmla="*/ 2995701 h 3237156"/>
                <a:gd name="connsiteX120" fmla="*/ 8344851 w 9474267"/>
                <a:gd name="connsiteY120" fmla="*/ 2894387 h 3237156"/>
                <a:gd name="connsiteX121" fmla="*/ 8095227 w 9474267"/>
                <a:gd name="connsiteY121" fmla="*/ 2710232 h 3237156"/>
                <a:gd name="connsiteX122" fmla="*/ 7605509 w 9474267"/>
                <a:gd name="connsiteY122" fmla="*/ 2273666 h 3237156"/>
                <a:gd name="connsiteX123" fmla="*/ 7595527 w 9474267"/>
                <a:gd name="connsiteY123" fmla="*/ 2033053 h 3237156"/>
                <a:gd name="connsiteX124" fmla="*/ 7709286 w 9474267"/>
                <a:gd name="connsiteY124" fmla="*/ 1801190 h 3237156"/>
                <a:gd name="connsiteX125" fmla="*/ 7975180 w 9474267"/>
                <a:gd name="connsiteY125" fmla="*/ 1679328 h 3237156"/>
                <a:gd name="connsiteX126" fmla="*/ 8234462 w 9474267"/>
                <a:gd name="connsiteY126" fmla="*/ 1784531 h 3237156"/>
                <a:gd name="connsiteX127" fmla="*/ 8372075 w 9474267"/>
                <a:gd name="connsiteY127" fmla="*/ 1964408 h 3237156"/>
                <a:gd name="connsiteX128" fmla="*/ 8474232 w 9474267"/>
                <a:gd name="connsiteY128" fmla="*/ 2188039 h 3237156"/>
                <a:gd name="connsiteX129" fmla="*/ 8508198 w 9474267"/>
                <a:gd name="connsiteY129" fmla="*/ 2113041 h 3237156"/>
                <a:gd name="connsiteX130" fmla="*/ 8758081 w 9474267"/>
                <a:gd name="connsiteY130" fmla="*/ 1752056 h 3237156"/>
                <a:gd name="connsiteX131" fmla="*/ 9035188 w 9474267"/>
                <a:gd name="connsiteY131" fmla="*/ 1691644 h 3237156"/>
                <a:gd name="connsiteX132" fmla="*/ 9338094 w 9474267"/>
                <a:gd name="connsiteY132" fmla="*/ 1985475 h 3237156"/>
                <a:gd name="connsiteX133" fmla="*/ 9354882 w 9474267"/>
                <a:gd name="connsiteY133" fmla="*/ 2214096 h 3237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</a:cxnLst>
              <a:rect l="l" t="t" r="r" b="b"/>
              <a:pathLst>
                <a:path w="9474267" h="3237156">
                  <a:moveTo>
                    <a:pt x="9471300" y="2091910"/>
                  </a:moveTo>
                  <a:cubicBezTo>
                    <a:pt x="9454641" y="1917348"/>
                    <a:pt x="9377440" y="1740388"/>
                    <a:pt x="9224075" y="1644843"/>
                  </a:cubicBezTo>
                  <a:cubicBezTo>
                    <a:pt x="9062218" y="1543983"/>
                    <a:pt x="8844163" y="1556882"/>
                    <a:pt x="8688982" y="1664808"/>
                  </a:cubicBezTo>
                  <a:cubicBezTo>
                    <a:pt x="8647173" y="1693847"/>
                    <a:pt x="8610096" y="1729758"/>
                    <a:pt x="8579760" y="1770660"/>
                  </a:cubicBezTo>
                  <a:cubicBezTo>
                    <a:pt x="8568222" y="1786087"/>
                    <a:pt x="8552665" y="1808191"/>
                    <a:pt x="8537367" y="1831202"/>
                  </a:cubicBezTo>
                  <a:cubicBezTo>
                    <a:pt x="8536459" y="1800801"/>
                    <a:pt x="8511763" y="1347707"/>
                    <a:pt x="8502300" y="1225455"/>
                  </a:cubicBezTo>
                  <a:cubicBezTo>
                    <a:pt x="8500160" y="1198231"/>
                    <a:pt x="8498410" y="1170682"/>
                    <a:pt x="8493678" y="1143717"/>
                  </a:cubicBezTo>
                  <a:cubicBezTo>
                    <a:pt x="8474102" y="1029503"/>
                    <a:pt x="8423737" y="924688"/>
                    <a:pt x="8329553" y="854164"/>
                  </a:cubicBezTo>
                  <a:cubicBezTo>
                    <a:pt x="8194014" y="752720"/>
                    <a:pt x="8011998" y="752590"/>
                    <a:pt x="7850465" y="750840"/>
                  </a:cubicBezTo>
                  <a:cubicBezTo>
                    <a:pt x="7649911" y="748636"/>
                    <a:pt x="6971954" y="755442"/>
                    <a:pt x="6833563" y="756220"/>
                  </a:cubicBezTo>
                  <a:cubicBezTo>
                    <a:pt x="6809320" y="756350"/>
                    <a:pt x="6792078" y="765878"/>
                    <a:pt x="6782225" y="788177"/>
                  </a:cubicBezTo>
                  <a:cubicBezTo>
                    <a:pt x="6755778" y="865767"/>
                    <a:pt x="6746120" y="947635"/>
                    <a:pt x="6722720" y="1026716"/>
                  </a:cubicBezTo>
                  <a:cubicBezTo>
                    <a:pt x="6713127" y="1020104"/>
                    <a:pt x="6713062" y="1010835"/>
                    <a:pt x="6710922" y="1002343"/>
                  </a:cubicBezTo>
                  <a:cubicBezTo>
                    <a:pt x="6632101" y="694187"/>
                    <a:pt x="6552891" y="386095"/>
                    <a:pt x="6474264" y="77874"/>
                  </a:cubicBezTo>
                  <a:cubicBezTo>
                    <a:pt x="6464799" y="40732"/>
                    <a:pt x="6455595" y="2359"/>
                    <a:pt x="6409054" y="90"/>
                  </a:cubicBezTo>
                  <a:cubicBezTo>
                    <a:pt x="6362577" y="-2114"/>
                    <a:pt x="6350003" y="36584"/>
                    <a:pt x="6335418" y="71133"/>
                  </a:cubicBezTo>
                  <a:cubicBezTo>
                    <a:pt x="6239743" y="297616"/>
                    <a:pt x="6143485" y="523839"/>
                    <a:pt x="6048912" y="750775"/>
                  </a:cubicBezTo>
                  <a:cubicBezTo>
                    <a:pt x="6039189" y="774240"/>
                    <a:pt x="6027003" y="779944"/>
                    <a:pt x="6003732" y="780657"/>
                  </a:cubicBezTo>
                  <a:cubicBezTo>
                    <a:pt x="5871434" y="785195"/>
                    <a:pt x="5215321" y="808271"/>
                    <a:pt x="5145575" y="812873"/>
                  </a:cubicBezTo>
                  <a:cubicBezTo>
                    <a:pt x="5108303" y="815336"/>
                    <a:pt x="5067790" y="822596"/>
                    <a:pt x="5055150" y="863887"/>
                  </a:cubicBezTo>
                  <a:cubicBezTo>
                    <a:pt x="5038426" y="918660"/>
                    <a:pt x="4980282" y="1154088"/>
                    <a:pt x="4950919" y="1267783"/>
                  </a:cubicBezTo>
                  <a:cubicBezTo>
                    <a:pt x="4947678" y="1280293"/>
                    <a:pt x="4930047" y="1280682"/>
                    <a:pt x="4926287" y="1268302"/>
                  </a:cubicBezTo>
                  <a:cubicBezTo>
                    <a:pt x="4894784" y="1165432"/>
                    <a:pt x="4818879" y="903557"/>
                    <a:pt x="4807212" y="869785"/>
                  </a:cubicBezTo>
                  <a:cubicBezTo>
                    <a:pt x="4796841" y="839579"/>
                    <a:pt x="4774543" y="819550"/>
                    <a:pt x="4741225" y="821300"/>
                  </a:cubicBezTo>
                  <a:cubicBezTo>
                    <a:pt x="4711861" y="822920"/>
                    <a:pt x="4693517" y="840681"/>
                    <a:pt x="4685285" y="870434"/>
                  </a:cubicBezTo>
                  <a:cubicBezTo>
                    <a:pt x="4666616" y="937847"/>
                    <a:pt x="4526021" y="1409351"/>
                    <a:pt x="4526021" y="1409351"/>
                  </a:cubicBezTo>
                  <a:cubicBezTo>
                    <a:pt x="4506510" y="1471319"/>
                    <a:pt x="4487064" y="1533352"/>
                    <a:pt x="4465349" y="1602451"/>
                  </a:cubicBezTo>
                  <a:cubicBezTo>
                    <a:pt x="4455302" y="1576652"/>
                    <a:pt x="4263368" y="967470"/>
                    <a:pt x="4249562" y="918660"/>
                  </a:cubicBezTo>
                  <a:cubicBezTo>
                    <a:pt x="4209762" y="777611"/>
                    <a:pt x="4206067" y="774629"/>
                    <a:pt x="4057628" y="780463"/>
                  </a:cubicBezTo>
                  <a:cubicBezTo>
                    <a:pt x="3987493" y="780333"/>
                    <a:pt x="3640444" y="778519"/>
                    <a:pt x="3570244" y="779880"/>
                  </a:cubicBezTo>
                  <a:cubicBezTo>
                    <a:pt x="3544834" y="780333"/>
                    <a:pt x="3531805" y="774889"/>
                    <a:pt x="3525388" y="746951"/>
                  </a:cubicBezTo>
                  <a:cubicBezTo>
                    <a:pt x="3507886" y="671241"/>
                    <a:pt x="3360874" y="120526"/>
                    <a:pt x="3351345" y="90255"/>
                  </a:cubicBezTo>
                  <a:cubicBezTo>
                    <a:pt x="3342529" y="62318"/>
                    <a:pt x="3322306" y="50002"/>
                    <a:pt x="3293201" y="50196"/>
                  </a:cubicBezTo>
                  <a:cubicBezTo>
                    <a:pt x="3254309" y="50520"/>
                    <a:pt x="3240048" y="66596"/>
                    <a:pt x="3229288" y="120656"/>
                  </a:cubicBezTo>
                  <a:cubicBezTo>
                    <a:pt x="3187868" y="328859"/>
                    <a:pt x="3145605" y="536868"/>
                    <a:pt x="3105092" y="745266"/>
                  </a:cubicBezTo>
                  <a:cubicBezTo>
                    <a:pt x="3099518" y="774240"/>
                    <a:pt x="3086165" y="780268"/>
                    <a:pt x="3059005" y="780528"/>
                  </a:cubicBezTo>
                  <a:cubicBezTo>
                    <a:pt x="2961450" y="781630"/>
                    <a:pt x="2024536" y="804252"/>
                    <a:pt x="1950576" y="806261"/>
                  </a:cubicBezTo>
                  <a:cubicBezTo>
                    <a:pt x="1919657" y="807104"/>
                    <a:pt x="1893599" y="821754"/>
                    <a:pt x="1879209" y="845024"/>
                  </a:cubicBezTo>
                  <a:cubicBezTo>
                    <a:pt x="1829816" y="925337"/>
                    <a:pt x="1680210" y="1179886"/>
                    <a:pt x="1649420" y="1228372"/>
                  </a:cubicBezTo>
                  <a:cubicBezTo>
                    <a:pt x="1603528" y="1125762"/>
                    <a:pt x="1497222" y="883981"/>
                    <a:pt x="1487110" y="860711"/>
                  </a:cubicBezTo>
                  <a:cubicBezTo>
                    <a:pt x="1470775" y="823050"/>
                    <a:pt x="1441347" y="802243"/>
                    <a:pt x="1400769" y="802632"/>
                  </a:cubicBezTo>
                  <a:cubicBezTo>
                    <a:pt x="1371730" y="802956"/>
                    <a:pt x="245086" y="819744"/>
                    <a:pt x="207555" y="819679"/>
                  </a:cubicBezTo>
                  <a:cubicBezTo>
                    <a:pt x="166977" y="811253"/>
                    <a:pt x="140596" y="786232"/>
                    <a:pt x="124779" y="748896"/>
                  </a:cubicBezTo>
                  <a:cubicBezTo>
                    <a:pt x="123872" y="652508"/>
                    <a:pt x="122899" y="199672"/>
                    <a:pt x="123288" y="44168"/>
                  </a:cubicBezTo>
                  <a:cubicBezTo>
                    <a:pt x="84072" y="44168"/>
                    <a:pt x="37077" y="44038"/>
                    <a:pt x="0" y="43844"/>
                  </a:cubicBezTo>
                  <a:cubicBezTo>
                    <a:pt x="907" y="168558"/>
                    <a:pt x="5899" y="763091"/>
                    <a:pt x="7260" y="766721"/>
                  </a:cubicBezTo>
                  <a:cubicBezTo>
                    <a:pt x="21909" y="846709"/>
                    <a:pt x="67154" y="902649"/>
                    <a:pt x="142086" y="932856"/>
                  </a:cubicBezTo>
                  <a:cubicBezTo>
                    <a:pt x="197702" y="955348"/>
                    <a:pt x="1310539" y="924688"/>
                    <a:pt x="1348848" y="923976"/>
                  </a:cubicBezTo>
                  <a:cubicBezTo>
                    <a:pt x="1365313" y="923651"/>
                    <a:pt x="1382295" y="921447"/>
                    <a:pt x="1392407" y="939078"/>
                  </a:cubicBezTo>
                  <a:cubicBezTo>
                    <a:pt x="1397852" y="964488"/>
                    <a:pt x="1571182" y="1357235"/>
                    <a:pt x="1581359" y="1377459"/>
                  </a:cubicBezTo>
                  <a:cubicBezTo>
                    <a:pt x="1603074" y="1420759"/>
                    <a:pt x="1666274" y="1428537"/>
                    <a:pt x="1696091" y="1390164"/>
                  </a:cubicBezTo>
                  <a:cubicBezTo>
                    <a:pt x="1713592" y="1367607"/>
                    <a:pt x="1937742" y="983675"/>
                    <a:pt x="1955373" y="951459"/>
                  </a:cubicBezTo>
                  <a:cubicBezTo>
                    <a:pt x="1966327" y="931365"/>
                    <a:pt x="1980134" y="923781"/>
                    <a:pt x="2003534" y="923392"/>
                  </a:cubicBezTo>
                  <a:cubicBezTo>
                    <a:pt x="2034907" y="922873"/>
                    <a:pt x="3052199" y="900381"/>
                    <a:pt x="3121168" y="897075"/>
                  </a:cubicBezTo>
                  <a:cubicBezTo>
                    <a:pt x="3178210" y="894288"/>
                    <a:pt x="3195906" y="886898"/>
                    <a:pt x="3207768" y="831606"/>
                  </a:cubicBezTo>
                  <a:cubicBezTo>
                    <a:pt x="3239984" y="682455"/>
                    <a:pt x="3268699" y="532525"/>
                    <a:pt x="3298711" y="382919"/>
                  </a:cubicBezTo>
                  <a:cubicBezTo>
                    <a:pt x="3318481" y="407098"/>
                    <a:pt x="3394451" y="716874"/>
                    <a:pt x="3426213" y="838477"/>
                  </a:cubicBezTo>
                  <a:cubicBezTo>
                    <a:pt x="3436519" y="877888"/>
                    <a:pt x="3466013" y="894612"/>
                    <a:pt x="3502247" y="895843"/>
                  </a:cubicBezTo>
                  <a:cubicBezTo>
                    <a:pt x="3560132" y="897853"/>
                    <a:pt x="3939137" y="895973"/>
                    <a:pt x="4079667" y="895519"/>
                  </a:cubicBezTo>
                  <a:cubicBezTo>
                    <a:pt x="4103003" y="895454"/>
                    <a:pt x="4123551" y="910687"/>
                    <a:pt x="4130227" y="933115"/>
                  </a:cubicBezTo>
                  <a:cubicBezTo>
                    <a:pt x="4142284" y="973239"/>
                    <a:pt x="4350617" y="1647630"/>
                    <a:pt x="4399751" y="1809228"/>
                  </a:cubicBezTo>
                  <a:cubicBezTo>
                    <a:pt x="4409733" y="1842157"/>
                    <a:pt x="4423281" y="1867696"/>
                    <a:pt x="4462627" y="1870029"/>
                  </a:cubicBezTo>
                  <a:cubicBezTo>
                    <a:pt x="4503593" y="1872557"/>
                    <a:pt x="4520187" y="1844620"/>
                    <a:pt x="4529845" y="1813895"/>
                  </a:cubicBezTo>
                  <a:cubicBezTo>
                    <a:pt x="4557718" y="1725545"/>
                    <a:pt x="4736817" y="1125308"/>
                    <a:pt x="4746410" y="1097500"/>
                  </a:cubicBezTo>
                  <a:cubicBezTo>
                    <a:pt x="4753800" y="1118372"/>
                    <a:pt x="4838520" y="1402998"/>
                    <a:pt x="4875662" y="1533871"/>
                  </a:cubicBezTo>
                  <a:cubicBezTo>
                    <a:pt x="4885709" y="1569328"/>
                    <a:pt x="4901979" y="1595969"/>
                    <a:pt x="4942881" y="1593376"/>
                  </a:cubicBezTo>
                  <a:cubicBezTo>
                    <a:pt x="4981060" y="1590913"/>
                    <a:pt x="5000701" y="1566735"/>
                    <a:pt x="5009322" y="1530500"/>
                  </a:cubicBezTo>
                  <a:cubicBezTo>
                    <a:pt x="5022805" y="1473588"/>
                    <a:pt x="5146093" y="1001241"/>
                    <a:pt x="5152381" y="965071"/>
                  </a:cubicBezTo>
                  <a:cubicBezTo>
                    <a:pt x="5157047" y="937977"/>
                    <a:pt x="5170401" y="934023"/>
                    <a:pt x="5194060" y="933180"/>
                  </a:cubicBezTo>
                  <a:cubicBezTo>
                    <a:pt x="5316376" y="928902"/>
                    <a:pt x="5943255" y="903881"/>
                    <a:pt x="6053903" y="899019"/>
                  </a:cubicBezTo>
                  <a:cubicBezTo>
                    <a:pt x="6098953" y="897010"/>
                    <a:pt x="6129224" y="877564"/>
                    <a:pt x="6148087" y="830504"/>
                  </a:cubicBezTo>
                  <a:cubicBezTo>
                    <a:pt x="6207463" y="682649"/>
                    <a:pt x="6321028" y="419867"/>
                    <a:pt x="6371782" y="306950"/>
                  </a:cubicBezTo>
                  <a:cubicBezTo>
                    <a:pt x="6379366" y="289967"/>
                    <a:pt x="6404063" y="292171"/>
                    <a:pt x="6408601" y="310061"/>
                  </a:cubicBezTo>
                  <a:cubicBezTo>
                    <a:pt x="6469402" y="548665"/>
                    <a:pt x="6650315" y="1259615"/>
                    <a:pt x="6662372" y="1302138"/>
                  </a:cubicBezTo>
                  <a:cubicBezTo>
                    <a:pt x="6672549" y="1338243"/>
                    <a:pt x="6699060" y="1352503"/>
                    <a:pt x="6735619" y="1348484"/>
                  </a:cubicBezTo>
                  <a:cubicBezTo>
                    <a:pt x="6768354" y="1344855"/>
                    <a:pt x="6782614" y="1324501"/>
                    <a:pt x="6789161" y="1293517"/>
                  </a:cubicBezTo>
                  <a:cubicBezTo>
                    <a:pt x="6807959" y="1203999"/>
                    <a:pt x="6866945" y="947959"/>
                    <a:pt x="6875696" y="910623"/>
                  </a:cubicBezTo>
                  <a:cubicBezTo>
                    <a:pt x="6888272" y="857016"/>
                    <a:pt x="6911282" y="872378"/>
                    <a:pt x="7033858" y="871665"/>
                  </a:cubicBezTo>
                  <a:cubicBezTo>
                    <a:pt x="7136080" y="871665"/>
                    <a:pt x="8008173" y="849367"/>
                    <a:pt x="8115516" y="886898"/>
                  </a:cubicBezTo>
                  <a:cubicBezTo>
                    <a:pt x="8232582" y="912113"/>
                    <a:pt x="8325535" y="967859"/>
                    <a:pt x="8368121" y="1087064"/>
                  </a:cubicBezTo>
                  <a:cubicBezTo>
                    <a:pt x="8383160" y="1189221"/>
                    <a:pt x="8390420" y="1292479"/>
                    <a:pt x="8395151" y="1395544"/>
                  </a:cubicBezTo>
                  <a:cubicBezTo>
                    <a:pt x="8399818" y="1499646"/>
                    <a:pt x="8414792" y="1754260"/>
                    <a:pt x="8414792" y="1830943"/>
                  </a:cubicBezTo>
                  <a:cubicBezTo>
                    <a:pt x="8398392" y="1803394"/>
                    <a:pt x="8351268" y="1743046"/>
                    <a:pt x="8345758" y="1737083"/>
                  </a:cubicBezTo>
                  <a:cubicBezTo>
                    <a:pt x="8321516" y="1710830"/>
                    <a:pt x="8294680" y="1687106"/>
                    <a:pt x="8265834" y="1665975"/>
                  </a:cubicBezTo>
                  <a:cubicBezTo>
                    <a:pt x="8185458" y="1607377"/>
                    <a:pt x="8089588" y="1572050"/>
                    <a:pt x="7990024" y="1567707"/>
                  </a:cubicBezTo>
                  <a:cubicBezTo>
                    <a:pt x="7808332" y="1559864"/>
                    <a:pt x="7642327" y="1670966"/>
                    <a:pt x="7552162" y="1825692"/>
                  </a:cubicBezTo>
                  <a:cubicBezTo>
                    <a:pt x="7504908" y="1906912"/>
                    <a:pt x="7483517" y="2000837"/>
                    <a:pt x="7475155" y="2094438"/>
                  </a:cubicBezTo>
                  <a:cubicBezTo>
                    <a:pt x="7466729" y="2188946"/>
                    <a:pt x="7473599" y="2289417"/>
                    <a:pt x="7516835" y="2375434"/>
                  </a:cubicBezTo>
                  <a:cubicBezTo>
                    <a:pt x="7561042" y="2463461"/>
                    <a:pt x="7626317" y="2535800"/>
                    <a:pt x="7703388" y="2596731"/>
                  </a:cubicBezTo>
                  <a:cubicBezTo>
                    <a:pt x="7746428" y="2630697"/>
                    <a:pt x="7792192" y="2661098"/>
                    <a:pt x="7838797" y="2690008"/>
                  </a:cubicBezTo>
                  <a:cubicBezTo>
                    <a:pt x="7898886" y="2727279"/>
                    <a:pt x="7961633" y="2759819"/>
                    <a:pt x="8021202" y="2797999"/>
                  </a:cubicBezTo>
                  <a:cubicBezTo>
                    <a:pt x="8191227" y="2906832"/>
                    <a:pt x="8344656" y="3029537"/>
                    <a:pt x="8454721" y="3201830"/>
                  </a:cubicBezTo>
                  <a:cubicBezTo>
                    <a:pt x="8461981" y="3213238"/>
                    <a:pt x="8460879" y="3211553"/>
                    <a:pt x="8477278" y="3237157"/>
                  </a:cubicBezTo>
                  <a:cubicBezTo>
                    <a:pt x="8491539" y="3211617"/>
                    <a:pt x="8536978" y="3140574"/>
                    <a:pt x="8546766" y="3128712"/>
                  </a:cubicBezTo>
                  <a:cubicBezTo>
                    <a:pt x="8578658" y="3089755"/>
                    <a:pt x="8612948" y="3052743"/>
                    <a:pt x="8648923" y="3017416"/>
                  </a:cubicBezTo>
                  <a:cubicBezTo>
                    <a:pt x="8721262" y="2946567"/>
                    <a:pt x="8800539" y="2883108"/>
                    <a:pt x="8883443" y="2824899"/>
                  </a:cubicBezTo>
                  <a:cubicBezTo>
                    <a:pt x="8979183" y="2757616"/>
                    <a:pt x="9080887" y="2699796"/>
                    <a:pt x="9178376" y="2635170"/>
                  </a:cubicBezTo>
                  <a:cubicBezTo>
                    <a:pt x="9271718" y="2573266"/>
                    <a:pt x="9360846" y="2499112"/>
                    <a:pt x="9414712" y="2400844"/>
                  </a:cubicBezTo>
                  <a:cubicBezTo>
                    <a:pt x="9466439" y="2305882"/>
                    <a:pt x="9481412" y="2198280"/>
                    <a:pt x="9471300" y="2091910"/>
                  </a:cubicBezTo>
                  <a:close/>
                  <a:moveTo>
                    <a:pt x="659094" y="910169"/>
                  </a:moveTo>
                  <a:cubicBezTo>
                    <a:pt x="659483" y="909196"/>
                    <a:pt x="659677" y="908224"/>
                    <a:pt x="660002" y="907317"/>
                  </a:cubicBezTo>
                  <a:cubicBezTo>
                    <a:pt x="660455" y="907641"/>
                    <a:pt x="660974" y="907900"/>
                    <a:pt x="661557" y="908159"/>
                  </a:cubicBezTo>
                  <a:cubicBezTo>
                    <a:pt x="660714" y="908872"/>
                    <a:pt x="659937" y="909456"/>
                    <a:pt x="659094" y="910169"/>
                  </a:cubicBezTo>
                  <a:close/>
                  <a:moveTo>
                    <a:pt x="3842489" y="887871"/>
                  </a:moveTo>
                  <a:cubicBezTo>
                    <a:pt x="3843786" y="887158"/>
                    <a:pt x="3845082" y="886574"/>
                    <a:pt x="3846379" y="885926"/>
                  </a:cubicBezTo>
                  <a:cubicBezTo>
                    <a:pt x="3847481" y="886639"/>
                    <a:pt x="3848453" y="887287"/>
                    <a:pt x="3849490" y="887871"/>
                  </a:cubicBezTo>
                  <a:cubicBezTo>
                    <a:pt x="3847157" y="887871"/>
                    <a:pt x="3844823" y="887871"/>
                    <a:pt x="3842489" y="887871"/>
                  </a:cubicBezTo>
                  <a:close/>
                  <a:moveTo>
                    <a:pt x="7915610" y="2723390"/>
                  </a:moveTo>
                  <a:cubicBezTo>
                    <a:pt x="7915999" y="2723649"/>
                    <a:pt x="7916388" y="2723844"/>
                    <a:pt x="7916777" y="2724103"/>
                  </a:cubicBezTo>
                  <a:cubicBezTo>
                    <a:pt x="7916777" y="2724168"/>
                    <a:pt x="7916777" y="2724233"/>
                    <a:pt x="7916777" y="2724428"/>
                  </a:cubicBezTo>
                  <a:cubicBezTo>
                    <a:pt x="7917101" y="2727798"/>
                    <a:pt x="7915610" y="2725400"/>
                    <a:pt x="7915610" y="2723390"/>
                  </a:cubicBezTo>
                  <a:close/>
                  <a:moveTo>
                    <a:pt x="8141833" y="2860161"/>
                  </a:moveTo>
                  <a:cubicBezTo>
                    <a:pt x="8142287" y="2860810"/>
                    <a:pt x="8142805" y="2861393"/>
                    <a:pt x="8143260" y="2861976"/>
                  </a:cubicBezTo>
                  <a:cubicBezTo>
                    <a:pt x="8142935" y="2861911"/>
                    <a:pt x="8142352" y="2861069"/>
                    <a:pt x="8141833" y="2860161"/>
                  </a:cubicBezTo>
                  <a:close/>
                  <a:moveTo>
                    <a:pt x="9354882" y="2214096"/>
                  </a:moveTo>
                  <a:cubicBezTo>
                    <a:pt x="9347492" y="2264267"/>
                    <a:pt x="9330899" y="2313271"/>
                    <a:pt x="9301276" y="2360915"/>
                  </a:cubicBezTo>
                  <a:cubicBezTo>
                    <a:pt x="9249549" y="2444144"/>
                    <a:pt x="9172867" y="2509224"/>
                    <a:pt x="9089961" y="2561469"/>
                  </a:cubicBezTo>
                  <a:cubicBezTo>
                    <a:pt x="9056060" y="2582795"/>
                    <a:pt x="8786602" y="2754699"/>
                    <a:pt x="8716142" y="2803768"/>
                  </a:cubicBezTo>
                  <a:cubicBezTo>
                    <a:pt x="8636996" y="2858930"/>
                    <a:pt x="8506837" y="2996738"/>
                    <a:pt x="8506577" y="2996932"/>
                  </a:cubicBezTo>
                  <a:cubicBezTo>
                    <a:pt x="8468204" y="3035306"/>
                    <a:pt x="8479029" y="3033102"/>
                    <a:pt x="8443119" y="2995701"/>
                  </a:cubicBezTo>
                  <a:cubicBezTo>
                    <a:pt x="8410902" y="2962124"/>
                    <a:pt x="8379141" y="2926538"/>
                    <a:pt x="8344851" y="2894387"/>
                  </a:cubicBezTo>
                  <a:cubicBezTo>
                    <a:pt x="8269270" y="2823473"/>
                    <a:pt x="8183059" y="2764875"/>
                    <a:pt x="8095227" y="2710232"/>
                  </a:cubicBezTo>
                  <a:cubicBezTo>
                    <a:pt x="7915026" y="2598352"/>
                    <a:pt x="7668839" y="2496649"/>
                    <a:pt x="7605509" y="2273666"/>
                  </a:cubicBezTo>
                  <a:cubicBezTo>
                    <a:pt x="7583406" y="2195752"/>
                    <a:pt x="7579581" y="2112523"/>
                    <a:pt x="7595527" y="2033053"/>
                  </a:cubicBezTo>
                  <a:cubicBezTo>
                    <a:pt x="7612705" y="1947684"/>
                    <a:pt x="7652698" y="1867242"/>
                    <a:pt x="7709286" y="1801190"/>
                  </a:cubicBezTo>
                  <a:cubicBezTo>
                    <a:pt x="7775727" y="1723730"/>
                    <a:pt x="7872828" y="1679069"/>
                    <a:pt x="7975180" y="1679328"/>
                  </a:cubicBezTo>
                  <a:cubicBezTo>
                    <a:pt x="8071114" y="1679652"/>
                    <a:pt x="8163159" y="1721980"/>
                    <a:pt x="8234462" y="1784531"/>
                  </a:cubicBezTo>
                  <a:cubicBezTo>
                    <a:pt x="8291504" y="1834638"/>
                    <a:pt x="8338628" y="1896217"/>
                    <a:pt x="8372075" y="1964408"/>
                  </a:cubicBezTo>
                  <a:cubicBezTo>
                    <a:pt x="8406819" y="2035451"/>
                    <a:pt x="8452129" y="2112199"/>
                    <a:pt x="8474232" y="2188039"/>
                  </a:cubicBezTo>
                  <a:cubicBezTo>
                    <a:pt x="8491215" y="2137803"/>
                    <a:pt x="8499447" y="2138645"/>
                    <a:pt x="8508198" y="2113041"/>
                  </a:cubicBezTo>
                  <a:cubicBezTo>
                    <a:pt x="8576259" y="1981974"/>
                    <a:pt x="8630190" y="1838267"/>
                    <a:pt x="8758081" y="1752056"/>
                  </a:cubicBezTo>
                  <a:cubicBezTo>
                    <a:pt x="8838393" y="1697931"/>
                    <a:pt x="8939643" y="1675828"/>
                    <a:pt x="9035188" y="1691644"/>
                  </a:cubicBezTo>
                  <a:cubicBezTo>
                    <a:pt x="9192313" y="1717572"/>
                    <a:pt x="9302767" y="1833082"/>
                    <a:pt x="9338094" y="1985475"/>
                  </a:cubicBezTo>
                  <a:cubicBezTo>
                    <a:pt x="9356309" y="2063259"/>
                    <a:pt x="9365772" y="2139812"/>
                    <a:pt x="9354882" y="2214096"/>
                  </a:cubicBezTo>
                  <a:close/>
                </a:path>
              </a:pathLst>
            </a:custGeom>
            <a:solidFill>
              <a:schemeClr val="accent1"/>
            </a:solidFill>
            <a:ln w="6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5DDC82E2-9C78-45C0-B62A-401503F80280}"/>
                </a:ext>
              </a:extLst>
            </p:cNvPr>
            <p:cNvSpPr/>
            <p:nvPr/>
          </p:nvSpPr>
          <p:spPr>
            <a:xfrm>
              <a:off x="5768138" y="4509232"/>
              <a:ext cx="7065" cy="1944"/>
            </a:xfrm>
            <a:custGeom>
              <a:avLst/>
              <a:gdLst>
                <a:gd name="connsiteX0" fmla="*/ 0 w 7065"/>
                <a:gd name="connsiteY0" fmla="*/ 1945 h 1944"/>
                <a:gd name="connsiteX1" fmla="*/ 7066 w 7065"/>
                <a:gd name="connsiteY1" fmla="*/ 1945 h 1944"/>
                <a:gd name="connsiteX2" fmla="*/ 3954 w 7065"/>
                <a:gd name="connsiteY2" fmla="*/ 0 h 1944"/>
                <a:gd name="connsiteX3" fmla="*/ 0 w 7065"/>
                <a:gd name="connsiteY3" fmla="*/ 1945 h 1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65" h="1944">
                  <a:moveTo>
                    <a:pt x="0" y="1945"/>
                  </a:moveTo>
                  <a:cubicBezTo>
                    <a:pt x="2398" y="1945"/>
                    <a:pt x="4667" y="1945"/>
                    <a:pt x="7066" y="1945"/>
                  </a:cubicBezTo>
                  <a:cubicBezTo>
                    <a:pt x="5964" y="1426"/>
                    <a:pt x="4991" y="713"/>
                    <a:pt x="3954" y="0"/>
                  </a:cubicBezTo>
                  <a:cubicBezTo>
                    <a:pt x="2593" y="648"/>
                    <a:pt x="1296" y="1232"/>
                    <a:pt x="0" y="1945"/>
                  </a:cubicBezTo>
                  <a:close/>
                </a:path>
              </a:pathLst>
            </a:custGeom>
            <a:noFill/>
            <a:ln w="6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D45EAE6-9BC8-42B2-8FD6-482A10812C64}"/>
                </a:ext>
              </a:extLst>
            </p:cNvPr>
            <p:cNvSpPr/>
            <p:nvPr/>
          </p:nvSpPr>
          <p:spPr>
            <a:xfrm>
              <a:off x="10067546" y="6483467"/>
              <a:ext cx="1426" cy="1815"/>
            </a:xfrm>
            <a:custGeom>
              <a:avLst/>
              <a:gdLst>
                <a:gd name="connsiteX0" fmla="*/ 1427 w 1426"/>
                <a:gd name="connsiteY0" fmla="*/ 1815 h 1815"/>
                <a:gd name="connsiteX1" fmla="*/ 0 w 1426"/>
                <a:gd name="connsiteY1" fmla="*/ 0 h 1815"/>
                <a:gd name="connsiteX2" fmla="*/ 1427 w 1426"/>
                <a:gd name="connsiteY2" fmla="*/ 1815 h 1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6" h="1815">
                  <a:moveTo>
                    <a:pt x="1427" y="1815"/>
                  </a:moveTo>
                  <a:cubicBezTo>
                    <a:pt x="972" y="1167"/>
                    <a:pt x="454" y="584"/>
                    <a:pt x="0" y="0"/>
                  </a:cubicBezTo>
                  <a:cubicBezTo>
                    <a:pt x="454" y="908"/>
                    <a:pt x="1037" y="1750"/>
                    <a:pt x="1427" y="1815"/>
                  </a:cubicBezTo>
                  <a:close/>
                </a:path>
              </a:pathLst>
            </a:custGeom>
            <a:noFill/>
            <a:ln w="6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A53C1A9-D1C3-45E4-8B31-CF5D92E4305E}"/>
                </a:ext>
              </a:extLst>
            </p:cNvPr>
            <p:cNvSpPr/>
            <p:nvPr/>
          </p:nvSpPr>
          <p:spPr>
            <a:xfrm>
              <a:off x="2584742" y="4530623"/>
              <a:ext cx="2463" cy="2852"/>
            </a:xfrm>
            <a:custGeom>
              <a:avLst/>
              <a:gdLst>
                <a:gd name="connsiteX0" fmla="*/ 0 w 2463"/>
                <a:gd name="connsiteY0" fmla="*/ 2852 h 2852"/>
                <a:gd name="connsiteX1" fmla="*/ 2463 w 2463"/>
                <a:gd name="connsiteY1" fmla="*/ 843 h 2852"/>
                <a:gd name="connsiteX2" fmla="*/ 908 w 2463"/>
                <a:gd name="connsiteY2" fmla="*/ 0 h 2852"/>
                <a:gd name="connsiteX3" fmla="*/ 0 w 2463"/>
                <a:gd name="connsiteY3" fmla="*/ 2852 h 2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63" h="2852">
                  <a:moveTo>
                    <a:pt x="0" y="2852"/>
                  </a:moveTo>
                  <a:cubicBezTo>
                    <a:pt x="843" y="2139"/>
                    <a:pt x="1621" y="1556"/>
                    <a:pt x="2463" y="843"/>
                  </a:cubicBezTo>
                  <a:cubicBezTo>
                    <a:pt x="1945" y="583"/>
                    <a:pt x="1361" y="324"/>
                    <a:pt x="908" y="0"/>
                  </a:cubicBezTo>
                  <a:cubicBezTo>
                    <a:pt x="648" y="908"/>
                    <a:pt x="389" y="1880"/>
                    <a:pt x="0" y="2852"/>
                  </a:cubicBezTo>
                  <a:close/>
                </a:path>
              </a:pathLst>
            </a:custGeom>
            <a:noFill/>
            <a:ln w="6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B4F1ED27-C2AF-49DB-B187-4CFC18A2B9E1}"/>
                </a:ext>
              </a:extLst>
            </p:cNvPr>
            <p:cNvSpPr/>
            <p:nvPr/>
          </p:nvSpPr>
          <p:spPr>
            <a:xfrm>
              <a:off x="9841259" y="6346696"/>
              <a:ext cx="1197" cy="2676"/>
            </a:xfrm>
            <a:custGeom>
              <a:avLst/>
              <a:gdLst>
                <a:gd name="connsiteX0" fmla="*/ 1166 w 1197"/>
                <a:gd name="connsiteY0" fmla="*/ 713 h 2676"/>
                <a:gd name="connsiteX1" fmla="*/ 0 w 1197"/>
                <a:gd name="connsiteY1" fmla="*/ 0 h 2676"/>
                <a:gd name="connsiteX2" fmla="*/ 1166 w 1197"/>
                <a:gd name="connsiteY2" fmla="*/ 972 h 2676"/>
                <a:gd name="connsiteX3" fmla="*/ 1166 w 1197"/>
                <a:gd name="connsiteY3" fmla="*/ 713 h 2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97" h="2676">
                  <a:moveTo>
                    <a:pt x="1166" y="713"/>
                  </a:moveTo>
                  <a:cubicBezTo>
                    <a:pt x="778" y="454"/>
                    <a:pt x="389" y="259"/>
                    <a:pt x="0" y="0"/>
                  </a:cubicBezTo>
                  <a:cubicBezTo>
                    <a:pt x="0" y="2009"/>
                    <a:pt x="1426" y="4343"/>
                    <a:pt x="1166" y="972"/>
                  </a:cubicBezTo>
                  <a:cubicBezTo>
                    <a:pt x="1166" y="843"/>
                    <a:pt x="1166" y="778"/>
                    <a:pt x="1166" y="713"/>
                  </a:cubicBezTo>
                  <a:close/>
                </a:path>
              </a:pathLst>
            </a:custGeom>
            <a:noFill/>
            <a:ln w="6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BDA0D993-90C3-4AD8-9BE9-0942B5B92DC2}"/>
                </a:ext>
              </a:extLst>
            </p:cNvPr>
            <p:cNvSpPr/>
            <p:nvPr/>
          </p:nvSpPr>
          <p:spPr>
            <a:xfrm>
              <a:off x="9511559" y="5302632"/>
              <a:ext cx="1773738" cy="1345420"/>
            </a:xfrm>
            <a:custGeom>
              <a:avLst/>
              <a:gdLst>
                <a:gd name="connsiteX0" fmla="*/ 1449408 w 1773738"/>
                <a:gd name="connsiteY0" fmla="*/ 12317 h 1345420"/>
                <a:gd name="connsiteX1" fmla="*/ 1172300 w 1773738"/>
                <a:gd name="connsiteY1" fmla="*/ 72730 h 1345420"/>
                <a:gd name="connsiteX2" fmla="*/ 922417 w 1773738"/>
                <a:gd name="connsiteY2" fmla="*/ 433715 h 1345420"/>
                <a:gd name="connsiteX3" fmla="*/ 888451 w 1773738"/>
                <a:gd name="connsiteY3" fmla="*/ 508712 h 1345420"/>
                <a:gd name="connsiteX4" fmla="*/ 786294 w 1773738"/>
                <a:gd name="connsiteY4" fmla="*/ 285082 h 1345420"/>
                <a:gd name="connsiteX5" fmla="*/ 648681 w 1773738"/>
                <a:gd name="connsiteY5" fmla="*/ 105205 h 1345420"/>
                <a:gd name="connsiteX6" fmla="*/ 389399 w 1773738"/>
                <a:gd name="connsiteY6" fmla="*/ 1 h 1345420"/>
                <a:gd name="connsiteX7" fmla="*/ 123506 w 1773738"/>
                <a:gd name="connsiteY7" fmla="*/ 121863 h 1345420"/>
                <a:gd name="connsiteX8" fmla="*/ 9746 w 1773738"/>
                <a:gd name="connsiteY8" fmla="*/ 353726 h 1345420"/>
                <a:gd name="connsiteX9" fmla="*/ 19728 w 1773738"/>
                <a:gd name="connsiteY9" fmla="*/ 594340 h 1345420"/>
                <a:gd name="connsiteX10" fmla="*/ 509447 w 1773738"/>
                <a:gd name="connsiteY10" fmla="*/ 1030905 h 1345420"/>
                <a:gd name="connsiteX11" fmla="*/ 759070 w 1773738"/>
                <a:gd name="connsiteY11" fmla="*/ 1215060 h 1345420"/>
                <a:gd name="connsiteX12" fmla="*/ 857337 w 1773738"/>
                <a:gd name="connsiteY12" fmla="*/ 1316374 h 1345420"/>
                <a:gd name="connsiteX13" fmla="*/ 920797 w 1773738"/>
                <a:gd name="connsiteY13" fmla="*/ 1317606 h 1345420"/>
                <a:gd name="connsiteX14" fmla="*/ 1130362 w 1773738"/>
                <a:gd name="connsiteY14" fmla="*/ 1124441 h 1345420"/>
                <a:gd name="connsiteX15" fmla="*/ 1504181 w 1773738"/>
                <a:gd name="connsiteY15" fmla="*/ 882142 h 1345420"/>
                <a:gd name="connsiteX16" fmla="*/ 1715495 w 1773738"/>
                <a:gd name="connsiteY16" fmla="*/ 681588 h 1345420"/>
                <a:gd name="connsiteX17" fmla="*/ 1769102 w 1773738"/>
                <a:gd name="connsiteY17" fmla="*/ 534770 h 1345420"/>
                <a:gd name="connsiteX18" fmla="*/ 1752443 w 1773738"/>
                <a:gd name="connsiteY18" fmla="*/ 306148 h 1345420"/>
                <a:gd name="connsiteX19" fmla="*/ 1449408 w 1773738"/>
                <a:gd name="connsiteY19" fmla="*/ 12317 h 1345420"/>
                <a:gd name="connsiteX20" fmla="*/ 886248 w 1773738"/>
                <a:gd name="connsiteY20" fmla="*/ 565041 h 1345420"/>
                <a:gd name="connsiteX21" fmla="*/ 915547 w 1773738"/>
                <a:gd name="connsiteY21" fmla="*/ 666161 h 1345420"/>
                <a:gd name="connsiteX22" fmla="*/ 860643 w 1773738"/>
                <a:gd name="connsiteY22" fmla="*/ 667068 h 1345420"/>
                <a:gd name="connsiteX23" fmla="*/ 886248 w 1773738"/>
                <a:gd name="connsiteY23" fmla="*/ 565041 h 1345420"/>
                <a:gd name="connsiteX24" fmla="*/ 1490698 w 1773738"/>
                <a:gd name="connsiteY24" fmla="*/ 818554 h 1345420"/>
                <a:gd name="connsiteX25" fmla="*/ 1366307 w 1773738"/>
                <a:gd name="connsiteY25" fmla="*/ 936008 h 1345420"/>
                <a:gd name="connsiteX26" fmla="*/ 1364622 w 1773738"/>
                <a:gd name="connsiteY26" fmla="*/ 937240 h 1345420"/>
                <a:gd name="connsiteX27" fmla="*/ 1241982 w 1773738"/>
                <a:gd name="connsiteY27" fmla="*/ 1016061 h 1345420"/>
                <a:gd name="connsiteX28" fmla="*/ 1182477 w 1773738"/>
                <a:gd name="connsiteY28" fmla="*/ 1048860 h 1345420"/>
                <a:gd name="connsiteX29" fmla="*/ 1120184 w 1773738"/>
                <a:gd name="connsiteY29" fmla="*/ 1086910 h 1345420"/>
                <a:gd name="connsiteX30" fmla="*/ 965070 w 1773738"/>
                <a:gd name="connsiteY30" fmla="*/ 1215773 h 1345420"/>
                <a:gd name="connsiteX31" fmla="*/ 893378 w 1773738"/>
                <a:gd name="connsiteY31" fmla="*/ 1301466 h 1345420"/>
                <a:gd name="connsiteX32" fmla="*/ 859801 w 1773738"/>
                <a:gd name="connsiteY32" fmla="*/ 1255702 h 1345420"/>
                <a:gd name="connsiteX33" fmla="*/ 812093 w 1773738"/>
                <a:gd name="connsiteY33" fmla="*/ 1202809 h 1345420"/>
                <a:gd name="connsiteX34" fmla="*/ 578739 w 1773738"/>
                <a:gd name="connsiteY34" fmla="*/ 1037193 h 1345420"/>
                <a:gd name="connsiteX35" fmla="*/ 523124 w 1773738"/>
                <a:gd name="connsiteY35" fmla="*/ 1007829 h 1345420"/>
                <a:gd name="connsiteX36" fmla="*/ 404308 w 1773738"/>
                <a:gd name="connsiteY36" fmla="*/ 936202 h 1345420"/>
                <a:gd name="connsiteX37" fmla="*/ 306558 w 1773738"/>
                <a:gd name="connsiteY37" fmla="*/ 840074 h 1345420"/>
                <a:gd name="connsiteX38" fmla="*/ 450071 w 1773738"/>
                <a:gd name="connsiteY38" fmla="*/ 840527 h 1345420"/>
                <a:gd name="connsiteX39" fmla="*/ 489806 w 1773738"/>
                <a:gd name="connsiteY39" fmla="*/ 818424 h 1345420"/>
                <a:gd name="connsiteX40" fmla="*/ 568498 w 1773738"/>
                <a:gd name="connsiteY40" fmla="*/ 688718 h 1345420"/>
                <a:gd name="connsiteX41" fmla="*/ 679600 w 1773738"/>
                <a:gd name="connsiteY41" fmla="*/ 909302 h 1345420"/>
                <a:gd name="connsiteX42" fmla="*/ 691462 w 1773738"/>
                <a:gd name="connsiteY42" fmla="*/ 881105 h 1345420"/>
                <a:gd name="connsiteX43" fmla="*/ 787980 w 1773738"/>
                <a:gd name="connsiteY43" fmla="*/ 817127 h 1345420"/>
                <a:gd name="connsiteX44" fmla="*/ 910491 w 1773738"/>
                <a:gd name="connsiteY44" fmla="*/ 814535 h 1345420"/>
                <a:gd name="connsiteX45" fmla="*/ 958652 w 1773738"/>
                <a:gd name="connsiteY45" fmla="*/ 779337 h 1345420"/>
                <a:gd name="connsiteX46" fmla="*/ 983024 w 1773738"/>
                <a:gd name="connsiteY46" fmla="*/ 720091 h 1345420"/>
                <a:gd name="connsiteX47" fmla="*/ 1106118 w 1773738"/>
                <a:gd name="connsiteY47" fmla="*/ 811488 h 1345420"/>
                <a:gd name="connsiteX48" fmla="*/ 1217415 w 1773738"/>
                <a:gd name="connsiteY48" fmla="*/ 845130 h 1345420"/>
                <a:gd name="connsiteX49" fmla="*/ 1242371 w 1773738"/>
                <a:gd name="connsiteY49" fmla="*/ 696367 h 1345420"/>
                <a:gd name="connsiteX50" fmla="*/ 1356714 w 1773738"/>
                <a:gd name="connsiteY50" fmla="*/ 786338 h 1345420"/>
                <a:gd name="connsiteX51" fmla="*/ 1471641 w 1773738"/>
                <a:gd name="connsiteY51" fmla="*/ 784782 h 1345420"/>
                <a:gd name="connsiteX52" fmla="*/ 1490698 w 1773738"/>
                <a:gd name="connsiteY52" fmla="*/ 818554 h 134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773738" h="1345420">
                  <a:moveTo>
                    <a:pt x="1449408" y="12317"/>
                  </a:moveTo>
                  <a:cubicBezTo>
                    <a:pt x="1353862" y="-3499"/>
                    <a:pt x="1252613" y="18605"/>
                    <a:pt x="1172300" y="72730"/>
                  </a:cubicBezTo>
                  <a:cubicBezTo>
                    <a:pt x="1044345" y="158941"/>
                    <a:pt x="990414" y="302648"/>
                    <a:pt x="922417" y="433715"/>
                  </a:cubicBezTo>
                  <a:cubicBezTo>
                    <a:pt x="913667" y="459319"/>
                    <a:pt x="905369" y="458476"/>
                    <a:pt x="888451" y="508712"/>
                  </a:cubicBezTo>
                  <a:cubicBezTo>
                    <a:pt x="866347" y="432872"/>
                    <a:pt x="821038" y="356060"/>
                    <a:pt x="786294" y="285082"/>
                  </a:cubicBezTo>
                  <a:cubicBezTo>
                    <a:pt x="752847" y="216890"/>
                    <a:pt x="705723" y="155311"/>
                    <a:pt x="648681" y="105205"/>
                  </a:cubicBezTo>
                  <a:cubicBezTo>
                    <a:pt x="577443" y="42653"/>
                    <a:pt x="485399" y="261"/>
                    <a:pt x="389399" y="1"/>
                  </a:cubicBezTo>
                  <a:cubicBezTo>
                    <a:pt x="287047" y="-258"/>
                    <a:pt x="189947" y="44403"/>
                    <a:pt x="123506" y="121863"/>
                  </a:cubicBezTo>
                  <a:cubicBezTo>
                    <a:pt x="66918" y="187915"/>
                    <a:pt x="26923" y="268358"/>
                    <a:pt x="9746" y="353726"/>
                  </a:cubicBezTo>
                  <a:cubicBezTo>
                    <a:pt x="-6200" y="433196"/>
                    <a:pt x="-2375" y="516425"/>
                    <a:pt x="19728" y="594340"/>
                  </a:cubicBezTo>
                  <a:cubicBezTo>
                    <a:pt x="82993" y="817322"/>
                    <a:pt x="329246" y="918960"/>
                    <a:pt x="509447" y="1030905"/>
                  </a:cubicBezTo>
                  <a:cubicBezTo>
                    <a:pt x="597278" y="1085484"/>
                    <a:pt x="683489" y="1144082"/>
                    <a:pt x="759070" y="1215060"/>
                  </a:cubicBezTo>
                  <a:cubicBezTo>
                    <a:pt x="793360" y="1247211"/>
                    <a:pt x="825122" y="1282797"/>
                    <a:pt x="857337" y="1316374"/>
                  </a:cubicBezTo>
                  <a:cubicBezTo>
                    <a:pt x="893248" y="1353776"/>
                    <a:pt x="882424" y="1355979"/>
                    <a:pt x="920797" y="1317606"/>
                  </a:cubicBezTo>
                  <a:cubicBezTo>
                    <a:pt x="921056" y="1317347"/>
                    <a:pt x="1051215" y="1179538"/>
                    <a:pt x="1130362" y="1124441"/>
                  </a:cubicBezTo>
                  <a:cubicBezTo>
                    <a:pt x="1200757" y="1075372"/>
                    <a:pt x="1470215" y="903468"/>
                    <a:pt x="1504181" y="882142"/>
                  </a:cubicBezTo>
                  <a:cubicBezTo>
                    <a:pt x="1587086" y="829897"/>
                    <a:pt x="1663833" y="764817"/>
                    <a:pt x="1715495" y="681588"/>
                  </a:cubicBezTo>
                  <a:cubicBezTo>
                    <a:pt x="1745118" y="633945"/>
                    <a:pt x="1761777" y="584941"/>
                    <a:pt x="1769102" y="534770"/>
                  </a:cubicBezTo>
                  <a:cubicBezTo>
                    <a:pt x="1779992" y="460550"/>
                    <a:pt x="1770592" y="383997"/>
                    <a:pt x="1752443" y="306148"/>
                  </a:cubicBezTo>
                  <a:cubicBezTo>
                    <a:pt x="1716922" y="153690"/>
                    <a:pt x="1606467" y="38245"/>
                    <a:pt x="1449408" y="12317"/>
                  </a:cubicBezTo>
                  <a:close/>
                  <a:moveTo>
                    <a:pt x="886248" y="565041"/>
                  </a:moveTo>
                  <a:cubicBezTo>
                    <a:pt x="931557" y="621305"/>
                    <a:pt x="939077" y="646455"/>
                    <a:pt x="915547" y="666161"/>
                  </a:cubicBezTo>
                  <a:cubicBezTo>
                    <a:pt x="898239" y="680745"/>
                    <a:pt x="878663" y="681847"/>
                    <a:pt x="860643" y="667068"/>
                  </a:cubicBezTo>
                  <a:cubicBezTo>
                    <a:pt x="835364" y="646391"/>
                    <a:pt x="840354" y="626361"/>
                    <a:pt x="886248" y="565041"/>
                  </a:cubicBezTo>
                  <a:close/>
                  <a:moveTo>
                    <a:pt x="1490698" y="818554"/>
                  </a:moveTo>
                  <a:cubicBezTo>
                    <a:pt x="1465223" y="869761"/>
                    <a:pt x="1411682" y="903663"/>
                    <a:pt x="1366307" y="936008"/>
                  </a:cubicBezTo>
                  <a:cubicBezTo>
                    <a:pt x="1365789" y="936397"/>
                    <a:pt x="1365141" y="936851"/>
                    <a:pt x="1364622" y="937240"/>
                  </a:cubicBezTo>
                  <a:cubicBezTo>
                    <a:pt x="1325147" y="965566"/>
                    <a:pt x="1284180" y="991818"/>
                    <a:pt x="1241982" y="1016061"/>
                  </a:cubicBezTo>
                  <a:cubicBezTo>
                    <a:pt x="1222341" y="1027340"/>
                    <a:pt x="1202182" y="1037776"/>
                    <a:pt x="1182477" y="1048860"/>
                  </a:cubicBezTo>
                  <a:cubicBezTo>
                    <a:pt x="1162901" y="1059815"/>
                    <a:pt x="1136130" y="1070964"/>
                    <a:pt x="1120184" y="1086910"/>
                  </a:cubicBezTo>
                  <a:cubicBezTo>
                    <a:pt x="1064439" y="1124959"/>
                    <a:pt x="1011870" y="1167093"/>
                    <a:pt x="965070" y="1215773"/>
                  </a:cubicBezTo>
                  <a:cubicBezTo>
                    <a:pt x="939206" y="1242674"/>
                    <a:pt x="915222" y="1271259"/>
                    <a:pt x="893378" y="1301466"/>
                  </a:cubicBezTo>
                  <a:cubicBezTo>
                    <a:pt x="896749" y="1296734"/>
                    <a:pt x="863625" y="1260369"/>
                    <a:pt x="859801" y="1255702"/>
                  </a:cubicBezTo>
                  <a:cubicBezTo>
                    <a:pt x="844698" y="1237358"/>
                    <a:pt x="828817" y="1219662"/>
                    <a:pt x="812093" y="1202809"/>
                  </a:cubicBezTo>
                  <a:cubicBezTo>
                    <a:pt x="744226" y="1134229"/>
                    <a:pt x="663655" y="1082178"/>
                    <a:pt x="578739" y="1037193"/>
                  </a:cubicBezTo>
                  <a:cubicBezTo>
                    <a:pt x="560266" y="1027405"/>
                    <a:pt x="541597" y="1017747"/>
                    <a:pt x="523124" y="1007829"/>
                  </a:cubicBezTo>
                  <a:cubicBezTo>
                    <a:pt x="482286" y="986049"/>
                    <a:pt x="441903" y="963297"/>
                    <a:pt x="404308" y="936202"/>
                  </a:cubicBezTo>
                  <a:cubicBezTo>
                    <a:pt x="368397" y="910339"/>
                    <a:pt x="328079" y="879355"/>
                    <a:pt x="306558" y="840074"/>
                  </a:cubicBezTo>
                  <a:cubicBezTo>
                    <a:pt x="356794" y="840074"/>
                    <a:pt x="403465" y="839231"/>
                    <a:pt x="450071" y="840527"/>
                  </a:cubicBezTo>
                  <a:cubicBezTo>
                    <a:pt x="468999" y="841046"/>
                    <a:pt x="480277" y="835018"/>
                    <a:pt x="489806" y="818424"/>
                  </a:cubicBezTo>
                  <a:cubicBezTo>
                    <a:pt x="513725" y="776615"/>
                    <a:pt x="539653" y="735908"/>
                    <a:pt x="568498" y="688718"/>
                  </a:cubicBezTo>
                  <a:cubicBezTo>
                    <a:pt x="606677" y="764558"/>
                    <a:pt x="642393" y="835407"/>
                    <a:pt x="679600" y="909302"/>
                  </a:cubicBezTo>
                  <a:cubicBezTo>
                    <a:pt x="683684" y="901394"/>
                    <a:pt x="689712" y="886420"/>
                    <a:pt x="691462" y="881105"/>
                  </a:cubicBezTo>
                  <a:cubicBezTo>
                    <a:pt x="715381" y="808053"/>
                    <a:pt x="712658" y="818294"/>
                    <a:pt x="787980" y="817127"/>
                  </a:cubicBezTo>
                  <a:cubicBezTo>
                    <a:pt x="828817" y="816544"/>
                    <a:pt x="869653" y="813044"/>
                    <a:pt x="910491" y="814535"/>
                  </a:cubicBezTo>
                  <a:cubicBezTo>
                    <a:pt x="938104" y="815507"/>
                    <a:pt x="947568" y="805201"/>
                    <a:pt x="958652" y="779337"/>
                  </a:cubicBezTo>
                  <a:cubicBezTo>
                    <a:pt x="967727" y="758400"/>
                    <a:pt x="967079" y="757168"/>
                    <a:pt x="983024" y="720091"/>
                  </a:cubicBezTo>
                  <a:cubicBezTo>
                    <a:pt x="1005517" y="810905"/>
                    <a:pt x="1044150" y="810969"/>
                    <a:pt x="1106118" y="811488"/>
                  </a:cubicBezTo>
                  <a:cubicBezTo>
                    <a:pt x="1182412" y="812072"/>
                    <a:pt x="1190126" y="789125"/>
                    <a:pt x="1217415" y="845130"/>
                  </a:cubicBezTo>
                  <a:cubicBezTo>
                    <a:pt x="1228434" y="789060"/>
                    <a:pt x="1241982" y="694811"/>
                    <a:pt x="1242371" y="696367"/>
                  </a:cubicBezTo>
                  <a:cubicBezTo>
                    <a:pt x="1264799" y="787504"/>
                    <a:pt x="1264799" y="787440"/>
                    <a:pt x="1356714" y="786338"/>
                  </a:cubicBezTo>
                  <a:cubicBezTo>
                    <a:pt x="1394958" y="785884"/>
                    <a:pt x="1433397" y="787310"/>
                    <a:pt x="1471641" y="784782"/>
                  </a:cubicBezTo>
                  <a:cubicBezTo>
                    <a:pt x="1505736" y="782578"/>
                    <a:pt x="1502495" y="794764"/>
                    <a:pt x="1490698" y="818554"/>
                  </a:cubicBezTo>
                  <a:close/>
                </a:path>
              </a:pathLst>
            </a:custGeom>
            <a:noFill/>
            <a:ln w="6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AF05561-C2C9-4C32-A0DE-C89C34E5E8B2}"/>
                </a:ext>
              </a:extLst>
            </p:cNvPr>
            <p:cNvSpPr/>
            <p:nvPr/>
          </p:nvSpPr>
          <p:spPr>
            <a:xfrm>
              <a:off x="790469" y="-9"/>
              <a:ext cx="2421672" cy="3666901"/>
            </a:xfrm>
            <a:custGeom>
              <a:avLst/>
              <a:gdLst>
                <a:gd name="connsiteX0" fmla="*/ 1258598 w 2421671"/>
                <a:gd name="connsiteY0" fmla="*/ 3653548 h 3667548"/>
                <a:gd name="connsiteX1" fmla="*/ 1258533 w 2421671"/>
                <a:gd name="connsiteY1" fmla="*/ 3667549 h 3667548"/>
                <a:gd name="connsiteX2" fmla="*/ 1335928 w 2421671"/>
                <a:gd name="connsiteY2" fmla="*/ 3666641 h 3667548"/>
                <a:gd name="connsiteX3" fmla="*/ 1434909 w 2421671"/>
                <a:gd name="connsiteY3" fmla="*/ 3562410 h 3667548"/>
                <a:gd name="connsiteX4" fmla="*/ 1434909 w 2421671"/>
                <a:gd name="connsiteY4" fmla="*/ 3454355 h 3667548"/>
                <a:gd name="connsiteX5" fmla="*/ 1476394 w 2421671"/>
                <a:gd name="connsiteY5" fmla="*/ 3447548 h 3667548"/>
                <a:gd name="connsiteX6" fmla="*/ 2381287 w 2421671"/>
                <a:gd name="connsiteY6" fmla="*/ 3148208 h 3667548"/>
                <a:gd name="connsiteX7" fmla="*/ 2421670 w 2421671"/>
                <a:gd name="connsiteY7" fmla="*/ 3073924 h 3667548"/>
                <a:gd name="connsiteX8" fmla="*/ 2421217 w 2421671"/>
                <a:gd name="connsiteY8" fmla="*/ 2078282 h 3667548"/>
                <a:gd name="connsiteX9" fmla="*/ 2420893 w 2421671"/>
                <a:gd name="connsiteY9" fmla="*/ 397035 h 3667548"/>
                <a:gd name="connsiteX10" fmla="*/ 2408188 w 2421671"/>
                <a:gd name="connsiteY10" fmla="*/ 339345 h 3667548"/>
                <a:gd name="connsiteX11" fmla="*/ 2399243 w 2421671"/>
                <a:gd name="connsiteY11" fmla="*/ 327612 h 3667548"/>
                <a:gd name="connsiteX12" fmla="*/ 132019 w 2421671"/>
                <a:gd name="connsiteY12" fmla="*/ 260782 h 3667548"/>
                <a:gd name="connsiteX13" fmla="*/ 31806 w 2421671"/>
                <a:gd name="connsiteY13" fmla="*/ 320547 h 3667548"/>
                <a:gd name="connsiteX14" fmla="*/ 693 w 2421671"/>
                <a:gd name="connsiteY14" fmla="*/ 385626 h 3667548"/>
                <a:gd name="connsiteX15" fmla="*/ 1017 w 2421671"/>
                <a:gd name="connsiteY15" fmla="*/ 3092073 h 3667548"/>
                <a:gd name="connsiteX16" fmla="*/ 7693 w 2421671"/>
                <a:gd name="connsiteY16" fmla="*/ 3132262 h 3667548"/>
                <a:gd name="connsiteX17" fmla="*/ 441925 w 2421671"/>
                <a:gd name="connsiteY17" fmla="*/ 3340336 h 3667548"/>
                <a:gd name="connsiteX18" fmla="*/ 967295 w 2421671"/>
                <a:gd name="connsiteY18" fmla="*/ 3455197 h 3667548"/>
                <a:gd name="connsiteX19" fmla="*/ 967295 w 2421671"/>
                <a:gd name="connsiteY19" fmla="*/ 3562410 h 3667548"/>
                <a:gd name="connsiteX20" fmla="*/ 1071720 w 2421671"/>
                <a:gd name="connsiteY20" fmla="*/ 3666901 h 3667548"/>
                <a:gd name="connsiteX21" fmla="*/ 1135244 w 2421671"/>
                <a:gd name="connsiteY21" fmla="*/ 3667225 h 3667548"/>
                <a:gd name="connsiteX22" fmla="*/ 1135180 w 2421671"/>
                <a:gd name="connsiteY22" fmla="*/ 3653288 h 3667548"/>
                <a:gd name="connsiteX23" fmla="*/ 1258598 w 2421671"/>
                <a:gd name="connsiteY23" fmla="*/ 3653548 h 3667548"/>
                <a:gd name="connsiteX24" fmla="*/ 620311 w 2421671"/>
                <a:gd name="connsiteY24" fmla="*/ 3324325 h 3667548"/>
                <a:gd name="connsiteX25" fmla="*/ 92349 w 2421671"/>
                <a:gd name="connsiteY25" fmla="*/ 3113983 h 3667548"/>
                <a:gd name="connsiteX26" fmla="*/ 53521 w 2421671"/>
                <a:gd name="connsiteY26" fmla="*/ 3049551 h 3667548"/>
                <a:gd name="connsiteX27" fmla="*/ 53716 w 2421671"/>
                <a:gd name="connsiteY27" fmla="*/ 401054 h 3667548"/>
                <a:gd name="connsiteX28" fmla="*/ 88459 w 2421671"/>
                <a:gd name="connsiteY28" fmla="*/ 340771 h 3667548"/>
                <a:gd name="connsiteX29" fmla="*/ 1738658 w 2421671"/>
                <a:gd name="connsiteY29" fmla="*/ 131012 h 3667548"/>
                <a:gd name="connsiteX30" fmla="*/ 2099837 w 2421671"/>
                <a:gd name="connsiteY30" fmla="*/ 251837 h 3667548"/>
                <a:gd name="connsiteX31" fmla="*/ 2269343 w 2421671"/>
                <a:gd name="connsiteY31" fmla="*/ 328714 h 3667548"/>
                <a:gd name="connsiteX32" fmla="*/ 2356526 w 2421671"/>
                <a:gd name="connsiteY32" fmla="*/ 408703 h 3667548"/>
                <a:gd name="connsiteX33" fmla="*/ 2368064 w 2421671"/>
                <a:gd name="connsiteY33" fmla="*/ 487330 h 3667548"/>
                <a:gd name="connsiteX34" fmla="*/ 2356202 w 2421671"/>
                <a:gd name="connsiteY34" fmla="*/ 3032633 h 3667548"/>
                <a:gd name="connsiteX35" fmla="*/ 2309855 w 2421671"/>
                <a:gd name="connsiteY35" fmla="*/ 3108408 h 3667548"/>
                <a:gd name="connsiteX36" fmla="*/ 1994245 w 2421671"/>
                <a:gd name="connsiteY36" fmla="*/ 3251467 h 3667548"/>
                <a:gd name="connsiteX37" fmla="*/ 1191703 w 2421671"/>
                <a:gd name="connsiteY37" fmla="*/ 3398090 h 3667548"/>
                <a:gd name="connsiteX38" fmla="*/ 620311 w 2421671"/>
                <a:gd name="connsiteY38" fmla="*/ 3324325 h 3667548"/>
                <a:gd name="connsiteX39" fmla="*/ 1063748 w 2421671"/>
                <a:gd name="connsiteY39" fmla="*/ 3614007 h 3667548"/>
                <a:gd name="connsiteX40" fmla="*/ 1020642 w 2421671"/>
                <a:gd name="connsiteY40" fmla="*/ 3570902 h 3667548"/>
                <a:gd name="connsiteX41" fmla="*/ 1020642 w 2421671"/>
                <a:gd name="connsiteY41" fmla="*/ 3460837 h 3667548"/>
                <a:gd name="connsiteX42" fmla="*/ 1387979 w 2421671"/>
                <a:gd name="connsiteY42" fmla="*/ 3460837 h 3667548"/>
                <a:gd name="connsiteX43" fmla="*/ 1387979 w 2421671"/>
                <a:gd name="connsiteY43" fmla="*/ 3570967 h 3667548"/>
                <a:gd name="connsiteX44" fmla="*/ 1345003 w 2421671"/>
                <a:gd name="connsiteY44" fmla="*/ 3614007 h 3667548"/>
                <a:gd name="connsiteX45" fmla="*/ 1063748 w 2421671"/>
                <a:gd name="connsiteY45" fmla="*/ 3614007 h 3667548"/>
                <a:gd name="connsiteX0" fmla="*/ 1135180 w 2421671"/>
                <a:gd name="connsiteY0" fmla="*/ 3653288 h 3667549"/>
                <a:gd name="connsiteX1" fmla="*/ 1258533 w 2421671"/>
                <a:gd name="connsiteY1" fmla="*/ 3667549 h 3667549"/>
                <a:gd name="connsiteX2" fmla="*/ 1335928 w 2421671"/>
                <a:gd name="connsiteY2" fmla="*/ 3666641 h 3667549"/>
                <a:gd name="connsiteX3" fmla="*/ 1434909 w 2421671"/>
                <a:gd name="connsiteY3" fmla="*/ 3562410 h 3667549"/>
                <a:gd name="connsiteX4" fmla="*/ 1434909 w 2421671"/>
                <a:gd name="connsiteY4" fmla="*/ 3454355 h 3667549"/>
                <a:gd name="connsiteX5" fmla="*/ 1476394 w 2421671"/>
                <a:gd name="connsiteY5" fmla="*/ 3447548 h 3667549"/>
                <a:gd name="connsiteX6" fmla="*/ 2381287 w 2421671"/>
                <a:gd name="connsiteY6" fmla="*/ 3148208 h 3667549"/>
                <a:gd name="connsiteX7" fmla="*/ 2421670 w 2421671"/>
                <a:gd name="connsiteY7" fmla="*/ 3073924 h 3667549"/>
                <a:gd name="connsiteX8" fmla="*/ 2421217 w 2421671"/>
                <a:gd name="connsiteY8" fmla="*/ 2078282 h 3667549"/>
                <a:gd name="connsiteX9" fmla="*/ 2420893 w 2421671"/>
                <a:gd name="connsiteY9" fmla="*/ 397035 h 3667549"/>
                <a:gd name="connsiteX10" fmla="*/ 2408188 w 2421671"/>
                <a:gd name="connsiteY10" fmla="*/ 339345 h 3667549"/>
                <a:gd name="connsiteX11" fmla="*/ 2399243 w 2421671"/>
                <a:gd name="connsiteY11" fmla="*/ 327612 h 3667549"/>
                <a:gd name="connsiteX12" fmla="*/ 132019 w 2421671"/>
                <a:gd name="connsiteY12" fmla="*/ 260782 h 3667549"/>
                <a:gd name="connsiteX13" fmla="*/ 31806 w 2421671"/>
                <a:gd name="connsiteY13" fmla="*/ 320547 h 3667549"/>
                <a:gd name="connsiteX14" fmla="*/ 693 w 2421671"/>
                <a:gd name="connsiteY14" fmla="*/ 385626 h 3667549"/>
                <a:gd name="connsiteX15" fmla="*/ 1017 w 2421671"/>
                <a:gd name="connsiteY15" fmla="*/ 3092073 h 3667549"/>
                <a:gd name="connsiteX16" fmla="*/ 7693 w 2421671"/>
                <a:gd name="connsiteY16" fmla="*/ 3132262 h 3667549"/>
                <a:gd name="connsiteX17" fmla="*/ 441925 w 2421671"/>
                <a:gd name="connsiteY17" fmla="*/ 3340336 h 3667549"/>
                <a:gd name="connsiteX18" fmla="*/ 967295 w 2421671"/>
                <a:gd name="connsiteY18" fmla="*/ 3455197 h 3667549"/>
                <a:gd name="connsiteX19" fmla="*/ 967295 w 2421671"/>
                <a:gd name="connsiteY19" fmla="*/ 3562410 h 3667549"/>
                <a:gd name="connsiteX20" fmla="*/ 1071720 w 2421671"/>
                <a:gd name="connsiteY20" fmla="*/ 3666901 h 3667549"/>
                <a:gd name="connsiteX21" fmla="*/ 1135244 w 2421671"/>
                <a:gd name="connsiteY21" fmla="*/ 3667225 h 3667549"/>
                <a:gd name="connsiteX22" fmla="*/ 1135180 w 2421671"/>
                <a:gd name="connsiteY22" fmla="*/ 3653288 h 3667549"/>
                <a:gd name="connsiteX23" fmla="*/ 620311 w 2421671"/>
                <a:gd name="connsiteY23" fmla="*/ 3324325 h 3667549"/>
                <a:gd name="connsiteX24" fmla="*/ 92349 w 2421671"/>
                <a:gd name="connsiteY24" fmla="*/ 3113983 h 3667549"/>
                <a:gd name="connsiteX25" fmla="*/ 53521 w 2421671"/>
                <a:gd name="connsiteY25" fmla="*/ 3049551 h 3667549"/>
                <a:gd name="connsiteX26" fmla="*/ 53716 w 2421671"/>
                <a:gd name="connsiteY26" fmla="*/ 401054 h 3667549"/>
                <a:gd name="connsiteX27" fmla="*/ 88459 w 2421671"/>
                <a:gd name="connsiteY27" fmla="*/ 340771 h 3667549"/>
                <a:gd name="connsiteX28" fmla="*/ 1738658 w 2421671"/>
                <a:gd name="connsiteY28" fmla="*/ 131012 h 3667549"/>
                <a:gd name="connsiteX29" fmla="*/ 2099837 w 2421671"/>
                <a:gd name="connsiteY29" fmla="*/ 251837 h 3667549"/>
                <a:gd name="connsiteX30" fmla="*/ 2269343 w 2421671"/>
                <a:gd name="connsiteY30" fmla="*/ 328714 h 3667549"/>
                <a:gd name="connsiteX31" fmla="*/ 2356526 w 2421671"/>
                <a:gd name="connsiteY31" fmla="*/ 408703 h 3667549"/>
                <a:gd name="connsiteX32" fmla="*/ 2368064 w 2421671"/>
                <a:gd name="connsiteY32" fmla="*/ 487330 h 3667549"/>
                <a:gd name="connsiteX33" fmla="*/ 2356202 w 2421671"/>
                <a:gd name="connsiteY33" fmla="*/ 3032633 h 3667549"/>
                <a:gd name="connsiteX34" fmla="*/ 2309855 w 2421671"/>
                <a:gd name="connsiteY34" fmla="*/ 3108408 h 3667549"/>
                <a:gd name="connsiteX35" fmla="*/ 1994245 w 2421671"/>
                <a:gd name="connsiteY35" fmla="*/ 3251467 h 3667549"/>
                <a:gd name="connsiteX36" fmla="*/ 1191703 w 2421671"/>
                <a:gd name="connsiteY36" fmla="*/ 3398090 h 3667549"/>
                <a:gd name="connsiteX37" fmla="*/ 620311 w 2421671"/>
                <a:gd name="connsiteY37" fmla="*/ 3324325 h 3667549"/>
                <a:gd name="connsiteX38" fmla="*/ 1063748 w 2421671"/>
                <a:gd name="connsiteY38" fmla="*/ 3614007 h 3667549"/>
                <a:gd name="connsiteX39" fmla="*/ 1020642 w 2421671"/>
                <a:gd name="connsiteY39" fmla="*/ 3570902 h 3667549"/>
                <a:gd name="connsiteX40" fmla="*/ 1020642 w 2421671"/>
                <a:gd name="connsiteY40" fmla="*/ 3460837 h 3667549"/>
                <a:gd name="connsiteX41" fmla="*/ 1387979 w 2421671"/>
                <a:gd name="connsiteY41" fmla="*/ 3460837 h 3667549"/>
                <a:gd name="connsiteX42" fmla="*/ 1387979 w 2421671"/>
                <a:gd name="connsiteY42" fmla="*/ 3570967 h 3667549"/>
                <a:gd name="connsiteX43" fmla="*/ 1345003 w 2421671"/>
                <a:gd name="connsiteY43" fmla="*/ 3614007 h 3667549"/>
                <a:gd name="connsiteX44" fmla="*/ 1063748 w 2421671"/>
                <a:gd name="connsiteY44" fmla="*/ 3614007 h 3667549"/>
                <a:gd name="connsiteX0" fmla="*/ 1135244 w 2421671"/>
                <a:gd name="connsiteY0" fmla="*/ 3667225 h 3667549"/>
                <a:gd name="connsiteX1" fmla="*/ 1258533 w 2421671"/>
                <a:gd name="connsiteY1" fmla="*/ 3667549 h 3667549"/>
                <a:gd name="connsiteX2" fmla="*/ 1335928 w 2421671"/>
                <a:gd name="connsiteY2" fmla="*/ 3666641 h 3667549"/>
                <a:gd name="connsiteX3" fmla="*/ 1434909 w 2421671"/>
                <a:gd name="connsiteY3" fmla="*/ 3562410 h 3667549"/>
                <a:gd name="connsiteX4" fmla="*/ 1434909 w 2421671"/>
                <a:gd name="connsiteY4" fmla="*/ 3454355 h 3667549"/>
                <a:gd name="connsiteX5" fmla="*/ 1476394 w 2421671"/>
                <a:gd name="connsiteY5" fmla="*/ 3447548 h 3667549"/>
                <a:gd name="connsiteX6" fmla="*/ 2381287 w 2421671"/>
                <a:gd name="connsiteY6" fmla="*/ 3148208 h 3667549"/>
                <a:gd name="connsiteX7" fmla="*/ 2421670 w 2421671"/>
                <a:gd name="connsiteY7" fmla="*/ 3073924 h 3667549"/>
                <a:gd name="connsiteX8" fmla="*/ 2421217 w 2421671"/>
                <a:gd name="connsiteY8" fmla="*/ 2078282 h 3667549"/>
                <a:gd name="connsiteX9" fmla="*/ 2420893 w 2421671"/>
                <a:gd name="connsiteY9" fmla="*/ 397035 h 3667549"/>
                <a:gd name="connsiteX10" fmla="*/ 2408188 w 2421671"/>
                <a:gd name="connsiteY10" fmla="*/ 339345 h 3667549"/>
                <a:gd name="connsiteX11" fmla="*/ 2399243 w 2421671"/>
                <a:gd name="connsiteY11" fmla="*/ 327612 h 3667549"/>
                <a:gd name="connsiteX12" fmla="*/ 132019 w 2421671"/>
                <a:gd name="connsiteY12" fmla="*/ 260782 h 3667549"/>
                <a:gd name="connsiteX13" fmla="*/ 31806 w 2421671"/>
                <a:gd name="connsiteY13" fmla="*/ 320547 h 3667549"/>
                <a:gd name="connsiteX14" fmla="*/ 693 w 2421671"/>
                <a:gd name="connsiteY14" fmla="*/ 385626 h 3667549"/>
                <a:gd name="connsiteX15" fmla="*/ 1017 w 2421671"/>
                <a:gd name="connsiteY15" fmla="*/ 3092073 h 3667549"/>
                <a:gd name="connsiteX16" fmla="*/ 7693 w 2421671"/>
                <a:gd name="connsiteY16" fmla="*/ 3132262 h 3667549"/>
                <a:gd name="connsiteX17" fmla="*/ 441925 w 2421671"/>
                <a:gd name="connsiteY17" fmla="*/ 3340336 h 3667549"/>
                <a:gd name="connsiteX18" fmla="*/ 967295 w 2421671"/>
                <a:gd name="connsiteY18" fmla="*/ 3455197 h 3667549"/>
                <a:gd name="connsiteX19" fmla="*/ 967295 w 2421671"/>
                <a:gd name="connsiteY19" fmla="*/ 3562410 h 3667549"/>
                <a:gd name="connsiteX20" fmla="*/ 1071720 w 2421671"/>
                <a:gd name="connsiteY20" fmla="*/ 3666901 h 3667549"/>
                <a:gd name="connsiteX21" fmla="*/ 1135244 w 2421671"/>
                <a:gd name="connsiteY21" fmla="*/ 3667225 h 3667549"/>
                <a:gd name="connsiteX22" fmla="*/ 620311 w 2421671"/>
                <a:gd name="connsiteY22" fmla="*/ 3324325 h 3667549"/>
                <a:gd name="connsiteX23" fmla="*/ 92349 w 2421671"/>
                <a:gd name="connsiteY23" fmla="*/ 3113983 h 3667549"/>
                <a:gd name="connsiteX24" fmla="*/ 53521 w 2421671"/>
                <a:gd name="connsiteY24" fmla="*/ 3049551 h 3667549"/>
                <a:gd name="connsiteX25" fmla="*/ 53716 w 2421671"/>
                <a:gd name="connsiteY25" fmla="*/ 401054 h 3667549"/>
                <a:gd name="connsiteX26" fmla="*/ 88459 w 2421671"/>
                <a:gd name="connsiteY26" fmla="*/ 340771 h 3667549"/>
                <a:gd name="connsiteX27" fmla="*/ 1738658 w 2421671"/>
                <a:gd name="connsiteY27" fmla="*/ 131012 h 3667549"/>
                <a:gd name="connsiteX28" fmla="*/ 2099837 w 2421671"/>
                <a:gd name="connsiteY28" fmla="*/ 251837 h 3667549"/>
                <a:gd name="connsiteX29" fmla="*/ 2269343 w 2421671"/>
                <a:gd name="connsiteY29" fmla="*/ 328714 h 3667549"/>
                <a:gd name="connsiteX30" fmla="*/ 2356526 w 2421671"/>
                <a:gd name="connsiteY30" fmla="*/ 408703 h 3667549"/>
                <a:gd name="connsiteX31" fmla="*/ 2368064 w 2421671"/>
                <a:gd name="connsiteY31" fmla="*/ 487330 h 3667549"/>
                <a:gd name="connsiteX32" fmla="*/ 2356202 w 2421671"/>
                <a:gd name="connsiteY32" fmla="*/ 3032633 h 3667549"/>
                <a:gd name="connsiteX33" fmla="*/ 2309855 w 2421671"/>
                <a:gd name="connsiteY33" fmla="*/ 3108408 h 3667549"/>
                <a:gd name="connsiteX34" fmla="*/ 1994245 w 2421671"/>
                <a:gd name="connsiteY34" fmla="*/ 3251467 h 3667549"/>
                <a:gd name="connsiteX35" fmla="*/ 1191703 w 2421671"/>
                <a:gd name="connsiteY35" fmla="*/ 3398090 h 3667549"/>
                <a:gd name="connsiteX36" fmla="*/ 620311 w 2421671"/>
                <a:gd name="connsiteY36" fmla="*/ 3324325 h 3667549"/>
                <a:gd name="connsiteX37" fmla="*/ 1063748 w 2421671"/>
                <a:gd name="connsiteY37" fmla="*/ 3614007 h 3667549"/>
                <a:gd name="connsiteX38" fmla="*/ 1020642 w 2421671"/>
                <a:gd name="connsiteY38" fmla="*/ 3570902 h 3667549"/>
                <a:gd name="connsiteX39" fmla="*/ 1020642 w 2421671"/>
                <a:gd name="connsiteY39" fmla="*/ 3460837 h 3667549"/>
                <a:gd name="connsiteX40" fmla="*/ 1387979 w 2421671"/>
                <a:gd name="connsiteY40" fmla="*/ 3460837 h 3667549"/>
                <a:gd name="connsiteX41" fmla="*/ 1387979 w 2421671"/>
                <a:gd name="connsiteY41" fmla="*/ 3570967 h 3667549"/>
                <a:gd name="connsiteX42" fmla="*/ 1345003 w 2421671"/>
                <a:gd name="connsiteY42" fmla="*/ 3614007 h 3667549"/>
                <a:gd name="connsiteX43" fmla="*/ 1063748 w 2421671"/>
                <a:gd name="connsiteY43" fmla="*/ 3614007 h 3667549"/>
                <a:gd name="connsiteX0" fmla="*/ 1071720 w 2421671"/>
                <a:gd name="connsiteY0" fmla="*/ 3666901 h 3667549"/>
                <a:gd name="connsiteX1" fmla="*/ 1258533 w 2421671"/>
                <a:gd name="connsiteY1" fmla="*/ 3667549 h 3667549"/>
                <a:gd name="connsiteX2" fmla="*/ 1335928 w 2421671"/>
                <a:gd name="connsiteY2" fmla="*/ 3666641 h 3667549"/>
                <a:gd name="connsiteX3" fmla="*/ 1434909 w 2421671"/>
                <a:gd name="connsiteY3" fmla="*/ 3562410 h 3667549"/>
                <a:gd name="connsiteX4" fmla="*/ 1434909 w 2421671"/>
                <a:gd name="connsiteY4" fmla="*/ 3454355 h 3667549"/>
                <a:gd name="connsiteX5" fmla="*/ 1476394 w 2421671"/>
                <a:gd name="connsiteY5" fmla="*/ 3447548 h 3667549"/>
                <a:gd name="connsiteX6" fmla="*/ 2381287 w 2421671"/>
                <a:gd name="connsiteY6" fmla="*/ 3148208 h 3667549"/>
                <a:gd name="connsiteX7" fmla="*/ 2421670 w 2421671"/>
                <a:gd name="connsiteY7" fmla="*/ 3073924 h 3667549"/>
                <a:gd name="connsiteX8" fmla="*/ 2421217 w 2421671"/>
                <a:gd name="connsiteY8" fmla="*/ 2078282 h 3667549"/>
                <a:gd name="connsiteX9" fmla="*/ 2420893 w 2421671"/>
                <a:gd name="connsiteY9" fmla="*/ 397035 h 3667549"/>
                <a:gd name="connsiteX10" fmla="*/ 2408188 w 2421671"/>
                <a:gd name="connsiteY10" fmla="*/ 339345 h 3667549"/>
                <a:gd name="connsiteX11" fmla="*/ 2399243 w 2421671"/>
                <a:gd name="connsiteY11" fmla="*/ 327612 h 3667549"/>
                <a:gd name="connsiteX12" fmla="*/ 132019 w 2421671"/>
                <a:gd name="connsiteY12" fmla="*/ 260782 h 3667549"/>
                <a:gd name="connsiteX13" fmla="*/ 31806 w 2421671"/>
                <a:gd name="connsiteY13" fmla="*/ 320547 h 3667549"/>
                <a:gd name="connsiteX14" fmla="*/ 693 w 2421671"/>
                <a:gd name="connsiteY14" fmla="*/ 385626 h 3667549"/>
                <a:gd name="connsiteX15" fmla="*/ 1017 w 2421671"/>
                <a:gd name="connsiteY15" fmla="*/ 3092073 h 3667549"/>
                <a:gd name="connsiteX16" fmla="*/ 7693 w 2421671"/>
                <a:gd name="connsiteY16" fmla="*/ 3132262 h 3667549"/>
                <a:gd name="connsiteX17" fmla="*/ 441925 w 2421671"/>
                <a:gd name="connsiteY17" fmla="*/ 3340336 h 3667549"/>
                <a:gd name="connsiteX18" fmla="*/ 967295 w 2421671"/>
                <a:gd name="connsiteY18" fmla="*/ 3455197 h 3667549"/>
                <a:gd name="connsiteX19" fmla="*/ 967295 w 2421671"/>
                <a:gd name="connsiteY19" fmla="*/ 3562410 h 3667549"/>
                <a:gd name="connsiteX20" fmla="*/ 1071720 w 2421671"/>
                <a:gd name="connsiteY20" fmla="*/ 3666901 h 3667549"/>
                <a:gd name="connsiteX21" fmla="*/ 620311 w 2421671"/>
                <a:gd name="connsiteY21" fmla="*/ 3324325 h 3667549"/>
                <a:gd name="connsiteX22" fmla="*/ 92349 w 2421671"/>
                <a:gd name="connsiteY22" fmla="*/ 3113983 h 3667549"/>
                <a:gd name="connsiteX23" fmla="*/ 53521 w 2421671"/>
                <a:gd name="connsiteY23" fmla="*/ 3049551 h 3667549"/>
                <a:gd name="connsiteX24" fmla="*/ 53716 w 2421671"/>
                <a:gd name="connsiteY24" fmla="*/ 401054 h 3667549"/>
                <a:gd name="connsiteX25" fmla="*/ 88459 w 2421671"/>
                <a:gd name="connsiteY25" fmla="*/ 340771 h 3667549"/>
                <a:gd name="connsiteX26" fmla="*/ 1738658 w 2421671"/>
                <a:gd name="connsiteY26" fmla="*/ 131012 h 3667549"/>
                <a:gd name="connsiteX27" fmla="*/ 2099837 w 2421671"/>
                <a:gd name="connsiteY27" fmla="*/ 251837 h 3667549"/>
                <a:gd name="connsiteX28" fmla="*/ 2269343 w 2421671"/>
                <a:gd name="connsiteY28" fmla="*/ 328714 h 3667549"/>
                <a:gd name="connsiteX29" fmla="*/ 2356526 w 2421671"/>
                <a:gd name="connsiteY29" fmla="*/ 408703 h 3667549"/>
                <a:gd name="connsiteX30" fmla="*/ 2368064 w 2421671"/>
                <a:gd name="connsiteY30" fmla="*/ 487330 h 3667549"/>
                <a:gd name="connsiteX31" fmla="*/ 2356202 w 2421671"/>
                <a:gd name="connsiteY31" fmla="*/ 3032633 h 3667549"/>
                <a:gd name="connsiteX32" fmla="*/ 2309855 w 2421671"/>
                <a:gd name="connsiteY32" fmla="*/ 3108408 h 3667549"/>
                <a:gd name="connsiteX33" fmla="*/ 1994245 w 2421671"/>
                <a:gd name="connsiteY33" fmla="*/ 3251467 h 3667549"/>
                <a:gd name="connsiteX34" fmla="*/ 1191703 w 2421671"/>
                <a:gd name="connsiteY34" fmla="*/ 3398090 h 3667549"/>
                <a:gd name="connsiteX35" fmla="*/ 620311 w 2421671"/>
                <a:gd name="connsiteY35" fmla="*/ 3324325 h 3667549"/>
                <a:gd name="connsiteX36" fmla="*/ 1063748 w 2421671"/>
                <a:gd name="connsiteY36" fmla="*/ 3614007 h 3667549"/>
                <a:gd name="connsiteX37" fmla="*/ 1020642 w 2421671"/>
                <a:gd name="connsiteY37" fmla="*/ 3570902 h 3667549"/>
                <a:gd name="connsiteX38" fmla="*/ 1020642 w 2421671"/>
                <a:gd name="connsiteY38" fmla="*/ 3460837 h 3667549"/>
                <a:gd name="connsiteX39" fmla="*/ 1387979 w 2421671"/>
                <a:gd name="connsiteY39" fmla="*/ 3460837 h 3667549"/>
                <a:gd name="connsiteX40" fmla="*/ 1387979 w 2421671"/>
                <a:gd name="connsiteY40" fmla="*/ 3570967 h 3667549"/>
                <a:gd name="connsiteX41" fmla="*/ 1345003 w 2421671"/>
                <a:gd name="connsiteY41" fmla="*/ 3614007 h 3667549"/>
                <a:gd name="connsiteX42" fmla="*/ 1063748 w 2421671"/>
                <a:gd name="connsiteY42" fmla="*/ 3614007 h 3667549"/>
                <a:gd name="connsiteX0" fmla="*/ 1071720 w 2421671"/>
                <a:gd name="connsiteY0" fmla="*/ 3666901 h 3666901"/>
                <a:gd name="connsiteX1" fmla="*/ 1335928 w 2421671"/>
                <a:gd name="connsiteY1" fmla="*/ 3666641 h 3666901"/>
                <a:gd name="connsiteX2" fmla="*/ 1434909 w 2421671"/>
                <a:gd name="connsiteY2" fmla="*/ 3562410 h 3666901"/>
                <a:gd name="connsiteX3" fmla="*/ 1434909 w 2421671"/>
                <a:gd name="connsiteY3" fmla="*/ 3454355 h 3666901"/>
                <a:gd name="connsiteX4" fmla="*/ 1476394 w 2421671"/>
                <a:gd name="connsiteY4" fmla="*/ 3447548 h 3666901"/>
                <a:gd name="connsiteX5" fmla="*/ 2381287 w 2421671"/>
                <a:gd name="connsiteY5" fmla="*/ 3148208 h 3666901"/>
                <a:gd name="connsiteX6" fmla="*/ 2421670 w 2421671"/>
                <a:gd name="connsiteY6" fmla="*/ 3073924 h 3666901"/>
                <a:gd name="connsiteX7" fmla="*/ 2421217 w 2421671"/>
                <a:gd name="connsiteY7" fmla="*/ 2078282 h 3666901"/>
                <a:gd name="connsiteX8" fmla="*/ 2420893 w 2421671"/>
                <a:gd name="connsiteY8" fmla="*/ 397035 h 3666901"/>
                <a:gd name="connsiteX9" fmla="*/ 2408188 w 2421671"/>
                <a:gd name="connsiteY9" fmla="*/ 339345 h 3666901"/>
                <a:gd name="connsiteX10" fmla="*/ 2399243 w 2421671"/>
                <a:gd name="connsiteY10" fmla="*/ 327612 h 3666901"/>
                <a:gd name="connsiteX11" fmla="*/ 132019 w 2421671"/>
                <a:gd name="connsiteY11" fmla="*/ 260782 h 3666901"/>
                <a:gd name="connsiteX12" fmla="*/ 31806 w 2421671"/>
                <a:gd name="connsiteY12" fmla="*/ 320547 h 3666901"/>
                <a:gd name="connsiteX13" fmla="*/ 693 w 2421671"/>
                <a:gd name="connsiteY13" fmla="*/ 385626 h 3666901"/>
                <a:gd name="connsiteX14" fmla="*/ 1017 w 2421671"/>
                <a:gd name="connsiteY14" fmla="*/ 3092073 h 3666901"/>
                <a:gd name="connsiteX15" fmla="*/ 7693 w 2421671"/>
                <a:gd name="connsiteY15" fmla="*/ 3132262 h 3666901"/>
                <a:gd name="connsiteX16" fmla="*/ 441925 w 2421671"/>
                <a:gd name="connsiteY16" fmla="*/ 3340336 h 3666901"/>
                <a:gd name="connsiteX17" fmla="*/ 967295 w 2421671"/>
                <a:gd name="connsiteY17" fmla="*/ 3455197 h 3666901"/>
                <a:gd name="connsiteX18" fmla="*/ 967295 w 2421671"/>
                <a:gd name="connsiteY18" fmla="*/ 3562410 h 3666901"/>
                <a:gd name="connsiteX19" fmla="*/ 1071720 w 2421671"/>
                <a:gd name="connsiteY19" fmla="*/ 3666901 h 3666901"/>
                <a:gd name="connsiteX20" fmla="*/ 620311 w 2421671"/>
                <a:gd name="connsiteY20" fmla="*/ 3324325 h 3666901"/>
                <a:gd name="connsiteX21" fmla="*/ 92349 w 2421671"/>
                <a:gd name="connsiteY21" fmla="*/ 3113983 h 3666901"/>
                <a:gd name="connsiteX22" fmla="*/ 53521 w 2421671"/>
                <a:gd name="connsiteY22" fmla="*/ 3049551 h 3666901"/>
                <a:gd name="connsiteX23" fmla="*/ 53716 w 2421671"/>
                <a:gd name="connsiteY23" fmla="*/ 401054 h 3666901"/>
                <a:gd name="connsiteX24" fmla="*/ 88459 w 2421671"/>
                <a:gd name="connsiteY24" fmla="*/ 340771 h 3666901"/>
                <a:gd name="connsiteX25" fmla="*/ 1738658 w 2421671"/>
                <a:gd name="connsiteY25" fmla="*/ 131012 h 3666901"/>
                <a:gd name="connsiteX26" fmla="*/ 2099837 w 2421671"/>
                <a:gd name="connsiteY26" fmla="*/ 251837 h 3666901"/>
                <a:gd name="connsiteX27" fmla="*/ 2269343 w 2421671"/>
                <a:gd name="connsiteY27" fmla="*/ 328714 h 3666901"/>
                <a:gd name="connsiteX28" fmla="*/ 2356526 w 2421671"/>
                <a:gd name="connsiteY28" fmla="*/ 408703 h 3666901"/>
                <a:gd name="connsiteX29" fmla="*/ 2368064 w 2421671"/>
                <a:gd name="connsiteY29" fmla="*/ 487330 h 3666901"/>
                <a:gd name="connsiteX30" fmla="*/ 2356202 w 2421671"/>
                <a:gd name="connsiteY30" fmla="*/ 3032633 h 3666901"/>
                <a:gd name="connsiteX31" fmla="*/ 2309855 w 2421671"/>
                <a:gd name="connsiteY31" fmla="*/ 3108408 h 3666901"/>
                <a:gd name="connsiteX32" fmla="*/ 1994245 w 2421671"/>
                <a:gd name="connsiteY32" fmla="*/ 3251467 h 3666901"/>
                <a:gd name="connsiteX33" fmla="*/ 1191703 w 2421671"/>
                <a:gd name="connsiteY33" fmla="*/ 3398090 h 3666901"/>
                <a:gd name="connsiteX34" fmla="*/ 620311 w 2421671"/>
                <a:gd name="connsiteY34" fmla="*/ 3324325 h 3666901"/>
                <a:gd name="connsiteX35" fmla="*/ 1063748 w 2421671"/>
                <a:gd name="connsiteY35" fmla="*/ 3614007 h 3666901"/>
                <a:gd name="connsiteX36" fmla="*/ 1020642 w 2421671"/>
                <a:gd name="connsiteY36" fmla="*/ 3570902 h 3666901"/>
                <a:gd name="connsiteX37" fmla="*/ 1020642 w 2421671"/>
                <a:gd name="connsiteY37" fmla="*/ 3460837 h 3666901"/>
                <a:gd name="connsiteX38" fmla="*/ 1387979 w 2421671"/>
                <a:gd name="connsiteY38" fmla="*/ 3460837 h 3666901"/>
                <a:gd name="connsiteX39" fmla="*/ 1387979 w 2421671"/>
                <a:gd name="connsiteY39" fmla="*/ 3570967 h 3666901"/>
                <a:gd name="connsiteX40" fmla="*/ 1345003 w 2421671"/>
                <a:gd name="connsiteY40" fmla="*/ 3614007 h 3666901"/>
                <a:gd name="connsiteX41" fmla="*/ 1063748 w 2421671"/>
                <a:gd name="connsiteY41" fmla="*/ 3614007 h 3666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421671" h="3666901">
                  <a:moveTo>
                    <a:pt x="1071720" y="3666901"/>
                  </a:moveTo>
                  <a:lnTo>
                    <a:pt x="1335928" y="3666641"/>
                  </a:lnTo>
                  <a:cubicBezTo>
                    <a:pt x="1391026" y="3663789"/>
                    <a:pt x="1434909" y="3618350"/>
                    <a:pt x="1434909" y="3562410"/>
                  </a:cubicBezTo>
                  <a:lnTo>
                    <a:pt x="1434909" y="3454355"/>
                  </a:lnTo>
                  <a:cubicBezTo>
                    <a:pt x="1448716" y="3451956"/>
                    <a:pt x="1462523" y="3449493"/>
                    <a:pt x="1476394" y="3447548"/>
                  </a:cubicBezTo>
                  <a:cubicBezTo>
                    <a:pt x="1792653" y="3403276"/>
                    <a:pt x="2103013" y="3306046"/>
                    <a:pt x="2381287" y="3148208"/>
                  </a:cubicBezTo>
                  <a:cubicBezTo>
                    <a:pt x="2411818" y="3130901"/>
                    <a:pt x="2421800" y="3108862"/>
                    <a:pt x="2421670" y="3073924"/>
                  </a:cubicBezTo>
                  <a:cubicBezTo>
                    <a:pt x="2420504" y="2742108"/>
                    <a:pt x="2421217" y="2410227"/>
                    <a:pt x="2421217" y="2078282"/>
                  </a:cubicBezTo>
                  <a:cubicBezTo>
                    <a:pt x="2421217" y="1517910"/>
                    <a:pt x="2421152" y="957407"/>
                    <a:pt x="2420893" y="397035"/>
                  </a:cubicBezTo>
                  <a:cubicBezTo>
                    <a:pt x="2420893" y="377070"/>
                    <a:pt x="2425430" y="355679"/>
                    <a:pt x="2408188" y="339345"/>
                  </a:cubicBezTo>
                  <a:cubicBezTo>
                    <a:pt x="2405206" y="335326"/>
                    <a:pt x="2403132" y="329881"/>
                    <a:pt x="2399243" y="327612"/>
                  </a:cubicBezTo>
                  <a:cubicBezTo>
                    <a:pt x="1713248" y="-67792"/>
                    <a:pt x="838821" y="-123538"/>
                    <a:pt x="132019" y="260782"/>
                  </a:cubicBezTo>
                  <a:cubicBezTo>
                    <a:pt x="97794" y="279321"/>
                    <a:pt x="64606" y="299739"/>
                    <a:pt x="31806" y="320547"/>
                  </a:cubicBezTo>
                  <a:cubicBezTo>
                    <a:pt x="7628" y="335780"/>
                    <a:pt x="628" y="357559"/>
                    <a:pt x="693" y="385626"/>
                  </a:cubicBezTo>
                  <a:cubicBezTo>
                    <a:pt x="1082" y="1287797"/>
                    <a:pt x="822" y="2189903"/>
                    <a:pt x="1017" y="3092073"/>
                  </a:cubicBezTo>
                  <a:cubicBezTo>
                    <a:pt x="1017" y="3105556"/>
                    <a:pt x="-3845" y="3120465"/>
                    <a:pt x="7693" y="3132262"/>
                  </a:cubicBezTo>
                  <a:cubicBezTo>
                    <a:pt x="126444" y="3240642"/>
                    <a:pt x="292773" y="3290164"/>
                    <a:pt x="441925" y="3340336"/>
                  </a:cubicBezTo>
                  <a:cubicBezTo>
                    <a:pt x="485679" y="3355050"/>
                    <a:pt x="915957" y="3448456"/>
                    <a:pt x="967295" y="3455197"/>
                  </a:cubicBezTo>
                  <a:lnTo>
                    <a:pt x="967295" y="3562410"/>
                  </a:lnTo>
                  <a:cubicBezTo>
                    <a:pt x="967295" y="3620100"/>
                    <a:pt x="1014095" y="3666901"/>
                    <a:pt x="1071720" y="3666901"/>
                  </a:cubicBezTo>
                  <a:close/>
                  <a:moveTo>
                    <a:pt x="620311" y="3324325"/>
                  </a:moveTo>
                  <a:cubicBezTo>
                    <a:pt x="433110" y="3275515"/>
                    <a:pt x="266197" y="3195851"/>
                    <a:pt x="92349" y="3113983"/>
                  </a:cubicBezTo>
                  <a:cubicBezTo>
                    <a:pt x="63180" y="3100241"/>
                    <a:pt x="53456" y="3082545"/>
                    <a:pt x="53521" y="3049551"/>
                  </a:cubicBezTo>
                  <a:cubicBezTo>
                    <a:pt x="54688" y="2463056"/>
                    <a:pt x="56503" y="446817"/>
                    <a:pt x="53716" y="401054"/>
                  </a:cubicBezTo>
                  <a:cubicBezTo>
                    <a:pt x="51901" y="370847"/>
                    <a:pt x="63050" y="354059"/>
                    <a:pt x="88459" y="340771"/>
                  </a:cubicBezTo>
                  <a:cubicBezTo>
                    <a:pt x="591855" y="78313"/>
                    <a:pt x="1181656" y="-13408"/>
                    <a:pt x="1738658" y="131012"/>
                  </a:cubicBezTo>
                  <a:cubicBezTo>
                    <a:pt x="1861687" y="162903"/>
                    <a:pt x="1982447" y="203287"/>
                    <a:pt x="2099837" y="251837"/>
                  </a:cubicBezTo>
                  <a:cubicBezTo>
                    <a:pt x="2157074" y="275497"/>
                    <a:pt x="2214245" y="300388"/>
                    <a:pt x="2269343" y="328714"/>
                  </a:cubicBezTo>
                  <a:cubicBezTo>
                    <a:pt x="2323727" y="356652"/>
                    <a:pt x="2336496" y="356263"/>
                    <a:pt x="2356526" y="408703"/>
                  </a:cubicBezTo>
                  <a:cubicBezTo>
                    <a:pt x="2366184" y="434112"/>
                    <a:pt x="2367869" y="460429"/>
                    <a:pt x="2368064" y="487330"/>
                  </a:cubicBezTo>
                  <a:cubicBezTo>
                    <a:pt x="2369360" y="675568"/>
                    <a:pt x="2353868" y="2840311"/>
                    <a:pt x="2356202" y="3032633"/>
                  </a:cubicBezTo>
                  <a:cubicBezTo>
                    <a:pt x="2356656" y="3072498"/>
                    <a:pt x="2342265" y="3090907"/>
                    <a:pt x="2309855" y="3108408"/>
                  </a:cubicBezTo>
                  <a:cubicBezTo>
                    <a:pt x="2208282" y="3163311"/>
                    <a:pt x="2102689" y="3211278"/>
                    <a:pt x="1994245" y="3251467"/>
                  </a:cubicBezTo>
                  <a:cubicBezTo>
                    <a:pt x="1737880" y="3346429"/>
                    <a:pt x="1465699" y="3398155"/>
                    <a:pt x="1191703" y="3398090"/>
                  </a:cubicBezTo>
                  <a:cubicBezTo>
                    <a:pt x="999057" y="3397961"/>
                    <a:pt x="806605" y="3372940"/>
                    <a:pt x="620311" y="3324325"/>
                  </a:cubicBezTo>
                  <a:close/>
                  <a:moveTo>
                    <a:pt x="1063748" y="3614007"/>
                  </a:moveTo>
                  <a:cubicBezTo>
                    <a:pt x="1039958" y="3614007"/>
                    <a:pt x="1020642" y="3594691"/>
                    <a:pt x="1020642" y="3570902"/>
                  </a:cubicBezTo>
                  <a:lnTo>
                    <a:pt x="1020642" y="3460837"/>
                  </a:lnTo>
                  <a:lnTo>
                    <a:pt x="1387979" y="3460837"/>
                  </a:lnTo>
                  <a:lnTo>
                    <a:pt x="1387979" y="3570967"/>
                  </a:lnTo>
                  <a:cubicBezTo>
                    <a:pt x="1388044" y="3594691"/>
                    <a:pt x="1368792" y="3614007"/>
                    <a:pt x="1345003" y="3614007"/>
                  </a:cubicBezTo>
                  <a:lnTo>
                    <a:pt x="1063748" y="3614007"/>
                  </a:lnTo>
                  <a:close/>
                </a:path>
              </a:pathLst>
            </a:custGeom>
            <a:solidFill>
              <a:schemeClr val="accent1"/>
            </a:solidFill>
            <a:ln w="6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5C5EB083-CD6E-4F11-B057-179398F5C85C}"/>
                </a:ext>
              </a:extLst>
            </p:cNvPr>
            <p:cNvSpPr/>
            <p:nvPr/>
          </p:nvSpPr>
          <p:spPr>
            <a:xfrm>
              <a:off x="843990" y="62758"/>
              <a:ext cx="2314562" cy="3335257"/>
            </a:xfrm>
            <a:custGeom>
              <a:avLst/>
              <a:gdLst>
                <a:gd name="connsiteX0" fmla="*/ 1940659 w 2314562"/>
                <a:gd name="connsiteY0" fmla="*/ 3188699 h 3335257"/>
                <a:gd name="connsiteX1" fmla="*/ 2256269 w 2314562"/>
                <a:gd name="connsiteY1" fmla="*/ 3045640 h 3335257"/>
                <a:gd name="connsiteX2" fmla="*/ 2302616 w 2314562"/>
                <a:gd name="connsiteY2" fmla="*/ 2969865 h 3335257"/>
                <a:gd name="connsiteX3" fmla="*/ 2314478 w 2314562"/>
                <a:gd name="connsiteY3" fmla="*/ 424562 h 3335257"/>
                <a:gd name="connsiteX4" fmla="*/ 2302940 w 2314562"/>
                <a:gd name="connsiteY4" fmla="*/ 345934 h 3335257"/>
                <a:gd name="connsiteX5" fmla="*/ 2215757 w 2314562"/>
                <a:gd name="connsiteY5" fmla="*/ 265946 h 3335257"/>
                <a:gd name="connsiteX6" fmla="*/ 2046251 w 2314562"/>
                <a:gd name="connsiteY6" fmla="*/ 189069 h 3335257"/>
                <a:gd name="connsiteX7" fmla="*/ 1685072 w 2314562"/>
                <a:gd name="connsiteY7" fmla="*/ 68244 h 3335257"/>
                <a:gd name="connsiteX8" fmla="*/ 35003 w 2314562"/>
                <a:gd name="connsiteY8" fmla="*/ 278003 h 3335257"/>
                <a:gd name="connsiteX9" fmla="*/ 260 w 2314562"/>
                <a:gd name="connsiteY9" fmla="*/ 338286 h 3335257"/>
                <a:gd name="connsiteX10" fmla="*/ 0 w 2314562"/>
                <a:gd name="connsiteY10" fmla="*/ 2986783 h 3335257"/>
                <a:gd name="connsiteX11" fmla="*/ 38828 w 2314562"/>
                <a:gd name="connsiteY11" fmla="*/ 3051215 h 3335257"/>
                <a:gd name="connsiteX12" fmla="*/ 566790 w 2314562"/>
                <a:gd name="connsiteY12" fmla="*/ 3261557 h 3335257"/>
                <a:gd name="connsiteX13" fmla="*/ 1138117 w 2314562"/>
                <a:gd name="connsiteY13" fmla="*/ 3335258 h 3335257"/>
                <a:gd name="connsiteX14" fmla="*/ 1940659 w 2314562"/>
                <a:gd name="connsiteY14" fmla="*/ 3188699 h 3335257"/>
                <a:gd name="connsiteX15" fmla="*/ 739148 w 2314562"/>
                <a:gd name="connsiteY15" fmla="*/ 315663 h 3335257"/>
                <a:gd name="connsiteX16" fmla="*/ 901717 w 2314562"/>
                <a:gd name="connsiteY16" fmla="*/ 315663 h 3335257"/>
                <a:gd name="connsiteX17" fmla="*/ 901652 w 2314562"/>
                <a:gd name="connsiteY17" fmla="*/ 313589 h 3335257"/>
                <a:gd name="connsiteX18" fmla="*/ 1093326 w 2314562"/>
                <a:gd name="connsiteY18" fmla="*/ 121850 h 3335257"/>
                <a:gd name="connsiteX19" fmla="*/ 1285000 w 2314562"/>
                <a:gd name="connsiteY19" fmla="*/ 313589 h 3335257"/>
                <a:gd name="connsiteX20" fmla="*/ 1284936 w 2314562"/>
                <a:gd name="connsiteY20" fmla="*/ 315663 h 3335257"/>
                <a:gd name="connsiteX21" fmla="*/ 1444394 w 2314562"/>
                <a:gd name="connsiteY21" fmla="*/ 315663 h 3335257"/>
                <a:gd name="connsiteX22" fmla="*/ 1567099 w 2314562"/>
                <a:gd name="connsiteY22" fmla="*/ 438368 h 3335257"/>
                <a:gd name="connsiteX23" fmla="*/ 1444459 w 2314562"/>
                <a:gd name="connsiteY23" fmla="*/ 561073 h 3335257"/>
                <a:gd name="connsiteX24" fmla="*/ 739212 w 2314562"/>
                <a:gd name="connsiteY24" fmla="*/ 561073 h 3335257"/>
                <a:gd name="connsiteX25" fmla="*/ 616572 w 2314562"/>
                <a:gd name="connsiteY25" fmla="*/ 438368 h 3335257"/>
                <a:gd name="connsiteX26" fmla="*/ 739148 w 2314562"/>
                <a:gd name="connsiteY26" fmla="*/ 315663 h 3335257"/>
                <a:gd name="connsiteX27" fmla="*/ 947545 w 2314562"/>
                <a:gd name="connsiteY27" fmla="*/ 3242694 h 3335257"/>
                <a:gd name="connsiteX28" fmla="*/ 489070 w 2314562"/>
                <a:gd name="connsiteY28" fmla="*/ 3138463 h 3335257"/>
                <a:gd name="connsiteX29" fmla="*/ 110065 w 2314562"/>
                <a:gd name="connsiteY29" fmla="*/ 2949706 h 3335257"/>
                <a:gd name="connsiteX30" fmla="*/ 104232 w 2314562"/>
                <a:gd name="connsiteY30" fmla="*/ 2913277 h 3335257"/>
                <a:gd name="connsiteX31" fmla="*/ 104167 w 2314562"/>
                <a:gd name="connsiteY31" fmla="*/ 1411388 h 3335257"/>
                <a:gd name="connsiteX32" fmla="*/ 699283 w 2314562"/>
                <a:gd name="connsiteY32" fmla="*/ 1708071 h 3335257"/>
                <a:gd name="connsiteX33" fmla="*/ 1826251 w 2314562"/>
                <a:gd name="connsiteY33" fmla="*/ 1232548 h 3335257"/>
                <a:gd name="connsiteX34" fmla="*/ 2216081 w 2314562"/>
                <a:gd name="connsiteY34" fmla="*/ 1109389 h 3335257"/>
                <a:gd name="connsiteX35" fmla="*/ 2216210 w 2314562"/>
                <a:gd name="connsiteY35" fmla="*/ 1993540 h 3335257"/>
                <a:gd name="connsiteX36" fmla="*/ 2216729 w 2314562"/>
                <a:gd name="connsiteY36" fmla="*/ 2896877 h 3335257"/>
                <a:gd name="connsiteX37" fmla="*/ 2181467 w 2314562"/>
                <a:gd name="connsiteY37" fmla="*/ 2964290 h 3335257"/>
                <a:gd name="connsiteX38" fmla="*/ 1391824 w 2314562"/>
                <a:gd name="connsiteY38" fmla="*/ 3235888 h 3335257"/>
                <a:gd name="connsiteX39" fmla="*/ 947545 w 2314562"/>
                <a:gd name="connsiteY39" fmla="*/ 3242694 h 3335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314562" h="3335257">
                  <a:moveTo>
                    <a:pt x="1940659" y="3188699"/>
                  </a:moveTo>
                  <a:cubicBezTo>
                    <a:pt x="2049103" y="3148510"/>
                    <a:pt x="2154631" y="3100543"/>
                    <a:pt x="2256269" y="3045640"/>
                  </a:cubicBezTo>
                  <a:cubicBezTo>
                    <a:pt x="2288680" y="3028139"/>
                    <a:pt x="2303070" y="3009730"/>
                    <a:pt x="2302616" y="2969865"/>
                  </a:cubicBezTo>
                  <a:cubicBezTo>
                    <a:pt x="2300283" y="2777543"/>
                    <a:pt x="2315839" y="612800"/>
                    <a:pt x="2314478" y="424562"/>
                  </a:cubicBezTo>
                  <a:cubicBezTo>
                    <a:pt x="2314348" y="397661"/>
                    <a:pt x="2312663" y="371344"/>
                    <a:pt x="2302940" y="345934"/>
                  </a:cubicBezTo>
                  <a:cubicBezTo>
                    <a:pt x="2282911" y="293495"/>
                    <a:pt x="2270206" y="293819"/>
                    <a:pt x="2215757" y="265946"/>
                  </a:cubicBezTo>
                  <a:cubicBezTo>
                    <a:pt x="2160659" y="237620"/>
                    <a:pt x="2103488" y="212729"/>
                    <a:pt x="2046251" y="189069"/>
                  </a:cubicBezTo>
                  <a:cubicBezTo>
                    <a:pt x="1928861" y="140519"/>
                    <a:pt x="1808101" y="100135"/>
                    <a:pt x="1685072" y="68244"/>
                  </a:cubicBezTo>
                  <a:cubicBezTo>
                    <a:pt x="1128135" y="-76176"/>
                    <a:pt x="538334" y="15545"/>
                    <a:pt x="35003" y="278003"/>
                  </a:cubicBezTo>
                  <a:cubicBezTo>
                    <a:pt x="9594" y="291291"/>
                    <a:pt x="-1620" y="308079"/>
                    <a:pt x="260" y="338286"/>
                  </a:cubicBezTo>
                  <a:cubicBezTo>
                    <a:pt x="3047" y="383984"/>
                    <a:pt x="1167" y="2400223"/>
                    <a:pt x="0" y="2986783"/>
                  </a:cubicBezTo>
                  <a:cubicBezTo>
                    <a:pt x="-65" y="3019777"/>
                    <a:pt x="9659" y="3037473"/>
                    <a:pt x="38828" y="3051215"/>
                  </a:cubicBezTo>
                  <a:cubicBezTo>
                    <a:pt x="212676" y="3133083"/>
                    <a:pt x="379589" y="3212747"/>
                    <a:pt x="566790" y="3261557"/>
                  </a:cubicBezTo>
                  <a:cubicBezTo>
                    <a:pt x="753084" y="3310108"/>
                    <a:pt x="945536" y="3335193"/>
                    <a:pt x="1138117" y="3335258"/>
                  </a:cubicBezTo>
                  <a:cubicBezTo>
                    <a:pt x="1412113" y="3335387"/>
                    <a:pt x="1684294" y="3283661"/>
                    <a:pt x="1940659" y="3188699"/>
                  </a:cubicBezTo>
                  <a:close/>
                  <a:moveTo>
                    <a:pt x="739148" y="315663"/>
                  </a:moveTo>
                  <a:lnTo>
                    <a:pt x="901717" y="315663"/>
                  </a:lnTo>
                  <a:cubicBezTo>
                    <a:pt x="901717" y="314950"/>
                    <a:pt x="901652" y="314302"/>
                    <a:pt x="901652" y="313589"/>
                  </a:cubicBezTo>
                  <a:cubicBezTo>
                    <a:pt x="901652" y="207673"/>
                    <a:pt x="987410" y="121850"/>
                    <a:pt x="1093326" y="121850"/>
                  </a:cubicBezTo>
                  <a:cubicBezTo>
                    <a:pt x="1199178" y="121850"/>
                    <a:pt x="1285000" y="207673"/>
                    <a:pt x="1285000" y="313589"/>
                  </a:cubicBezTo>
                  <a:cubicBezTo>
                    <a:pt x="1285000" y="314302"/>
                    <a:pt x="1284936" y="314950"/>
                    <a:pt x="1284936" y="315663"/>
                  </a:cubicBezTo>
                  <a:lnTo>
                    <a:pt x="1444394" y="315663"/>
                  </a:lnTo>
                  <a:cubicBezTo>
                    <a:pt x="1512066" y="315663"/>
                    <a:pt x="1567034" y="370631"/>
                    <a:pt x="1567099" y="438368"/>
                  </a:cubicBezTo>
                  <a:cubicBezTo>
                    <a:pt x="1567099" y="506171"/>
                    <a:pt x="1512196" y="561073"/>
                    <a:pt x="1444459" y="561073"/>
                  </a:cubicBezTo>
                  <a:lnTo>
                    <a:pt x="739212" y="561073"/>
                  </a:lnTo>
                  <a:cubicBezTo>
                    <a:pt x="671475" y="561073"/>
                    <a:pt x="616572" y="506171"/>
                    <a:pt x="616572" y="438368"/>
                  </a:cubicBezTo>
                  <a:cubicBezTo>
                    <a:pt x="616443" y="370566"/>
                    <a:pt x="671345" y="315663"/>
                    <a:pt x="739148" y="315663"/>
                  </a:cubicBezTo>
                  <a:close/>
                  <a:moveTo>
                    <a:pt x="947545" y="3242694"/>
                  </a:moveTo>
                  <a:cubicBezTo>
                    <a:pt x="902754" y="3236536"/>
                    <a:pt x="527250" y="3151816"/>
                    <a:pt x="489070" y="3138463"/>
                  </a:cubicBezTo>
                  <a:cubicBezTo>
                    <a:pt x="358846" y="3092959"/>
                    <a:pt x="213713" y="3048038"/>
                    <a:pt x="110065" y="2949706"/>
                  </a:cubicBezTo>
                  <a:cubicBezTo>
                    <a:pt x="100018" y="2938946"/>
                    <a:pt x="104232" y="2925528"/>
                    <a:pt x="104232" y="2913277"/>
                  </a:cubicBezTo>
                  <a:cubicBezTo>
                    <a:pt x="104167" y="2412669"/>
                    <a:pt x="104167" y="1911996"/>
                    <a:pt x="104167" y="1411388"/>
                  </a:cubicBezTo>
                  <a:cubicBezTo>
                    <a:pt x="249105" y="1545890"/>
                    <a:pt x="464568" y="1699579"/>
                    <a:pt x="699283" y="1708071"/>
                  </a:cubicBezTo>
                  <a:cubicBezTo>
                    <a:pt x="1120940" y="1723433"/>
                    <a:pt x="1550245" y="1462661"/>
                    <a:pt x="1826251" y="1232548"/>
                  </a:cubicBezTo>
                  <a:cubicBezTo>
                    <a:pt x="1931325" y="1144911"/>
                    <a:pt x="2076587" y="1114056"/>
                    <a:pt x="2216081" y="1109389"/>
                  </a:cubicBezTo>
                  <a:cubicBezTo>
                    <a:pt x="2216146" y="1404128"/>
                    <a:pt x="2216210" y="1698866"/>
                    <a:pt x="2216210" y="1993540"/>
                  </a:cubicBezTo>
                  <a:cubicBezTo>
                    <a:pt x="2216210" y="2294566"/>
                    <a:pt x="2215692" y="2595722"/>
                    <a:pt x="2216729" y="2896877"/>
                  </a:cubicBezTo>
                  <a:cubicBezTo>
                    <a:pt x="2216794" y="2928574"/>
                    <a:pt x="2208043" y="2948604"/>
                    <a:pt x="2181467" y="2964290"/>
                  </a:cubicBezTo>
                  <a:cubicBezTo>
                    <a:pt x="1938649" y="3107544"/>
                    <a:pt x="1667830" y="3195764"/>
                    <a:pt x="1391824" y="3235888"/>
                  </a:cubicBezTo>
                  <a:cubicBezTo>
                    <a:pt x="1272425" y="3252093"/>
                    <a:pt x="1034016" y="3255269"/>
                    <a:pt x="947545" y="3242694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6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6705FD20-174C-409C-82E1-E1F87B9B5784}"/>
                </a:ext>
              </a:extLst>
            </p:cNvPr>
            <p:cNvSpPr/>
            <p:nvPr/>
          </p:nvSpPr>
          <p:spPr>
            <a:xfrm>
              <a:off x="9818117" y="5991350"/>
              <a:ext cx="1192351" cy="612747"/>
            </a:xfrm>
            <a:custGeom>
              <a:avLst/>
              <a:gdLst>
                <a:gd name="connsiteX0" fmla="*/ 1165082 w 1192351"/>
                <a:gd name="connsiteY0" fmla="*/ 96064 h 612747"/>
                <a:gd name="connsiteX1" fmla="*/ 1050156 w 1192351"/>
                <a:gd name="connsiteY1" fmla="*/ 97620 h 612747"/>
                <a:gd name="connsiteX2" fmla="*/ 935812 w 1192351"/>
                <a:gd name="connsiteY2" fmla="*/ 7649 h 612747"/>
                <a:gd name="connsiteX3" fmla="*/ 910857 w 1192351"/>
                <a:gd name="connsiteY3" fmla="*/ 156412 h 612747"/>
                <a:gd name="connsiteX4" fmla="*/ 799560 w 1192351"/>
                <a:gd name="connsiteY4" fmla="*/ 122770 h 612747"/>
                <a:gd name="connsiteX5" fmla="*/ 676466 w 1192351"/>
                <a:gd name="connsiteY5" fmla="*/ 31373 h 612747"/>
                <a:gd name="connsiteX6" fmla="*/ 652093 w 1192351"/>
                <a:gd name="connsiteY6" fmla="*/ 90619 h 612747"/>
                <a:gd name="connsiteX7" fmla="*/ 603932 w 1192351"/>
                <a:gd name="connsiteY7" fmla="*/ 125817 h 612747"/>
                <a:gd name="connsiteX8" fmla="*/ 481421 w 1192351"/>
                <a:gd name="connsiteY8" fmla="*/ 128409 h 612747"/>
                <a:gd name="connsiteX9" fmla="*/ 384904 w 1192351"/>
                <a:gd name="connsiteY9" fmla="*/ 192387 h 612747"/>
                <a:gd name="connsiteX10" fmla="*/ 373042 w 1192351"/>
                <a:gd name="connsiteY10" fmla="*/ 220584 h 612747"/>
                <a:gd name="connsiteX11" fmla="*/ 261940 w 1192351"/>
                <a:gd name="connsiteY11" fmla="*/ 0 h 612747"/>
                <a:gd name="connsiteX12" fmla="*/ 183247 w 1192351"/>
                <a:gd name="connsiteY12" fmla="*/ 129706 h 612747"/>
                <a:gd name="connsiteX13" fmla="*/ 143513 w 1192351"/>
                <a:gd name="connsiteY13" fmla="*/ 151809 h 612747"/>
                <a:gd name="connsiteX14" fmla="*/ 0 w 1192351"/>
                <a:gd name="connsiteY14" fmla="*/ 151356 h 612747"/>
                <a:gd name="connsiteX15" fmla="*/ 97750 w 1192351"/>
                <a:gd name="connsiteY15" fmla="*/ 247484 h 612747"/>
                <a:gd name="connsiteX16" fmla="*/ 216565 w 1192351"/>
                <a:gd name="connsiteY16" fmla="*/ 319111 h 612747"/>
                <a:gd name="connsiteX17" fmla="*/ 272181 w 1192351"/>
                <a:gd name="connsiteY17" fmla="*/ 348475 h 612747"/>
                <a:gd name="connsiteX18" fmla="*/ 505534 w 1192351"/>
                <a:gd name="connsiteY18" fmla="*/ 514091 h 612747"/>
                <a:gd name="connsiteX19" fmla="*/ 553242 w 1192351"/>
                <a:gd name="connsiteY19" fmla="*/ 566984 h 612747"/>
                <a:gd name="connsiteX20" fmla="*/ 586819 w 1192351"/>
                <a:gd name="connsiteY20" fmla="*/ 612748 h 612747"/>
                <a:gd name="connsiteX21" fmla="*/ 658511 w 1192351"/>
                <a:gd name="connsiteY21" fmla="*/ 527055 h 612747"/>
                <a:gd name="connsiteX22" fmla="*/ 813626 w 1192351"/>
                <a:gd name="connsiteY22" fmla="*/ 398192 h 612747"/>
                <a:gd name="connsiteX23" fmla="*/ 875918 w 1192351"/>
                <a:gd name="connsiteY23" fmla="*/ 360142 h 612747"/>
                <a:gd name="connsiteX24" fmla="*/ 935424 w 1192351"/>
                <a:gd name="connsiteY24" fmla="*/ 327343 h 612747"/>
                <a:gd name="connsiteX25" fmla="*/ 1058064 w 1192351"/>
                <a:gd name="connsiteY25" fmla="*/ 248522 h 612747"/>
                <a:gd name="connsiteX26" fmla="*/ 1059749 w 1192351"/>
                <a:gd name="connsiteY26" fmla="*/ 247290 h 612747"/>
                <a:gd name="connsiteX27" fmla="*/ 1184140 w 1192351"/>
                <a:gd name="connsiteY27" fmla="*/ 129835 h 612747"/>
                <a:gd name="connsiteX28" fmla="*/ 1165082 w 1192351"/>
                <a:gd name="connsiteY28" fmla="*/ 96064 h 612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92351" h="612747">
                  <a:moveTo>
                    <a:pt x="1165082" y="96064"/>
                  </a:moveTo>
                  <a:cubicBezTo>
                    <a:pt x="1126903" y="98592"/>
                    <a:pt x="1088465" y="97166"/>
                    <a:pt x="1050156" y="97620"/>
                  </a:cubicBezTo>
                  <a:cubicBezTo>
                    <a:pt x="958176" y="98786"/>
                    <a:pt x="958176" y="98851"/>
                    <a:pt x="935812" y="7649"/>
                  </a:cubicBezTo>
                  <a:cubicBezTo>
                    <a:pt x="935424" y="6093"/>
                    <a:pt x="921941" y="100342"/>
                    <a:pt x="910857" y="156412"/>
                  </a:cubicBezTo>
                  <a:cubicBezTo>
                    <a:pt x="883567" y="100342"/>
                    <a:pt x="875853" y="123353"/>
                    <a:pt x="799560" y="122770"/>
                  </a:cubicBezTo>
                  <a:cubicBezTo>
                    <a:pt x="737592" y="122251"/>
                    <a:pt x="698894" y="122187"/>
                    <a:pt x="676466" y="31373"/>
                  </a:cubicBezTo>
                  <a:cubicBezTo>
                    <a:pt x="660520" y="68515"/>
                    <a:pt x="661103" y="69682"/>
                    <a:pt x="652093" y="90619"/>
                  </a:cubicBezTo>
                  <a:cubicBezTo>
                    <a:pt x="640944" y="116482"/>
                    <a:pt x="631546" y="126789"/>
                    <a:pt x="603932" y="125817"/>
                  </a:cubicBezTo>
                  <a:cubicBezTo>
                    <a:pt x="563095" y="124390"/>
                    <a:pt x="522259" y="127826"/>
                    <a:pt x="481421" y="128409"/>
                  </a:cubicBezTo>
                  <a:cubicBezTo>
                    <a:pt x="406100" y="129576"/>
                    <a:pt x="408888" y="119270"/>
                    <a:pt x="384904" y="192387"/>
                  </a:cubicBezTo>
                  <a:cubicBezTo>
                    <a:pt x="383153" y="197767"/>
                    <a:pt x="377061" y="212676"/>
                    <a:pt x="373042" y="220584"/>
                  </a:cubicBezTo>
                  <a:cubicBezTo>
                    <a:pt x="335835" y="146689"/>
                    <a:pt x="300184" y="75840"/>
                    <a:pt x="261940" y="0"/>
                  </a:cubicBezTo>
                  <a:cubicBezTo>
                    <a:pt x="233095" y="47254"/>
                    <a:pt x="207167" y="87961"/>
                    <a:pt x="183247" y="129706"/>
                  </a:cubicBezTo>
                  <a:cubicBezTo>
                    <a:pt x="173719" y="146300"/>
                    <a:pt x="162440" y="152328"/>
                    <a:pt x="143513" y="151809"/>
                  </a:cubicBezTo>
                  <a:cubicBezTo>
                    <a:pt x="96907" y="150513"/>
                    <a:pt x="50236" y="151356"/>
                    <a:pt x="0" y="151356"/>
                  </a:cubicBezTo>
                  <a:cubicBezTo>
                    <a:pt x="21456" y="190702"/>
                    <a:pt x="61839" y="221686"/>
                    <a:pt x="97750" y="247484"/>
                  </a:cubicBezTo>
                  <a:cubicBezTo>
                    <a:pt x="135345" y="274579"/>
                    <a:pt x="175728" y="297331"/>
                    <a:pt x="216565" y="319111"/>
                  </a:cubicBezTo>
                  <a:cubicBezTo>
                    <a:pt x="235039" y="329029"/>
                    <a:pt x="253707" y="338687"/>
                    <a:pt x="272181" y="348475"/>
                  </a:cubicBezTo>
                  <a:cubicBezTo>
                    <a:pt x="357096" y="393460"/>
                    <a:pt x="437668" y="445575"/>
                    <a:pt x="505534" y="514091"/>
                  </a:cubicBezTo>
                  <a:cubicBezTo>
                    <a:pt x="522259" y="530944"/>
                    <a:pt x="538139" y="548705"/>
                    <a:pt x="553242" y="566984"/>
                  </a:cubicBezTo>
                  <a:cubicBezTo>
                    <a:pt x="557067" y="571651"/>
                    <a:pt x="590190" y="608015"/>
                    <a:pt x="586819" y="612748"/>
                  </a:cubicBezTo>
                  <a:cubicBezTo>
                    <a:pt x="608664" y="582541"/>
                    <a:pt x="632712" y="553955"/>
                    <a:pt x="658511" y="527055"/>
                  </a:cubicBezTo>
                  <a:cubicBezTo>
                    <a:pt x="705311" y="478375"/>
                    <a:pt x="757816" y="436177"/>
                    <a:pt x="813626" y="398192"/>
                  </a:cubicBezTo>
                  <a:cubicBezTo>
                    <a:pt x="829572" y="382246"/>
                    <a:pt x="856342" y="371097"/>
                    <a:pt x="875918" y="360142"/>
                  </a:cubicBezTo>
                  <a:cubicBezTo>
                    <a:pt x="895624" y="348993"/>
                    <a:pt x="915783" y="338622"/>
                    <a:pt x="935424" y="327343"/>
                  </a:cubicBezTo>
                  <a:cubicBezTo>
                    <a:pt x="977622" y="303100"/>
                    <a:pt x="1018588" y="276783"/>
                    <a:pt x="1058064" y="248522"/>
                  </a:cubicBezTo>
                  <a:cubicBezTo>
                    <a:pt x="1058583" y="248133"/>
                    <a:pt x="1059231" y="247679"/>
                    <a:pt x="1059749" y="247290"/>
                  </a:cubicBezTo>
                  <a:cubicBezTo>
                    <a:pt x="1105188" y="214945"/>
                    <a:pt x="1158730" y="181043"/>
                    <a:pt x="1184140" y="129835"/>
                  </a:cubicBezTo>
                  <a:cubicBezTo>
                    <a:pt x="1195937" y="106046"/>
                    <a:pt x="1199178" y="93860"/>
                    <a:pt x="1165082" y="96064"/>
                  </a:cubicBezTo>
                  <a:close/>
                </a:path>
              </a:pathLst>
            </a:custGeom>
            <a:solidFill>
              <a:schemeClr val="accent1"/>
            </a:solidFill>
            <a:ln w="6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A7835429-1BB6-4083-AE38-15C4D6EB7597}"/>
                </a:ext>
              </a:extLst>
            </p:cNvPr>
            <p:cNvSpPr/>
            <p:nvPr/>
          </p:nvSpPr>
          <p:spPr>
            <a:xfrm>
              <a:off x="10357068" y="5867673"/>
              <a:ext cx="83065" cy="112598"/>
            </a:xfrm>
            <a:custGeom>
              <a:avLst/>
              <a:gdLst>
                <a:gd name="connsiteX0" fmla="*/ 15134 w 83065"/>
                <a:gd name="connsiteY0" fmla="*/ 102028 h 112598"/>
                <a:gd name="connsiteX1" fmla="*/ 70038 w 83065"/>
                <a:gd name="connsiteY1" fmla="*/ 101120 h 112598"/>
                <a:gd name="connsiteX2" fmla="*/ 40739 w 83065"/>
                <a:gd name="connsiteY2" fmla="*/ 0 h 112598"/>
                <a:gd name="connsiteX3" fmla="*/ 15134 w 83065"/>
                <a:gd name="connsiteY3" fmla="*/ 102028 h 112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065" h="112598">
                  <a:moveTo>
                    <a:pt x="15134" y="102028"/>
                  </a:moveTo>
                  <a:cubicBezTo>
                    <a:pt x="33219" y="116807"/>
                    <a:pt x="52730" y="115705"/>
                    <a:pt x="70038" y="101120"/>
                  </a:cubicBezTo>
                  <a:cubicBezTo>
                    <a:pt x="93567" y="81415"/>
                    <a:pt x="86048" y="56264"/>
                    <a:pt x="40739" y="0"/>
                  </a:cubicBezTo>
                  <a:cubicBezTo>
                    <a:pt x="-5155" y="61320"/>
                    <a:pt x="-10145" y="81350"/>
                    <a:pt x="15134" y="102028"/>
                  </a:cubicBezTo>
                  <a:close/>
                </a:path>
              </a:pathLst>
            </a:custGeom>
            <a:solidFill>
              <a:schemeClr val="accent1"/>
            </a:solidFill>
            <a:ln w="6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2086BD6F-9A92-476C-8FB4-9592A30514C0}"/>
                </a:ext>
              </a:extLst>
            </p:cNvPr>
            <p:cNvSpPr/>
            <p:nvPr/>
          </p:nvSpPr>
          <p:spPr>
            <a:xfrm>
              <a:off x="947345" y="1172017"/>
              <a:ext cx="2113374" cy="2141032"/>
            </a:xfrm>
            <a:custGeom>
              <a:avLst/>
              <a:gdLst>
                <a:gd name="connsiteX0" fmla="*/ 2078112 w 2113374"/>
                <a:gd name="connsiteY0" fmla="*/ 1854901 h 2141032"/>
                <a:gd name="connsiteX1" fmla="*/ 2113374 w 2113374"/>
                <a:gd name="connsiteY1" fmla="*/ 1787488 h 2141032"/>
                <a:gd name="connsiteX2" fmla="*/ 2112856 w 2113374"/>
                <a:gd name="connsiteY2" fmla="*/ 884150 h 2141032"/>
                <a:gd name="connsiteX3" fmla="*/ 2112726 w 2113374"/>
                <a:gd name="connsiteY3" fmla="*/ 0 h 2141032"/>
                <a:gd name="connsiteX4" fmla="*/ 1722896 w 2113374"/>
                <a:gd name="connsiteY4" fmla="*/ 123159 h 2141032"/>
                <a:gd name="connsiteX5" fmla="*/ 595928 w 2113374"/>
                <a:gd name="connsiteY5" fmla="*/ 598681 h 2141032"/>
                <a:gd name="connsiteX6" fmla="*/ 812 w 2113374"/>
                <a:gd name="connsiteY6" fmla="*/ 301998 h 2141032"/>
                <a:gd name="connsiteX7" fmla="*/ 877 w 2113374"/>
                <a:gd name="connsiteY7" fmla="*/ 1803887 h 2141032"/>
                <a:gd name="connsiteX8" fmla="*/ 6710 w 2113374"/>
                <a:gd name="connsiteY8" fmla="*/ 1840317 h 2141032"/>
                <a:gd name="connsiteX9" fmla="*/ 385715 w 2113374"/>
                <a:gd name="connsiteY9" fmla="*/ 2029074 h 2141032"/>
                <a:gd name="connsiteX10" fmla="*/ 844190 w 2113374"/>
                <a:gd name="connsiteY10" fmla="*/ 2133305 h 2141032"/>
                <a:gd name="connsiteX11" fmla="*/ 1288534 w 2113374"/>
                <a:gd name="connsiteY11" fmla="*/ 2126434 h 2141032"/>
                <a:gd name="connsiteX12" fmla="*/ 2078112 w 2113374"/>
                <a:gd name="connsiteY12" fmla="*/ 1854901 h 2141032"/>
                <a:gd name="connsiteX13" fmla="*/ 542192 w 2113374"/>
                <a:gd name="connsiteY13" fmla="*/ 2013452 h 2141032"/>
                <a:gd name="connsiteX14" fmla="*/ 81837 w 2113374"/>
                <a:gd name="connsiteY14" fmla="*/ 1822815 h 2141032"/>
                <a:gd name="connsiteX15" fmla="*/ 47936 w 2113374"/>
                <a:gd name="connsiteY15" fmla="*/ 1764412 h 2141032"/>
                <a:gd name="connsiteX16" fmla="*/ 49297 w 2113374"/>
                <a:gd name="connsiteY16" fmla="*/ 430861 h 2141032"/>
                <a:gd name="connsiteX17" fmla="*/ 588150 w 2113374"/>
                <a:gd name="connsiteY17" fmla="*/ 677438 h 2141032"/>
                <a:gd name="connsiteX18" fmla="*/ 1715053 w 2113374"/>
                <a:gd name="connsiteY18" fmla="*/ 202175 h 2141032"/>
                <a:gd name="connsiteX19" fmla="*/ 2063462 w 2113374"/>
                <a:gd name="connsiteY19" fmla="*/ 81220 h 2141032"/>
                <a:gd name="connsiteX20" fmla="*/ 2055749 w 2113374"/>
                <a:gd name="connsiteY20" fmla="*/ 1748985 h 2141032"/>
                <a:gd name="connsiteX21" fmla="*/ 2015366 w 2113374"/>
                <a:gd name="connsiteY21" fmla="*/ 1817694 h 2141032"/>
                <a:gd name="connsiteX22" fmla="*/ 1740138 w 2113374"/>
                <a:gd name="connsiteY22" fmla="*/ 1947400 h 2141032"/>
                <a:gd name="connsiteX23" fmla="*/ 1040402 w 2113374"/>
                <a:gd name="connsiteY23" fmla="*/ 2080217 h 2141032"/>
                <a:gd name="connsiteX24" fmla="*/ 542192 w 2113374"/>
                <a:gd name="connsiteY24" fmla="*/ 2013452 h 2141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113374" h="2141032">
                  <a:moveTo>
                    <a:pt x="2078112" y="1854901"/>
                  </a:moveTo>
                  <a:cubicBezTo>
                    <a:pt x="2104688" y="1839150"/>
                    <a:pt x="2113439" y="1819185"/>
                    <a:pt x="2113374" y="1787488"/>
                  </a:cubicBezTo>
                  <a:cubicBezTo>
                    <a:pt x="2112272" y="1486332"/>
                    <a:pt x="2112856" y="1185241"/>
                    <a:pt x="2112856" y="884150"/>
                  </a:cubicBezTo>
                  <a:cubicBezTo>
                    <a:pt x="2112856" y="589477"/>
                    <a:pt x="2112791" y="294803"/>
                    <a:pt x="2112726" y="0"/>
                  </a:cubicBezTo>
                  <a:cubicBezTo>
                    <a:pt x="1973167" y="4667"/>
                    <a:pt x="1827970" y="35522"/>
                    <a:pt x="1722896" y="123159"/>
                  </a:cubicBezTo>
                  <a:cubicBezTo>
                    <a:pt x="1446891" y="353271"/>
                    <a:pt x="1017585" y="614044"/>
                    <a:pt x="595928" y="598681"/>
                  </a:cubicBezTo>
                  <a:cubicBezTo>
                    <a:pt x="361213" y="590190"/>
                    <a:pt x="145750" y="436566"/>
                    <a:pt x="812" y="301998"/>
                  </a:cubicBezTo>
                  <a:cubicBezTo>
                    <a:pt x="812" y="802606"/>
                    <a:pt x="812" y="1303279"/>
                    <a:pt x="877" y="1803887"/>
                  </a:cubicBezTo>
                  <a:cubicBezTo>
                    <a:pt x="877" y="1816138"/>
                    <a:pt x="-3337" y="1829556"/>
                    <a:pt x="6710" y="1840317"/>
                  </a:cubicBezTo>
                  <a:cubicBezTo>
                    <a:pt x="110358" y="1938649"/>
                    <a:pt x="255491" y="1983570"/>
                    <a:pt x="385715" y="2029074"/>
                  </a:cubicBezTo>
                  <a:cubicBezTo>
                    <a:pt x="423895" y="2042427"/>
                    <a:pt x="799399" y="2127147"/>
                    <a:pt x="844190" y="2133305"/>
                  </a:cubicBezTo>
                  <a:cubicBezTo>
                    <a:pt x="930661" y="2145880"/>
                    <a:pt x="1169070" y="2142769"/>
                    <a:pt x="1288534" y="2126434"/>
                  </a:cubicBezTo>
                  <a:cubicBezTo>
                    <a:pt x="1564475" y="2086375"/>
                    <a:pt x="1835359" y="1998219"/>
                    <a:pt x="2078112" y="1854901"/>
                  </a:cubicBezTo>
                  <a:close/>
                  <a:moveTo>
                    <a:pt x="542192" y="2013452"/>
                  </a:moveTo>
                  <a:cubicBezTo>
                    <a:pt x="378909" y="1969244"/>
                    <a:pt x="233387" y="1897034"/>
                    <a:pt x="81837" y="1822815"/>
                  </a:cubicBezTo>
                  <a:cubicBezTo>
                    <a:pt x="56493" y="1810370"/>
                    <a:pt x="47871" y="1794294"/>
                    <a:pt x="47936" y="1764412"/>
                  </a:cubicBezTo>
                  <a:cubicBezTo>
                    <a:pt x="48455" y="1507075"/>
                    <a:pt x="49103" y="945924"/>
                    <a:pt x="49297" y="430861"/>
                  </a:cubicBezTo>
                  <a:cubicBezTo>
                    <a:pt x="190995" y="550844"/>
                    <a:pt x="382150" y="669919"/>
                    <a:pt x="588150" y="677438"/>
                  </a:cubicBezTo>
                  <a:cubicBezTo>
                    <a:pt x="1009806" y="692736"/>
                    <a:pt x="1439112" y="432158"/>
                    <a:pt x="1715053" y="202175"/>
                  </a:cubicBezTo>
                  <a:cubicBezTo>
                    <a:pt x="1809820" y="123224"/>
                    <a:pt x="1937127" y="90360"/>
                    <a:pt x="2063462" y="81220"/>
                  </a:cubicBezTo>
                  <a:cubicBezTo>
                    <a:pt x="2059962" y="725665"/>
                    <a:pt x="2054388" y="1633021"/>
                    <a:pt x="2055749" y="1748985"/>
                  </a:cubicBezTo>
                  <a:cubicBezTo>
                    <a:pt x="2056138" y="1785154"/>
                    <a:pt x="2043562" y="1801813"/>
                    <a:pt x="2015366" y="1817694"/>
                  </a:cubicBezTo>
                  <a:cubicBezTo>
                    <a:pt x="1926756" y="1867541"/>
                    <a:pt x="1834646" y="1910971"/>
                    <a:pt x="1740138" y="1947400"/>
                  </a:cubicBezTo>
                  <a:cubicBezTo>
                    <a:pt x="1516573" y="2033481"/>
                    <a:pt x="1279330" y="2080282"/>
                    <a:pt x="1040402" y="2080217"/>
                  </a:cubicBezTo>
                  <a:cubicBezTo>
                    <a:pt x="872452" y="2080217"/>
                    <a:pt x="704697" y="2057465"/>
                    <a:pt x="542192" y="2013452"/>
                  </a:cubicBezTo>
                  <a:close/>
                </a:path>
              </a:pathLst>
            </a:custGeom>
            <a:solidFill>
              <a:schemeClr val="accent1"/>
            </a:solidFill>
            <a:ln w="6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78FF4729-4E68-41A2-9C10-4B6BE9B1041D}"/>
                </a:ext>
              </a:extLst>
            </p:cNvPr>
            <p:cNvSpPr/>
            <p:nvPr/>
          </p:nvSpPr>
          <p:spPr>
            <a:xfrm>
              <a:off x="994847" y="1241652"/>
              <a:ext cx="2027942" cy="2010582"/>
            </a:xfrm>
            <a:custGeom>
              <a:avLst/>
              <a:gdLst>
                <a:gd name="connsiteX0" fmla="*/ 1967430 w 2015526"/>
                <a:gd name="connsiteY0" fmla="*/ 1736474 h 1998996"/>
                <a:gd name="connsiteX1" fmla="*/ 2007813 w 2015526"/>
                <a:gd name="connsiteY1" fmla="*/ 1667765 h 1998996"/>
                <a:gd name="connsiteX2" fmla="*/ 2015526 w 2015526"/>
                <a:gd name="connsiteY2" fmla="*/ 0 h 1998996"/>
                <a:gd name="connsiteX3" fmla="*/ 1667117 w 2015526"/>
                <a:gd name="connsiteY3" fmla="*/ 120955 h 1998996"/>
                <a:gd name="connsiteX4" fmla="*/ 540214 w 2015526"/>
                <a:gd name="connsiteY4" fmla="*/ 596218 h 1998996"/>
                <a:gd name="connsiteX5" fmla="*/ 1362 w 2015526"/>
                <a:gd name="connsiteY5" fmla="*/ 349641 h 1998996"/>
                <a:gd name="connsiteX6" fmla="*/ 0 w 2015526"/>
                <a:gd name="connsiteY6" fmla="*/ 1683192 h 1998996"/>
                <a:gd name="connsiteX7" fmla="*/ 33901 w 2015526"/>
                <a:gd name="connsiteY7" fmla="*/ 1741595 h 1998996"/>
                <a:gd name="connsiteX8" fmla="*/ 494256 w 2015526"/>
                <a:gd name="connsiteY8" fmla="*/ 1932232 h 1998996"/>
                <a:gd name="connsiteX9" fmla="*/ 992466 w 2015526"/>
                <a:gd name="connsiteY9" fmla="*/ 1998997 h 1998996"/>
                <a:gd name="connsiteX10" fmla="*/ 1692202 w 2015526"/>
                <a:gd name="connsiteY10" fmla="*/ 1866180 h 1998996"/>
                <a:gd name="connsiteX11" fmla="*/ 1967430 w 2015526"/>
                <a:gd name="connsiteY11" fmla="*/ 1736474 h 199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15526" h="1998996">
                  <a:moveTo>
                    <a:pt x="1967430" y="1736474"/>
                  </a:moveTo>
                  <a:cubicBezTo>
                    <a:pt x="1995627" y="1720593"/>
                    <a:pt x="2008202" y="1703999"/>
                    <a:pt x="2007813" y="1667765"/>
                  </a:cubicBezTo>
                  <a:cubicBezTo>
                    <a:pt x="2006516" y="1551801"/>
                    <a:pt x="2012026" y="644509"/>
                    <a:pt x="2015526" y="0"/>
                  </a:cubicBezTo>
                  <a:cubicBezTo>
                    <a:pt x="1889191" y="9140"/>
                    <a:pt x="1761884" y="42004"/>
                    <a:pt x="1667117" y="120955"/>
                  </a:cubicBezTo>
                  <a:cubicBezTo>
                    <a:pt x="1391111" y="350938"/>
                    <a:pt x="961806" y="611516"/>
                    <a:pt x="540214" y="596218"/>
                  </a:cubicBezTo>
                  <a:cubicBezTo>
                    <a:pt x="334214" y="588699"/>
                    <a:pt x="143059" y="469624"/>
                    <a:pt x="1362" y="349641"/>
                  </a:cubicBezTo>
                  <a:cubicBezTo>
                    <a:pt x="1102" y="864704"/>
                    <a:pt x="519" y="1425920"/>
                    <a:pt x="0" y="1683192"/>
                  </a:cubicBezTo>
                  <a:cubicBezTo>
                    <a:pt x="-64" y="1713074"/>
                    <a:pt x="8492" y="1729214"/>
                    <a:pt x="33901" y="1741595"/>
                  </a:cubicBezTo>
                  <a:cubicBezTo>
                    <a:pt x="185452" y="1815814"/>
                    <a:pt x="330973" y="1888024"/>
                    <a:pt x="494256" y="1932232"/>
                  </a:cubicBezTo>
                  <a:cubicBezTo>
                    <a:pt x="656696" y="1976245"/>
                    <a:pt x="824516" y="1998997"/>
                    <a:pt x="992466" y="1998997"/>
                  </a:cubicBezTo>
                  <a:cubicBezTo>
                    <a:pt x="1231394" y="1999062"/>
                    <a:pt x="1468701" y="1952261"/>
                    <a:pt x="1692202" y="1866180"/>
                  </a:cubicBezTo>
                  <a:cubicBezTo>
                    <a:pt x="1786710" y="1829751"/>
                    <a:pt x="1878820" y="1786321"/>
                    <a:pt x="1967430" y="1736474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18900000" scaled="1"/>
            </a:gradFill>
            <a:ln w="6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F20F22D7-F908-48F9-A6B5-95034393394D}"/>
                </a:ext>
              </a:extLst>
            </p:cNvPr>
            <p:cNvSpPr/>
            <p:nvPr/>
          </p:nvSpPr>
          <p:spPr>
            <a:xfrm>
              <a:off x="1811111" y="3460826"/>
              <a:ext cx="367337" cy="153170"/>
            </a:xfrm>
            <a:custGeom>
              <a:avLst/>
              <a:gdLst>
                <a:gd name="connsiteX0" fmla="*/ 367337 w 367337"/>
                <a:gd name="connsiteY0" fmla="*/ 110130 h 153170"/>
                <a:gd name="connsiteX1" fmla="*/ 367337 w 367337"/>
                <a:gd name="connsiteY1" fmla="*/ 0 h 153170"/>
                <a:gd name="connsiteX2" fmla="*/ 0 w 367337"/>
                <a:gd name="connsiteY2" fmla="*/ 0 h 153170"/>
                <a:gd name="connsiteX3" fmla="*/ 0 w 367337"/>
                <a:gd name="connsiteY3" fmla="*/ 110065 h 153170"/>
                <a:gd name="connsiteX4" fmla="*/ 43106 w 367337"/>
                <a:gd name="connsiteY4" fmla="*/ 153171 h 153170"/>
                <a:gd name="connsiteX5" fmla="*/ 324297 w 367337"/>
                <a:gd name="connsiteY5" fmla="*/ 153171 h 153170"/>
                <a:gd name="connsiteX6" fmla="*/ 367337 w 367337"/>
                <a:gd name="connsiteY6" fmla="*/ 110130 h 153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7337" h="153170">
                  <a:moveTo>
                    <a:pt x="367337" y="110130"/>
                  </a:moveTo>
                  <a:lnTo>
                    <a:pt x="367337" y="0"/>
                  </a:lnTo>
                  <a:lnTo>
                    <a:pt x="0" y="0"/>
                  </a:lnTo>
                  <a:lnTo>
                    <a:pt x="0" y="110065"/>
                  </a:lnTo>
                  <a:cubicBezTo>
                    <a:pt x="0" y="133919"/>
                    <a:pt x="19252" y="153171"/>
                    <a:pt x="43106" y="153171"/>
                  </a:cubicBezTo>
                  <a:lnTo>
                    <a:pt x="324297" y="153171"/>
                  </a:lnTo>
                  <a:cubicBezTo>
                    <a:pt x="348150" y="153171"/>
                    <a:pt x="367402" y="133854"/>
                    <a:pt x="367337" y="11013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1969918F-BD8C-4EF6-B09B-3A529E24F8CA}"/>
                </a:ext>
              </a:extLst>
            </p:cNvPr>
            <p:cNvSpPr/>
            <p:nvPr/>
          </p:nvSpPr>
          <p:spPr>
            <a:xfrm>
              <a:off x="1460432" y="184673"/>
              <a:ext cx="950591" cy="439223"/>
            </a:xfrm>
            <a:custGeom>
              <a:avLst/>
              <a:gdLst>
                <a:gd name="connsiteX0" fmla="*/ 122705 w 950591"/>
                <a:gd name="connsiteY0" fmla="*/ 439223 h 439223"/>
                <a:gd name="connsiteX1" fmla="*/ 827951 w 950591"/>
                <a:gd name="connsiteY1" fmla="*/ 439223 h 439223"/>
                <a:gd name="connsiteX2" fmla="*/ 950591 w 950591"/>
                <a:gd name="connsiteY2" fmla="*/ 316518 h 439223"/>
                <a:gd name="connsiteX3" fmla="*/ 827886 w 950591"/>
                <a:gd name="connsiteY3" fmla="*/ 193813 h 439223"/>
                <a:gd name="connsiteX4" fmla="*/ 668428 w 950591"/>
                <a:gd name="connsiteY4" fmla="*/ 193813 h 439223"/>
                <a:gd name="connsiteX5" fmla="*/ 668493 w 950591"/>
                <a:gd name="connsiteY5" fmla="*/ 191739 h 439223"/>
                <a:gd name="connsiteX6" fmla="*/ 476819 w 950591"/>
                <a:gd name="connsiteY6" fmla="*/ 0 h 439223"/>
                <a:gd name="connsiteX7" fmla="*/ 285145 w 950591"/>
                <a:gd name="connsiteY7" fmla="*/ 191739 h 439223"/>
                <a:gd name="connsiteX8" fmla="*/ 285210 w 950591"/>
                <a:gd name="connsiteY8" fmla="*/ 193813 h 439223"/>
                <a:gd name="connsiteX9" fmla="*/ 122640 w 950591"/>
                <a:gd name="connsiteY9" fmla="*/ 193813 h 439223"/>
                <a:gd name="connsiteX10" fmla="*/ 0 w 950591"/>
                <a:gd name="connsiteY10" fmla="*/ 316518 h 439223"/>
                <a:gd name="connsiteX11" fmla="*/ 122705 w 950591"/>
                <a:gd name="connsiteY11" fmla="*/ 439223 h 439223"/>
                <a:gd name="connsiteX12" fmla="*/ 121538 w 950591"/>
                <a:gd name="connsiteY12" fmla="*/ 236400 h 439223"/>
                <a:gd name="connsiteX13" fmla="*/ 331686 w 950591"/>
                <a:gd name="connsiteY13" fmla="*/ 236400 h 439223"/>
                <a:gd name="connsiteX14" fmla="*/ 324621 w 950591"/>
                <a:gd name="connsiteY14" fmla="*/ 190572 h 439223"/>
                <a:gd name="connsiteX15" fmla="*/ 476236 w 950591"/>
                <a:gd name="connsiteY15" fmla="*/ 38633 h 439223"/>
                <a:gd name="connsiteX16" fmla="*/ 627851 w 950591"/>
                <a:gd name="connsiteY16" fmla="*/ 190572 h 439223"/>
                <a:gd name="connsiteX17" fmla="*/ 620785 w 950591"/>
                <a:gd name="connsiteY17" fmla="*/ 236400 h 439223"/>
                <a:gd name="connsiteX18" fmla="*/ 830933 w 950591"/>
                <a:gd name="connsiteY18" fmla="*/ 236400 h 439223"/>
                <a:gd name="connsiteX19" fmla="*/ 910014 w 950591"/>
                <a:gd name="connsiteY19" fmla="*/ 315611 h 439223"/>
                <a:gd name="connsiteX20" fmla="*/ 830933 w 950591"/>
                <a:gd name="connsiteY20" fmla="*/ 394821 h 439223"/>
                <a:gd name="connsiteX21" fmla="*/ 121538 w 950591"/>
                <a:gd name="connsiteY21" fmla="*/ 394821 h 439223"/>
                <a:gd name="connsiteX22" fmla="*/ 42457 w 950591"/>
                <a:gd name="connsiteY22" fmla="*/ 315611 h 439223"/>
                <a:gd name="connsiteX23" fmla="*/ 121538 w 950591"/>
                <a:gd name="connsiteY23" fmla="*/ 236400 h 439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0591" h="439223">
                  <a:moveTo>
                    <a:pt x="122705" y="439223"/>
                  </a:moveTo>
                  <a:lnTo>
                    <a:pt x="827951" y="439223"/>
                  </a:lnTo>
                  <a:cubicBezTo>
                    <a:pt x="895688" y="439223"/>
                    <a:pt x="950591" y="384320"/>
                    <a:pt x="950591" y="316518"/>
                  </a:cubicBezTo>
                  <a:cubicBezTo>
                    <a:pt x="950527" y="248781"/>
                    <a:pt x="895559" y="193813"/>
                    <a:pt x="827886" y="193813"/>
                  </a:cubicBezTo>
                  <a:lnTo>
                    <a:pt x="668428" y="193813"/>
                  </a:lnTo>
                  <a:cubicBezTo>
                    <a:pt x="668428" y="193100"/>
                    <a:pt x="668493" y="192452"/>
                    <a:pt x="668493" y="191739"/>
                  </a:cubicBezTo>
                  <a:cubicBezTo>
                    <a:pt x="668493" y="85822"/>
                    <a:pt x="582736" y="0"/>
                    <a:pt x="476819" y="0"/>
                  </a:cubicBezTo>
                  <a:cubicBezTo>
                    <a:pt x="370967" y="0"/>
                    <a:pt x="285145" y="85822"/>
                    <a:pt x="285145" y="191739"/>
                  </a:cubicBezTo>
                  <a:cubicBezTo>
                    <a:pt x="285145" y="192452"/>
                    <a:pt x="285210" y="193100"/>
                    <a:pt x="285210" y="193813"/>
                  </a:cubicBezTo>
                  <a:lnTo>
                    <a:pt x="122640" y="193813"/>
                  </a:lnTo>
                  <a:cubicBezTo>
                    <a:pt x="54903" y="193813"/>
                    <a:pt x="0" y="248716"/>
                    <a:pt x="0" y="316518"/>
                  </a:cubicBezTo>
                  <a:cubicBezTo>
                    <a:pt x="0" y="384255"/>
                    <a:pt x="54903" y="439223"/>
                    <a:pt x="122705" y="439223"/>
                  </a:cubicBezTo>
                  <a:close/>
                  <a:moveTo>
                    <a:pt x="121538" y="236400"/>
                  </a:moveTo>
                  <a:lnTo>
                    <a:pt x="331686" y="236400"/>
                  </a:lnTo>
                  <a:cubicBezTo>
                    <a:pt x="327084" y="221945"/>
                    <a:pt x="324621" y="206583"/>
                    <a:pt x="324621" y="190572"/>
                  </a:cubicBezTo>
                  <a:cubicBezTo>
                    <a:pt x="324621" y="106630"/>
                    <a:pt x="392488" y="38633"/>
                    <a:pt x="476236" y="38633"/>
                  </a:cubicBezTo>
                  <a:cubicBezTo>
                    <a:pt x="559984" y="38633"/>
                    <a:pt x="627851" y="106630"/>
                    <a:pt x="627851" y="190572"/>
                  </a:cubicBezTo>
                  <a:cubicBezTo>
                    <a:pt x="627851" y="206583"/>
                    <a:pt x="625323" y="221945"/>
                    <a:pt x="620785" y="236400"/>
                  </a:cubicBezTo>
                  <a:lnTo>
                    <a:pt x="830933" y="236400"/>
                  </a:lnTo>
                  <a:cubicBezTo>
                    <a:pt x="874622" y="236400"/>
                    <a:pt x="910014" y="271922"/>
                    <a:pt x="910014" y="315611"/>
                  </a:cubicBezTo>
                  <a:cubicBezTo>
                    <a:pt x="910014" y="359364"/>
                    <a:pt x="874687" y="394821"/>
                    <a:pt x="830933" y="394821"/>
                  </a:cubicBezTo>
                  <a:lnTo>
                    <a:pt x="121538" y="394821"/>
                  </a:lnTo>
                  <a:cubicBezTo>
                    <a:pt x="77914" y="394821"/>
                    <a:pt x="42457" y="359300"/>
                    <a:pt x="42457" y="315611"/>
                  </a:cubicBezTo>
                  <a:cubicBezTo>
                    <a:pt x="42457" y="271922"/>
                    <a:pt x="77849" y="236400"/>
                    <a:pt x="121538" y="236400"/>
                  </a:cubicBezTo>
                  <a:close/>
                </a:path>
              </a:pathLst>
            </a:custGeom>
            <a:solidFill>
              <a:schemeClr val="accent1"/>
            </a:solidFill>
            <a:ln w="6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AED2FD16-47A7-45B1-98FE-3C9646201ACF}"/>
                </a:ext>
              </a:extLst>
            </p:cNvPr>
            <p:cNvSpPr/>
            <p:nvPr/>
          </p:nvSpPr>
          <p:spPr>
            <a:xfrm>
              <a:off x="1502890" y="223371"/>
              <a:ext cx="867556" cy="356188"/>
            </a:xfrm>
            <a:custGeom>
              <a:avLst/>
              <a:gdLst>
                <a:gd name="connsiteX0" fmla="*/ 79081 w 867556"/>
                <a:gd name="connsiteY0" fmla="*/ 356188 h 356188"/>
                <a:gd name="connsiteX1" fmla="*/ 788476 w 867556"/>
                <a:gd name="connsiteY1" fmla="*/ 356188 h 356188"/>
                <a:gd name="connsiteX2" fmla="*/ 867556 w 867556"/>
                <a:gd name="connsiteY2" fmla="*/ 276978 h 356188"/>
                <a:gd name="connsiteX3" fmla="*/ 788476 w 867556"/>
                <a:gd name="connsiteY3" fmla="*/ 197767 h 356188"/>
                <a:gd name="connsiteX4" fmla="*/ 578328 w 867556"/>
                <a:gd name="connsiteY4" fmla="*/ 197767 h 356188"/>
                <a:gd name="connsiteX5" fmla="*/ 585393 w 867556"/>
                <a:gd name="connsiteY5" fmla="*/ 151939 h 356188"/>
                <a:gd name="connsiteX6" fmla="*/ 433778 w 867556"/>
                <a:gd name="connsiteY6" fmla="*/ 0 h 356188"/>
                <a:gd name="connsiteX7" fmla="*/ 282163 w 867556"/>
                <a:gd name="connsiteY7" fmla="*/ 151939 h 356188"/>
                <a:gd name="connsiteX8" fmla="*/ 289229 w 867556"/>
                <a:gd name="connsiteY8" fmla="*/ 197767 h 356188"/>
                <a:gd name="connsiteX9" fmla="*/ 79081 w 867556"/>
                <a:gd name="connsiteY9" fmla="*/ 197767 h 356188"/>
                <a:gd name="connsiteX10" fmla="*/ 0 w 867556"/>
                <a:gd name="connsiteY10" fmla="*/ 276978 h 356188"/>
                <a:gd name="connsiteX11" fmla="*/ 79081 w 867556"/>
                <a:gd name="connsiteY11" fmla="*/ 356188 h 356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67556" h="356188">
                  <a:moveTo>
                    <a:pt x="79081" y="356188"/>
                  </a:moveTo>
                  <a:lnTo>
                    <a:pt x="788476" y="356188"/>
                  </a:lnTo>
                  <a:cubicBezTo>
                    <a:pt x="832164" y="356188"/>
                    <a:pt x="867556" y="320667"/>
                    <a:pt x="867556" y="276978"/>
                  </a:cubicBezTo>
                  <a:cubicBezTo>
                    <a:pt x="867556" y="233224"/>
                    <a:pt x="832229" y="197767"/>
                    <a:pt x="788476" y="197767"/>
                  </a:cubicBezTo>
                  <a:lnTo>
                    <a:pt x="578328" y="197767"/>
                  </a:lnTo>
                  <a:cubicBezTo>
                    <a:pt x="582865" y="183312"/>
                    <a:pt x="585393" y="167950"/>
                    <a:pt x="585393" y="151939"/>
                  </a:cubicBezTo>
                  <a:cubicBezTo>
                    <a:pt x="585393" y="67997"/>
                    <a:pt x="517526" y="0"/>
                    <a:pt x="433778" y="0"/>
                  </a:cubicBezTo>
                  <a:cubicBezTo>
                    <a:pt x="350030" y="0"/>
                    <a:pt x="282163" y="67997"/>
                    <a:pt x="282163" y="151939"/>
                  </a:cubicBezTo>
                  <a:cubicBezTo>
                    <a:pt x="282163" y="167950"/>
                    <a:pt x="284626" y="183312"/>
                    <a:pt x="289229" y="197767"/>
                  </a:cubicBezTo>
                  <a:lnTo>
                    <a:pt x="79081" y="197767"/>
                  </a:lnTo>
                  <a:cubicBezTo>
                    <a:pt x="35392" y="197767"/>
                    <a:pt x="0" y="233289"/>
                    <a:pt x="0" y="276978"/>
                  </a:cubicBezTo>
                  <a:cubicBezTo>
                    <a:pt x="0" y="320667"/>
                    <a:pt x="35457" y="356188"/>
                    <a:pt x="79081" y="356188"/>
                  </a:cubicBezTo>
                  <a:close/>
                </a:path>
              </a:pathLst>
            </a:custGeom>
            <a:solidFill>
              <a:srgbClr val="FFFFFF"/>
            </a:solidFill>
            <a:ln w="6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5" name="자유형: 도형 34">
            <a:extLst>
              <a:ext uri="{FF2B5EF4-FFF2-40B4-BE49-F238E27FC236}">
                <a16:creationId xmlns:a16="http://schemas.microsoft.com/office/drawing/2014/main" id="{037A2ABC-3171-4E5C-AE12-6A5CB01780C7}"/>
              </a:ext>
            </a:extLst>
          </p:cNvPr>
          <p:cNvSpPr/>
          <p:nvPr/>
        </p:nvSpPr>
        <p:spPr>
          <a:xfrm>
            <a:off x="1404710" y="3034525"/>
            <a:ext cx="701107" cy="216401"/>
          </a:xfrm>
          <a:custGeom>
            <a:avLst/>
            <a:gdLst/>
            <a:ahLst/>
            <a:cxnLst/>
            <a:rect l="l" t="t" r="r" b="b"/>
            <a:pathLst>
              <a:path w="1062484" h="327942">
                <a:moveTo>
                  <a:pt x="721742" y="148456"/>
                </a:moveTo>
                <a:cubicBezTo>
                  <a:pt x="709538" y="148456"/>
                  <a:pt x="700050" y="152028"/>
                  <a:pt x="693279" y="159171"/>
                </a:cubicBezTo>
                <a:cubicBezTo>
                  <a:pt x="686507" y="166315"/>
                  <a:pt x="683121" y="176361"/>
                  <a:pt x="683121" y="189309"/>
                </a:cubicBezTo>
                <a:lnTo>
                  <a:pt x="683121" y="227707"/>
                </a:lnTo>
                <a:cubicBezTo>
                  <a:pt x="683121" y="240803"/>
                  <a:pt x="686470" y="250961"/>
                  <a:pt x="693167" y="258179"/>
                </a:cubicBezTo>
                <a:cubicBezTo>
                  <a:pt x="699864" y="265397"/>
                  <a:pt x="709389" y="269006"/>
                  <a:pt x="721742" y="269006"/>
                </a:cubicBezTo>
                <a:cubicBezTo>
                  <a:pt x="734095" y="269006"/>
                  <a:pt x="743694" y="265397"/>
                  <a:pt x="750540" y="258179"/>
                </a:cubicBezTo>
                <a:cubicBezTo>
                  <a:pt x="757386" y="250961"/>
                  <a:pt x="760809" y="240803"/>
                  <a:pt x="760809" y="227707"/>
                </a:cubicBezTo>
                <a:lnTo>
                  <a:pt x="760809" y="189309"/>
                </a:lnTo>
                <a:cubicBezTo>
                  <a:pt x="760809" y="176361"/>
                  <a:pt x="757386" y="166315"/>
                  <a:pt x="750540" y="159171"/>
                </a:cubicBezTo>
                <a:cubicBezTo>
                  <a:pt x="743694" y="152028"/>
                  <a:pt x="734095" y="148456"/>
                  <a:pt x="721742" y="148456"/>
                </a:cubicBezTo>
                <a:close/>
                <a:moveTo>
                  <a:pt x="474092" y="148456"/>
                </a:moveTo>
                <a:cubicBezTo>
                  <a:pt x="461888" y="148456"/>
                  <a:pt x="452400" y="152028"/>
                  <a:pt x="445629" y="159171"/>
                </a:cubicBezTo>
                <a:cubicBezTo>
                  <a:pt x="438857" y="166315"/>
                  <a:pt x="435471" y="176361"/>
                  <a:pt x="435471" y="189309"/>
                </a:cubicBezTo>
                <a:lnTo>
                  <a:pt x="435471" y="227707"/>
                </a:lnTo>
                <a:cubicBezTo>
                  <a:pt x="435471" y="240803"/>
                  <a:pt x="438820" y="250961"/>
                  <a:pt x="445517" y="258179"/>
                </a:cubicBezTo>
                <a:cubicBezTo>
                  <a:pt x="452214" y="265397"/>
                  <a:pt x="461739" y="269006"/>
                  <a:pt x="474092" y="269006"/>
                </a:cubicBezTo>
                <a:cubicBezTo>
                  <a:pt x="486445" y="269006"/>
                  <a:pt x="496044" y="265397"/>
                  <a:pt x="502890" y="258179"/>
                </a:cubicBezTo>
                <a:cubicBezTo>
                  <a:pt x="509736" y="250961"/>
                  <a:pt x="513159" y="240803"/>
                  <a:pt x="513159" y="227707"/>
                </a:cubicBezTo>
                <a:lnTo>
                  <a:pt x="513159" y="189309"/>
                </a:lnTo>
                <a:cubicBezTo>
                  <a:pt x="513159" y="176361"/>
                  <a:pt x="509736" y="166315"/>
                  <a:pt x="502890" y="159171"/>
                </a:cubicBezTo>
                <a:cubicBezTo>
                  <a:pt x="496044" y="152028"/>
                  <a:pt x="486445" y="148456"/>
                  <a:pt x="474092" y="148456"/>
                </a:cubicBezTo>
                <a:close/>
                <a:moveTo>
                  <a:pt x="966936" y="146223"/>
                </a:moveTo>
                <a:cubicBezTo>
                  <a:pt x="955477" y="146223"/>
                  <a:pt x="946584" y="150130"/>
                  <a:pt x="940259" y="157943"/>
                </a:cubicBezTo>
                <a:cubicBezTo>
                  <a:pt x="933934" y="165757"/>
                  <a:pt x="930771" y="176733"/>
                  <a:pt x="930771" y="190872"/>
                </a:cubicBezTo>
                <a:lnTo>
                  <a:pt x="930771" y="227707"/>
                </a:lnTo>
                <a:cubicBezTo>
                  <a:pt x="930771" y="241548"/>
                  <a:pt x="933934" y="252263"/>
                  <a:pt x="940259" y="259853"/>
                </a:cubicBezTo>
                <a:cubicBezTo>
                  <a:pt x="946584" y="267444"/>
                  <a:pt x="955477" y="271239"/>
                  <a:pt x="966936" y="271239"/>
                </a:cubicBezTo>
                <a:cubicBezTo>
                  <a:pt x="974229" y="271239"/>
                  <a:pt x="980443" y="269825"/>
                  <a:pt x="985577" y="266997"/>
                </a:cubicBezTo>
                <a:cubicBezTo>
                  <a:pt x="990712" y="264170"/>
                  <a:pt x="994618" y="260077"/>
                  <a:pt x="997297" y="254719"/>
                </a:cubicBezTo>
                <a:cubicBezTo>
                  <a:pt x="999976" y="249361"/>
                  <a:pt x="1001316" y="242887"/>
                  <a:pt x="1001316" y="235297"/>
                </a:cubicBezTo>
                <a:lnTo>
                  <a:pt x="1001316" y="183281"/>
                </a:lnTo>
                <a:cubicBezTo>
                  <a:pt x="1001316" y="175394"/>
                  <a:pt x="999976" y="168696"/>
                  <a:pt x="997297" y="163190"/>
                </a:cubicBezTo>
                <a:cubicBezTo>
                  <a:pt x="994618" y="157683"/>
                  <a:pt x="990712" y="153479"/>
                  <a:pt x="985577" y="150576"/>
                </a:cubicBezTo>
                <a:cubicBezTo>
                  <a:pt x="980443" y="147674"/>
                  <a:pt x="974229" y="146223"/>
                  <a:pt x="966936" y="146223"/>
                </a:cubicBezTo>
                <a:close/>
                <a:moveTo>
                  <a:pt x="95548" y="146223"/>
                </a:moveTo>
                <a:cubicBezTo>
                  <a:pt x="88255" y="146223"/>
                  <a:pt x="82042" y="147674"/>
                  <a:pt x="76907" y="150576"/>
                </a:cubicBezTo>
                <a:cubicBezTo>
                  <a:pt x="71772" y="153479"/>
                  <a:pt x="67866" y="157683"/>
                  <a:pt x="65187" y="163190"/>
                </a:cubicBezTo>
                <a:cubicBezTo>
                  <a:pt x="62508" y="168696"/>
                  <a:pt x="61168" y="175394"/>
                  <a:pt x="61168" y="183281"/>
                </a:cubicBezTo>
                <a:lnTo>
                  <a:pt x="61168" y="235297"/>
                </a:lnTo>
                <a:cubicBezTo>
                  <a:pt x="61168" y="242887"/>
                  <a:pt x="62508" y="249361"/>
                  <a:pt x="65187" y="254719"/>
                </a:cubicBezTo>
                <a:cubicBezTo>
                  <a:pt x="67866" y="260077"/>
                  <a:pt x="71772" y="264170"/>
                  <a:pt x="76907" y="266997"/>
                </a:cubicBezTo>
                <a:cubicBezTo>
                  <a:pt x="82042" y="269825"/>
                  <a:pt x="88255" y="271239"/>
                  <a:pt x="95548" y="271239"/>
                </a:cubicBezTo>
                <a:cubicBezTo>
                  <a:pt x="107007" y="271239"/>
                  <a:pt x="115900" y="267444"/>
                  <a:pt x="122225" y="259853"/>
                </a:cubicBezTo>
                <a:cubicBezTo>
                  <a:pt x="128550" y="252263"/>
                  <a:pt x="131713" y="241548"/>
                  <a:pt x="131713" y="227707"/>
                </a:cubicBezTo>
                <a:lnTo>
                  <a:pt x="131713" y="190872"/>
                </a:lnTo>
                <a:cubicBezTo>
                  <a:pt x="131713" y="176733"/>
                  <a:pt x="128550" y="165757"/>
                  <a:pt x="122225" y="157943"/>
                </a:cubicBezTo>
                <a:cubicBezTo>
                  <a:pt x="115900" y="150130"/>
                  <a:pt x="107007" y="146223"/>
                  <a:pt x="95548" y="146223"/>
                </a:cubicBezTo>
                <a:close/>
                <a:moveTo>
                  <a:pt x="721965" y="89520"/>
                </a:moveTo>
                <a:cubicBezTo>
                  <a:pt x="743099" y="89520"/>
                  <a:pt x="761144" y="93426"/>
                  <a:pt x="776102" y="101240"/>
                </a:cubicBezTo>
                <a:cubicBezTo>
                  <a:pt x="791059" y="109053"/>
                  <a:pt x="802444" y="120439"/>
                  <a:pt x="810258" y="135396"/>
                </a:cubicBezTo>
                <a:cubicBezTo>
                  <a:pt x="818071" y="150353"/>
                  <a:pt x="821978" y="168324"/>
                  <a:pt x="821978" y="189309"/>
                </a:cubicBezTo>
                <a:lnTo>
                  <a:pt x="821978" y="227707"/>
                </a:lnTo>
                <a:cubicBezTo>
                  <a:pt x="821978" y="248840"/>
                  <a:pt x="818071" y="266886"/>
                  <a:pt x="810258" y="281843"/>
                </a:cubicBezTo>
                <a:cubicBezTo>
                  <a:pt x="802444" y="296800"/>
                  <a:pt x="791059" y="308223"/>
                  <a:pt x="776102" y="316111"/>
                </a:cubicBezTo>
                <a:cubicBezTo>
                  <a:pt x="761144" y="323998"/>
                  <a:pt x="743099" y="327942"/>
                  <a:pt x="721965" y="327942"/>
                </a:cubicBezTo>
                <a:cubicBezTo>
                  <a:pt x="700832" y="327942"/>
                  <a:pt x="682786" y="323998"/>
                  <a:pt x="667829" y="316111"/>
                </a:cubicBezTo>
                <a:cubicBezTo>
                  <a:pt x="652872" y="308223"/>
                  <a:pt x="641486" y="296726"/>
                  <a:pt x="633673" y="281620"/>
                </a:cubicBezTo>
                <a:cubicBezTo>
                  <a:pt x="625860" y="266514"/>
                  <a:pt x="621953" y="248319"/>
                  <a:pt x="621953" y="227037"/>
                </a:cubicBezTo>
                <a:lnTo>
                  <a:pt x="621953" y="189309"/>
                </a:lnTo>
                <a:cubicBezTo>
                  <a:pt x="621953" y="168324"/>
                  <a:pt x="625860" y="150353"/>
                  <a:pt x="633673" y="135396"/>
                </a:cubicBezTo>
                <a:cubicBezTo>
                  <a:pt x="641486" y="120439"/>
                  <a:pt x="652872" y="109053"/>
                  <a:pt x="667829" y="101240"/>
                </a:cubicBezTo>
                <a:cubicBezTo>
                  <a:pt x="682786" y="93426"/>
                  <a:pt x="700832" y="89520"/>
                  <a:pt x="721965" y="89520"/>
                </a:cubicBezTo>
                <a:close/>
                <a:moveTo>
                  <a:pt x="474315" y="89520"/>
                </a:moveTo>
                <a:cubicBezTo>
                  <a:pt x="495449" y="89520"/>
                  <a:pt x="513494" y="93426"/>
                  <a:pt x="528452" y="101240"/>
                </a:cubicBezTo>
                <a:cubicBezTo>
                  <a:pt x="543409" y="109053"/>
                  <a:pt x="554794" y="120439"/>
                  <a:pt x="562608" y="135396"/>
                </a:cubicBezTo>
                <a:cubicBezTo>
                  <a:pt x="570421" y="150353"/>
                  <a:pt x="574328" y="168324"/>
                  <a:pt x="574328" y="189309"/>
                </a:cubicBezTo>
                <a:lnTo>
                  <a:pt x="574328" y="227707"/>
                </a:lnTo>
                <a:cubicBezTo>
                  <a:pt x="574328" y="248840"/>
                  <a:pt x="570421" y="266886"/>
                  <a:pt x="562608" y="281843"/>
                </a:cubicBezTo>
                <a:cubicBezTo>
                  <a:pt x="554794" y="296800"/>
                  <a:pt x="543409" y="308223"/>
                  <a:pt x="528452" y="316111"/>
                </a:cubicBezTo>
                <a:cubicBezTo>
                  <a:pt x="513494" y="323998"/>
                  <a:pt x="495449" y="327942"/>
                  <a:pt x="474315" y="327942"/>
                </a:cubicBezTo>
                <a:cubicBezTo>
                  <a:pt x="453182" y="327942"/>
                  <a:pt x="435136" y="323998"/>
                  <a:pt x="420179" y="316111"/>
                </a:cubicBezTo>
                <a:cubicBezTo>
                  <a:pt x="405222" y="308223"/>
                  <a:pt x="393836" y="296726"/>
                  <a:pt x="386023" y="281620"/>
                </a:cubicBezTo>
                <a:cubicBezTo>
                  <a:pt x="378210" y="266514"/>
                  <a:pt x="374303" y="248319"/>
                  <a:pt x="374303" y="227037"/>
                </a:cubicBezTo>
                <a:lnTo>
                  <a:pt x="374303" y="189309"/>
                </a:lnTo>
                <a:cubicBezTo>
                  <a:pt x="374303" y="168324"/>
                  <a:pt x="378210" y="150353"/>
                  <a:pt x="386023" y="135396"/>
                </a:cubicBezTo>
                <a:cubicBezTo>
                  <a:pt x="393836" y="120439"/>
                  <a:pt x="405222" y="109053"/>
                  <a:pt x="420179" y="101240"/>
                </a:cubicBezTo>
                <a:cubicBezTo>
                  <a:pt x="435136" y="93426"/>
                  <a:pt x="453182" y="89520"/>
                  <a:pt x="474315" y="89520"/>
                </a:cubicBezTo>
                <a:close/>
                <a:moveTo>
                  <a:pt x="1001316" y="0"/>
                </a:moveTo>
                <a:lnTo>
                  <a:pt x="1062484" y="0"/>
                </a:lnTo>
                <a:lnTo>
                  <a:pt x="1062484" y="324594"/>
                </a:lnTo>
                <a:lnTo>
                  <a:pt x="1001316" y="324594"/>
                </a:lnTo>
                <a:lnTo>
                  <a:pt x="1001316" y="294022"/>
                </a:lnTo>
                <a:lnTo>
                  <a:pt x="995400" y="305032"/>
                </a:lnTo>
                <a:cubicBezTo>
                  <a:pt x="991753" y="309925"/>
                  <a:pt x="987475" y="314101"/>
                  <a:pt x="982563" y="317562"/>
                </a:cubicBezTo>
                <a:cubicBezTo>
                  <a:pt x="972741" y="324482"/>
                  <a:pt x="961058" y="327942"/>
                  <a:pt x="947514" y="327942"/>
                </a:cubicBezTo>
                <a:cubicBezTo>
                  <a:pt x="931143" y="327942"/>
                  <a:pt x="917116" y="323998"/>
                  <a:pt x="905433" y="316111"/>
                </a:cubicBezTo>
                <a:cubicBezTo>
                  <a:pt x="893750" y="308223"/>
                  <a:pt x="884858" y="296800"/>
                  <a:pt x="878756" y="281843"/>
                </a:cubicBezTo>
                <a:cubicBezTo>
                  <a:pt x="872654" y="266886"/>
                  <a:pt x="869603" y="248840"/>
                  <a:pt x="869603" y="227707"/>
                </a:cubicBezTo>
                <a:lnTo>
                  <a:pt x="869603" y="190648"/>
                </a:lnTo>
                <a:cubicBezTo>
                  <a:pt x="869603" y="169366"/>
                  <a:pt x="872654" y="151135"/>
                  <a:pt x="878756" y="135954"/>
                </a:cubicBezTo>
                <a:cubicBezTo>
                  <a:pt x="884858" y="120774"/>
                  <a:pt x="893750" y="109239"/>
                  <a:pt x="905433" y="101352"/>
                </a:cubicBezTo>
                <a:cubicBezTo>
                  <a:pt x="917116" y="93464"/>
                  <a:pt x="931143" y="89520"/>
                  <a:pt x="947514" y="89520"/>
                </a:cubicBezTo>
                <a:cubicBezTo>
                  <a:pt x="959867" y="89520"/>
                  <a:pt x="971141" y="93203"/>
                  <a:pt x="981336" y="100570"/>
                </a:cubicBezTo>
                <a:cubicBezTo>
                  <a:pt x="986433" y="104254"/>
                  <a:pt x="991037" y="108709"/>
                  <a:pt x="995149" y="113937"/>
                </a:cubicBezTo>
                <a:lnTo>
                  <a:pt x="1001316" y="124162"/>
                </a:lnTo>
                <a:close/>
                <a:moveTo>
                  <a:pt x="247650" y="0"/>
                </a:moveTo>
                <a:lnTo>
                  <a:pt x="308818" y="0"/>
                </a:lnTo>
                <a:lnTo>
                  <a:pt x="308818" y="248022"/>
                </a:lnTo>
                <a:cubicBezTo>
                  <a:pt x="308818" y="253677"/>
                  <a:pt x="310418" y="258030"/>
                  <a:pt x="313618" y="261081"/>
                </a:cubicBezTo>
                <a:cubicBezTo>
                  <a:pt x="316818" y="264132"/>
                  <a:pt x="321394" y="265658"/>
                  <a:pt x="327347" y="265658"/>
                </a:cubicBezTo>
                <a:lnTo>
                  <a:pt x="337617" y="265658"/>
                </a:lnTo>
                <a:lnTo>
                  <a:pt x="337617" y="324594"/>
                </a:lnTo>
                <a:lnTo>
                  <a:pt x="306363" y="324594"/>
                </a:lnTo>
                <a:cubicBezTo>
                  <a:pt x="287759" y="324594"/>
                  <a:pt x="273323" y="319236"/>
                  <a:pt x="263054" y="308520"/>
                </a:cubicBezTo>
                <a:cubicBezTo>
                  <a:pt x="252785" y="297805"/>
                  <a:pt x="247650" y="282699"/>
                  <a:pt x="247650" y="263202"/>
                </a:cubicBezTo>
                <a:close/>
                <a:moveTo>
                  <a:pt x="0" y="0"/>
                </a:moveTo>
                <a:lnTo>
                  <a:pt x="61168" y="0"/>
                </a:lnTo>
                <a:lnTo>
                  <a:pt x="61168" y="124162"/>
                </a:lnTo>
                <a:lnTo>
                  <a:pt x="67335" y="113937"/>
                </a:lnTo>
                <a:cubicBezTo>
                  <a:pt x="71447" y="108709"/>
                  <a:pt x="76051" y="104254"/>
                  <a:pt x="81149" y="100570"/>
                </a:cubicBezTo>
                <a:cubicBezTo>
                  <a:pt x="91343" y="93203"/>
                  <a:pt x="102617" y="89520"/>
                  <a:pt x="114970" y="89520"/>
                </a:cubicBezTo>
                <a:cubicBezTo>
                  <a:pt x="131341" y="89520"/>
                  <a:pt x="145368" y="93464"/>
                  <a:pt x="157051" y="101352"/>
                </a:cubicBezTo>
                <a:cubicBezTo>
                  <a:pt x="168734" y="109239"/>
                  <a:pt x="177626" y="120774"/>
                  <a:pt x="183728" y="135954"/>
                </a:cubicBezTo>
                <a:cubicBezTo>
                  <a:pt x="189830" y="151135"/>
                  <a:pt x="192881" y="169366"/>
                  <a:pt x="192881" y="190648"/>
                </a:cubicBezTo>
                <a:lnTo>
                  <a:pt x="192881" y="227707"/>
                </a:lnTo>
                <a:cubicBezTo>
                  <a:pt x="192881" y="248840"/>
                  <a:pt x="189830" y="266886"/>
                  <a:pt x="183728" y="281843"/>
                </a:cubicBezTo>
                <a:cubicBezTo>
                  <a:pt x="177626" y="296800"/>
                  <a:pt x="168734" y="308223"/>
                  <a:pt x="157051" y="316111"/>
                </a:cubicBezTo>
                <a:cubicBezTo>
                  <a:pt x="145368" y="323998"/>
                  <a:pt x="131341" y="327942"/>
                  <a:pt x="114970" y="327942"/>
                </a:cubicBezTo>
                <a:cubicBezTo>
                  <a:pt x="101426" y="327942"/>
                  <a:pt x="89743" y="324482"/>
                  <a:pt x="79921" y="317562"/>
                </a:cubicBezTo>
                <a:cubicBezTo>
                  <a:pt x="75009" y="314101"/>
                  <a:pt x="70731" y="309925"/>
                  <a:pt x="67084" y="305032"/>
                </a:cubicBezTo>
                <a:lnTo>
                  <a:pt x="61168" y="294022"/>
                </a:lnTo>
                <a:lnTo>
                  <a:pt x="61168" y="324594"/>
                </a:lnTo>
                <a:lnTo>
                  <a:pt x="0" y="32459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6" name="더하기 기호 35">
            <a:extLst>
              <a:ext uri="{FF2B5EF4-FFF2-40B4-BE49-F238E27FC236}">
                <a16:creationId xmlns:a16="http://schemas.microsoft.com/office/drawing/2014/main" id="{603539AE-F8BD-4ECF-83E1-F2B0B978E22A}"/>
              </a:ext>
            </a:extLst>
          </p:cNvPr>
          <p:cNvSpPr/>
          <p:nvPr/>
        </p:nvSpPr>
        <p:spPr>
          <a:xfrm>
            <a:off x="1487558" y="2524838"/>
            <a:ext cx="535410" cy="535410"/>
          </a:xfrm>
          <a:prstGeom prst="mathPl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8CAE725C-3797-4945-B4BC-12A7CAB866C0}"/>
              </a:ext>
            </a:extLst>
          </p:cNvPr>
          <p:cNvGrpSpPr/>
          <p:nvPr/>
        </p:nvGrpSpPr>
        <p:grpSpPr>
          <a:xfrm>
            <a:off x="2042018" y="5496174"/>
            <a:ext cx="2060331" cy="888698"/>
            <a:chOff x="2022968" y="5110425"/>
            <a:chExt cx="2060331" cy="88869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2F84E7C-8281-40A6-9085-7F7C175D516C}"/>
                </a:ext>
              </a:extLst>
            </p:cNvPr>
            <p:cNvSpPr txBox="1"/>
            <p:nvPr/>
          </p:nvSpPr>
          <p:spPr>
            <a:xfrm>
              <a:off x="2022968" y="5110425"/>
              <a:ext cx="2056310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8B83C66-791D-40F2-B988-B3A9AC5E82B2}"/>
                </a:ext>
              </a:extLst>
            </p:cNvPr>
            <p:cNvSpPr txBox="1"/>
            <p:nvPr/>
          </p:nvSpPr>
          <p:spPr>
            <a:xfrm>
              <a:off x="2022968" y="5537458"/>
              <a:ext cx="2060331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0505B150-C9D6-4CA4-918D-6C47F8137F6B}"/>
              </a:ext>
            </a:extLst>
          </p:cNvPr>
          <p:cNvGrpSpPr/>
          <p:nvPr/>
        </p:nvGrpSpPr>
        <p:grpSpPr>
          <a:xfrm>
            <a:off x="3404093" y="2834849"/>
            <a:ext cx="2060331" cy="888698"/>
            <a:chOff x="2022968" y="5110425"/>
            <a:chExt cx="2060331" cy="888698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0241CB0-50C6-4F0F-B68B-97AFB11608D2}"/>
                </a:ext>
              </a:extLst>
            </p:cNvPr>
            <p:cNvSpPr txBox="1"/>
            <p:nvPr/>
          </p:nvSpPr>
          <p:spPr>
            <a:xfrm>
              <a:off x="2022968" y="5110425"/>
              <a:ext cx="2056310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281E482-09FF-4A7C-BFA0-C292E08ADA3C}"/>
                </a:ext>
              </a:extLst>
            </p:cNvPr>
            <p:cNvSpPr txBox="1"/>
            <p:nvPr/>
          </p:nvSpPr>
          <p:spPr>
            <a:xfrm>
              <a:off x="2022968" y="5537458"/>
              <a:ext cx="2060331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8CF5EC8F-06CD-42DB-95FD-4C7C3CF8DED1}"/>
              </a:ext>
            </a:extLst>
          </p:cNvPr>
          <p:cNvGrpSpPr/>
          <p:nvPr/>
        </p:nvGrpSpPr>
        <p:grpSpPr>
          <a:xfrm>
            <a:off x="4581469" y="5496174"/>
            <a:ext cx="2060331" cy="888698"/>
            <a:chOff x="2022968" y="5110425"/>
            <a:chExt cx="2060331" cy="888698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A99FAD7-B7D2-46CB-AF04-C0C6312A7E3F}"/>
                </a:ext>
              </a:extLst>
            </p:cNvPr>
            <p:cNvSpPr txBox="1"/>
            <p:nvPr/>
          </p:nvSpPr>
          <p:spPr>
            <a:xfrm>
              <a:off x="2022968" y="5110425"/>
              <a:ext cx="2056310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F4C4A43-FB39-4B70-99CB-C2D23E7B5072}"/>
                </a:ext>
              </a:extLst>
            </p:cNvPr>
            <p:cNvSpPr txBox="1"/>
            <p:nvPr/>
          </p:nvSpPr>
          <p:spPr>
            <a:xfrm>
              <a:off x="2022968" y="5537458"/>
              <a:ext cx="2060331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C78ECDAE-BEB2-431B-BDF4-81DE253F8017}"/>
              </a:ext>
            </a:extLst>
          </p:cNvPr>
          <p:cNvGrpSpPr/>
          <p:nvPr/>
        </p:nvGrpSpPr>
        <p:grpSpPr>
          <a:xfrm>
            <a:off x="5945578" y="2834849"/>
            <a:ext cx="2060331" cy="888698"/>
            <a:chOff x="2022968" y="5110425"/>
            <a:chExt cx="2060331" cy="888698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4F3736F-0982-4089-A7E0-7F5CF4224B33}"/>
                </a:ext>
              </a:extLst>
            </p:cNvPr>
            <p:cNvSpPr txBox="1"/>
            <p:nvPr/>
          </p:nvSpPr>
          <p:spPr>
            <a:xfrm>
              <a:off x="2022968" y="5110425"/>
              <a:ext cx="2056310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571455B-253F-4E94-BDAC-2485B04E2A94}"/>
                </a:ext>
              </a:extLst>
            </p:cNvPr>
            <p:cNvSpPr txBox="1"/>
            <p:nvPr/>
          </p:nvSpPr>
          <p:spPr>
            <a:xfrm>
              <a:off x="2022968" y="5537458"/>
              <a:ext cx="2060331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9" name="Text Placeholder 10">
            <a:extLst>
              <a:ext uri="{FF2B5EF4-FFF2-40B4-BE49-F238E27FC236}">
                <a16:creationId xmlns:a16="http://schemas.microsoft.com/office/drawing/2014/main" id="{8C366951-86EA-46D1-89FA-6D74678A489B}"/>
              </a:ext>
            </a:extLst>
          </p:cNvPr>
          <p:cNvSpPr txBox="1">
            <a:spLocks/>
          </p:cNvSpPr>
          <p:nvPr/>
        </p:nvSpPr>
        <p:spPr>
          <a:xfrm>
            <a:off x="3582173" y="1535842"/>
            <a:ext cx="4604873" cy="82449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000"/>
              </a:lnSpc>
              <a:buNone/>
            </a:pPr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We Create Quality Professional </a:t>
            </a:r>
            <a:endParaRPr lang="ko-KR" altLang="en-US" sz="2400" dirty="0">
              <a:solidFill>
                <a:schemeClr val="accent2"/>
              </a:solidFill>
              <a:cs typeface="Arial" pitchFamily="34" charset="0"/>
            </a:endParaRPr>
          </a:p>
          <a:p>
            <a:pPr marL="0" indent="0">
              <a:lnSpc>
                <a:spcPts val="3000"/>
              </a:lnSpc>
              <a:buNone/>
            </a:pPr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PPT Presentation </a:t>
            </a:r>
          </a:p>
        </p:txBody>
      </p:sp>
      <p:grpSp>
        <p:nvGrpSpPr>
          <p:cNvPr id="66" name="Group 127">
            <a:extLst>
              <a:ext uri="{FF2B5EF4-FFF2-40B4-BE49-F238E27FC236}">
                <a16:creationId xmlns:a16="http://schemas.microsoft.com/office/drawing/2014/main" id="{650860A0-27D8-47FC-99D6-17AD60FDBFEA}"/>
              </a:ext>
            </a:extLst>
          </p:cNvPr>
          <p:cNvGrpSpPr/>
          <p:nvPr/>
        </p:nvGrpSpPr>
        <p:grpSpPr>
          <a:xfrm>
            <a:off x="8967016" y="1391968"/>
            <a:ext cx="1729901" cy="743214"/>
            <a:chOff x="323529" y="1876742"/>
            <a:chExt cx="2664296" cy="743214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36628E83-BDF4-48EF-8B49-A5A90C301DF4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88228EB-ED2D-4338-B565-41A815E8EAAC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6A37CE8F-FA6C-4B18-B961-CEFB76EEFE6B}"/>
              </a:ext>
            </a:extLst>
          </p:cNvPr>
          <p:cNvSpPr txBox="1"/>
          <p:nvPr/>
        </p:nvSpPr>
        <p:spPr>
          <a:xfrm>
            <a:off x="8950440" y="2197813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Get a PowerPoint Presentation </a:t>
            </a:r>
          </a:p>
        </p:txBody>
      </p:sp>
      <p:grpSp>
        <p:nvGrpSpPr>
          <p:cNvPr id="70" name="Group 132">
            <a:extLst>
              <a:ext uri="{FF2B5EF4-FFF2-40B4-BE49-F238E27FC236}">
                <a16:creationId xmlns:a16="http://schemas.microsoft.com/office/drawing/2014/main" id="{2F26914E-6153-4E78-8D03-76A06D29562B}"/>
              </a:ext>
            </a:extLst>
          </p:cNvPr>
          <p:cNvGrpSpPr/>
          <p:nvPr/>
        </p:nvGrpSpPr>
        <p:grpSpPr>
          <a:xfrm>
            <a:off x="8979106" y="3343717"/>
            <a:ext cx="1717811" cy="743214"/>
            <a:chOff x="323529" y="1876742"/>
            <a:chExt cx="2664296" cy="743214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34D10C46-EABE-4024-A7CD-767FB390E3DF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DDD9502B-5389-4C73-BA05-C285D7C14907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DB464EB3-C9CA-4C65-99E1-DA11805BE505}"/>
              </a:ext>
            </a:extLst>
          </p:cNvPr>
          <p:cNvSpPr txBox="1"/>
          <p:nvPr/>
        </p:nvSpPr>
        <p:spPr>
          <a:xfrm>
            <a:off x="8962530" y="4149562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Get a PowerPoint Presentation </a:t>
            </a:r>
          </a:p>
        </p:txBody>
      </p: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B1E8C586-E6D3-4D9E-B05C-9958E528E754}"/>
              </a:ext>
            </a:extLst>
          </p:cNvPr>
          <p:cNvGrpSpPr/>
          <p:nvPr/>
        </p:nvGrpSpPr>
        <p:grpSpPr>
          <a:xfrm>
            <a:off x="9588155" y="6199298"/>
            <a:ext cx="1481957" cy="169218"/>
            <a:chOff x="3398761" y="3735995"/>
            <a:chExt cx="1481957" cy="169218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31CFC387-CFE4-4055-8CCD-72397175C8CC}"/>
                </a:ext>
              </a:extLst>
            </p:cNvPr>
            <p:cNvSpPr txBox="1"/>
            <p:nvPr/>
          </p:nvSpPr>
          <p:spPr>
            <a:xfrm>
              <a:off x="4160055" y="3735995"/>
              <a:ext cx="720663" cy="169218"/>
            </a:xfrm>
            <a:custGeom>
              <a:avLst/>
              <a:gdLst/>
              <a:ahLst/>
              <a:cxnLst/>
              <a:rect l="l" t="t" r="r" b="b"/>
              <a:pathLst>
                <a:path w="720663" h="169218">
                  <a:moveTo>
                    <a:pt x="418989" y="2791"/>
                  </a:moveTo>
                  <a:lnTo>
                    <a:pt x="554497" y="2791"/>
                  </a:lnTo>
                  <a:lnTo>
                    <a:pt x="554497" y="37728"/>
                  </a:lnTo>
                  <a:lnTo>
                    <a:pt x="469665" y="37728"/>
                  </a:lnTo>
                  <a:lnTo>
                    <a:pt x="469665" y="63736"/>
                  </a:lnTo>
                  <a:lnTo>
                    <a:pt x="548358" y="63736"/>
                  </a:lnTo>
                  <a:lnTo>
                    <a:pt x="548358" y="97110"/>
                  </a:lnTo>
                  <a:lnTo>
                    <a:pt x="469665" y="97110"/>
                  </a:lnTo>
                  <a:lnTo>
                    <a:pt x="469665" y="129369"/>
                  </a:lnTo>
                  <a:lnTo>
                    <a:pt x="556952" y="129369"/>
                  </a:lnTo>
                  <a:lnTo>
                    <a:pt x="556952" y="166427"/>
                  </a:lnTo>
                  <a:lnTo>
                    <a:pt x="418989" y="166427"/>
                  </a:lnTo>
                  <a:close/>
                  <a:moveTo>
                    <a:pt x="222052" y="2791"/>
                  </a:moveTo>
                  <a:lnTo>
                    <a:pt x="274910" y="2791"/>
                  </a:lnTo>
                  <a:lnTo>
                    <a:pt x="311739" y="120551"/>
                  </a:lnTo>
                  <a:lnTo>
                    <a:pt x="348098" y="2791"/>
                  </a:lnTo>
                  <a:lnTo>
                    <a:pt x="399418" y="2791"/>
                  </a:lnTo>
                  <a:lnTo>
                    <a:pt x="338658" y="166427"/>
                  </a:lnTo>
                  <a:lnTo>
                    <a:pt x="283852" y="166427"/>
                  </a:lnTo>
                  <a:close/>
                  <a:moveTo>
                    <a:pt x="154410" y="2791"/>
                  </a:moveTo>
                  <a:lnTo>
                    <a:pt x="205086" y="2791"/>
                  </a:lnTo>
                  <a:lnTo>
                    <a:pt x="205086" y="166427"/>
                  </a:lnTo>
                  <a:lnTo>
                    <a:pt x="154410" y="166427"/>
                  </a:lnTo>
                  <a:close/>
                  <a:moveTo>
                    <a:pt x="0" y="2791"/>
                  </a:moveTo>
                  <a:lnTo>
                    <a:pt x="50565" y="2791"/>
                  </a:lnTo>
                  <a:lnTo>
                    <a:pt x="50565" y="126132"/>
                  </a:lnTo>
                  <a:lnTo>
                    <a:pt x="129481" y="126132"/>
                  </a:lnTo>
                  <a:lnTo>
                    <a:pt x="129481" y="166427"/>
                  </a:lnTo>
                  <a:lnTo>
                    <a:pt x="0" y="166427"/>
                  </a:lnTo>
                  <a:close/>
                  <a:moveTo>
                    <a:pt x="647886" y="0"/>
                  </a:moveTo>
                  <a:cubicBezTo>
                    <a:pt x="668797" y="0"/>
                    <a:pt x="684740" y="3888"/>
                    <a:pt x="695716" y="11664"/>
                  </a:cubicBezTo>
                  <a:cubicBezTo>
                    <a:pt x="706692" y="19441"/>
                    <a:pt x="713222" y="31812"/>
                    <a:pt x="715306" y="48779"/>
                  </a:cubicBezTo>
                  <a:lnTo>
                    <a:pt x="667643" y="51569"/>
                  </a:lnTo>
                  <a:cubicBezTo>
                    <a:pt x="666378" y="44202"/>
                    <a:pt x="663718" y="38844"/>
                    <a:pt x="659662" y="35496"/>
                  </a:cubicBezTo>
                  <a:cubicBezTo>
                    <a:pt x="655607" y="32147"/>
                    <a:pt x="650007" y="30473"/>
                    <a:pt x="642863" y="30473"/>
                  </a:cubicBezTo>
                  <a:cubicBezTo>
                    <a:pt x="636985" y="30473"/>
                    <a:pt x="632557" y="31719"/>
                    <a:pt x="629581" y="34212"/>
                  </a:cubicBezTo>
                  <a:cubicBezTo>
                    <a:pt x="626604" y="36705"/>
                    <a:pt x="625116" y="39737"/>
                    <a:pt x="625116" y="43309"/>
                  </a:cubicBezTo>
                  <a:cubicBezTo>
                    <a:pt x="625116" y="45914"/>
                    <a:pt x="626344" y="48258"/>
                    <a:pt x="628799" y="50341"/>
                  </a:cubicBezTo>
                  <a:cubicBezTo>
                    <a:pt x="631180" y="52499"/>
                    <a:pt x="636836" y="54508"/>
                    <a:pt x="645766" y="56369"/>
                  </a:cubicBezTo>
                  <a:cubicBezTo>
                    <a:pt x="667867" y="61131"/>
                    <a:pt x="683698" y="65950"/>
                    <a:pt x="693260" y="70824"/>
                  </a:cubicBezTo>
                  <a:cubicBezTo>
                    <a:pt x="702823" y="75698"/>
                    <a:pt x="709780" y="81744"/>
                    <a:pt x="714134" y="88962"/>
                  </a:cubicBezTo>
                  <a:cubicBezTo>
                    <a:pt x="718487" y="96180"/>
                    <a:pt x="720663" y="104254"/>
                    <a:pt x="720663" y="113184"/>
                  </a:cubicBezTo>
                  <a:cubicBezTo>
                    <a:pt x="720663" y="123676"/>
                    <a:pt x="717761" y="133350"/>
                    <a:pt x="711957" y="142205"/>
                  </a:cubicBezTo>
                  <a:cubicBezTo>
                    <a:pt x="706153" y="151061"/>
                    <a:pt x="698041" y="157776"/>
                    <a:pt x="687623" y="162353"/>
                  </a:cubicBezTo>
                  <a:cubicBezTo>
                    <a:pt x="677206" y="166929"/>
                    <a:pt x="664071" y="169218"/>
                    <a:pt x="648221" y="169218"/>
                  </a:cubicBezTo>
                  <a:cubicBezTo>
                    <a:pt x="620390" y="169218"/>
                    <a:pt x="601117" y="163860"/>
                    <a:pt x="590402" y="153144"/>
                  </a:cubicBezTo>
                  <a:cubicBezTo>
                    <a:pt x="579686" y="142429"/>
                    <a:pt x="573621" y="128811"/>
                    <a:pt x="572207" y="112291"/>
                  </a:cubicBezTo>
                  <a:lnTo>
                    <a:pt x="620316" y="109277"/>
                  </a:lnTo>
                  <a:cubicBezTo>
                    <a:pt x="621358" y="117091"/>
                    <a:pt x="623479" y="123044"/>
                    <a:pt x="626678" y="127137"/>
                  </a:cubicBezTo>
                  <a:cubicBezTo>
                    <a:pt x="631887" y="133759"/>
                    <a:pt x="639329" y="137071"/>
                    <a:pt x="649003" y="137071"/>
                  </a:cubicBezTo>
                  <a:cubicBezTo>
                    <a:pt x="656221" y="137071"/>
                    <a:pt x="661783" y="135378"/>
                    <a:pt x="665690" y="131992"/>
                  </a:cubicBezTo>
                  <a:cubicBezTo>
                    <a:pt x="669597" y="128606"/>
                    <a:pt x="671550" y="124681"/>
                    <a:pt x="671550" y="120216"/>
                  </a:cubicBezTo>
                  <a:cubicBezTo>
                    <a:pt x="671550" y="115974"/>
                    <a:pt x="669690" y="112179"/>
                    <a:pt x="665969" y="108831"/>
                  </a:cubicBezTo>
                  <a:cubicBezTo>
                    <a:pt x="662248" y="105482"/>
                    <a:pt x="653616" y="102319"/>
                    <a:pt x="640073" y="99343"/>
                  </a:cubicBezTo>
                  <a:cubicBezTo>
                    <a:pt x="617898" y="94357"/>
                    <a:pt x="602085" y="87734"/>
                    <a:pt x="592634" y="79474"/>
                  </a:cubicBezTo>
                  <a:cubicBezTo>
                    <a:pt x="583109" y="71214"/>
                    <a:pt x="578346" y="60685"/>
                    <a:pt x="578346" y="47886"/>
                  </a:cubicBezTo>
                  <a:cubicBezTo>
                    <a:pt x="578346" y="39477"/>
                    <a:pt x="580784" y="31533"/>
                    <a:pt x="585658" y="24054"/>
                  </a:cubicBezTo>
                  <a:cubicBezTo>
                    <a:pt x="590532" y="16576"/>
                    <a:pt x="597862" y="10697"/>
                    <a:pt x="607647" y="6418"/>
                  </a:cubicBezTo>
                  <a:cubicBezTo>
                    <a:pt x="617432" y="2139"/>
                    <a:pt x="630846" y="0"/>
                    <a:pt x="6478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dirty="0">
                <a:solidFill>
                  <a:srgbClr val="F7443C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B9AD2E10-B91B-418F-8177-383C706EEF03}"/>
                </a:ext>
              </a:extLst>
            </p:cNvPr>
            <p:cNvSpPr txBox="1"/>
            <p:nvPr/>
          </p:nvSpPr>
          <p:spPr>
            <a:xfrm>
              <a:off x="3398761" y="3735995"/>
              <a:ext cx="661020" cy="169218"/>
            </a:xfrm>
            <a:custGeom>
              <a:avLst/>
              <a:gdLst/>
              <a:ahLst/>
              <a:cxnLst/>
              <a:rect l="l" t="t" r="r" b="b"/>
              <a:pathLst>
                <a:path w="661020" h="169218">
                  <a:moveTo>
                    <a:pt x="242795" y="45207"/>
                  </a:moveTo>
                  <a:lnTo>
                    <a:pt x="224921" y="104031"/>
                  </a:lnTo>
                  <a:lnTo>
                    <a:pt x="260856" y="104031"/>
                  </a:lnTo>
                  <a:close/>
                  <a:moveTo>
                    <a:pt x="523057" y="2791"/>
                  </a:moveTo>
                  <a:lnTo>
                    <a:pt x="658565" y="2791"/>
                  </a:lnTo>
                  <a:lnTo>
                    <a:pt x="658565" y="37728"/>
                  </a:lnTo>
                  <a:lnTo>
                    <a:pt x="573733" y="37728"/>
                  </a:lnTo>
                  <a:lnTo>
                    <a:pt x="573733" y="63736"/>
                  </a:lnTo>
                  <a:lnTo>
                    <a:pt x="652426" y="63736"/>
                  </a:lnTo>
                  <a:lnTo>
                    <a:pt x="652426" y="97110"/>
                  </a:lnTo>
                  <a:lnTo>
                    <a:pt x="573733" y="97110"/>
                  </a:lnTo>
                  <a:lnTo>
                    <a:pt x="573733" y="129369"/>
                  </a:lnTo>
                  <a:lnTo>
                    <a:pt x="661020" y="129369"/>
                  </a:lnTo>
                  <a:lnTo>
                    <a:pt x="661020" y="166427"/>
                  </a:lnTo>
                  <a:lnTo>
                    <a:pt x="523057" y="166427"/>
                  </a:lnTo>
                  <a:close/>
                  <a:moveTo>
                    <a:pt x="326120" y="2791"/>
                  </a:moveTo>
                  <a:lnTo>
                    <a:pt x="378978" y="2791"/>
                  </a:lnTo>
                  <a:lnTo>
                    <a:pt x="415807" y="120551"/>
                  </a:lnTo>
                  <a:lnTo>
                    <a:pt x="452166" y="2791"/>
                  </a:lnTo>
                  <a:lnTo>
                    <a:pt x="503486" y="2791"/>
                  </a:lnTo>
                  <a:lnTo>
                    <a:pt x="442726" y="166427"/>
                  </a:lnTo>
                  <a:lnTo>
                    <a:pt x="387920" y="166427"/>
                  </a:lnTo>
                  <a:close/>
                  <a:moveTo>
                    <a:pt x="215838" y="2791"/>
                  </a:moveTo>
                  <a:lnTo>
                    <a:pt x="270993" y="2791"/>
                  </a:lnTo>
                  <a:lnTo>
                    <a:pt x="332482" y="166427"/>
                  </a:lnTo>
                  <a:lnTo>
                    <a:pt x="279532" y="166427"/>
                  </a:lnTo>
                  <a:lnTo>
                    <a:pt x="271345" y="139415"/>
                  </a:lnTo>
                  <a:lnTo>
                    <a:pt x="213939" y="139415"/>
                  </a:lnTo>
                  <a:lnTo>
                    <a:pt x="205963" y="166427"/>
                  </a:lnTo>
                  <a:lnTo>
                    <a:pt x="154335" y="166427"/>
                  </a:lnTo>
                  <a:close/>
                  <a:moveTo>
                    <a:pt x="75679" y="0"/>
                  </a:moveTo>
                  <a:cubicBezTo>
                    <a:pt x="96590" y="0"/>
                    <a:pt x="112533" y="3888"/>
                    <a:pt x="123509" y="11664"/>
                  </a:cubicBezTo>
                  <a:cubicBezTo>
                    <a:pt x="134485" y="19441"/>
                    <a:pt x="141015" y="31812"/>
                    <a:pt x="143099" y="48779"/>
                  </a:cubicBezTo>
                  <a:lnTo>
                    <a:pt x="95436" y="51569"/>
                  </a:lnTo>
                  <a:cubicBezTo>
                    <a:pt x="94171" y="44202"/>
                    <a:pt x="91511" y="38844"/>
                    <a:pt x="87455" y="35496"/>
                  </a:cubicBezTo>
                  <a:cubicBezTo>
                    <a:pt x="83400" y="32147"/>
                    <a:pt x="77800" y="30473"/>
                    <a:pt x="70656" y="30473"/>
                  </a:cubicBezTo>
                  <a:cubicBezTo>
                    <a:pt x="64778" y="30473"/>
                    <a:pt x="60350" y="31719"/>
                    <a:pt x="57374" y="34212"/>
                  </a:cubicBezTo>
                  <a:cubicBezTo>
                    <a:pt x="54397" y="36705"/>
                    <a:pt x="52909" y="39737"/>
                    <a:pt x="52909" y="43309"/>
                  </a:cubicBezTo>
                  <a:cubicBezTo>
                    <a:pt x="52909" y="45914"/>
                    <a:pt x="54137" y="48258"/>
                    <a:pt x="56592" y="50341"/>
                  </a:cubicBezTo>
                  <a:cubicBezTo>
                    <a:pt x="58973" y="52499"/>
                    <a:pt x="64629" y="54508"/>
                    <a:pt x="73559" y="56369"/>
                  </a:cubicBezTo>
                  <a:cubicBezTo>
                    <a:pt x="95660" y="61131"/>
                    <a:pt x="111491" y="65950"/>
                    <a:pt x="121053" y="70824"/>
                  </a:cubicBezTo>
                  <a:cubicBezTo>
                    <a:pt x="130616" y="75698"/>
                    <a:pt x="137573" y="81744"/>
                    <a:pt x="141927" y="88962"/>
                  </a:cubicBezTo>
                  <a:cubicBezTo>
                    <a:pt x="146280" y="96180"/>
                    <a:pt x="148456" y="104254"/>
                    <a:pt x="148456" y="113184"/>
                  </a:cubicBezTo>
                  <a:cubicBezTo>
                    <a:pt x="148456" y="123676"/>
                    <a:pt x="145554" y="133350"/>
                    <a:pt x="139750" y="142205"/>
                  </a:cubicBezTo>
                  <a:cubicBezTo>
                    <a:pt x="133946" y="151061"/>
                    <a:pt x="125834" y="157776"/>
                    <a:pt x="115416" y="162353"/>
                  </a:cubicBezTo>
                  <a:cubicBezTo>
                    <a:pt x="104999" y="166929"/>
                    <a:pt x="91864" y="169218"/>
                    <a:pt x="76014" y="169218"/>
                  </a:cubicBezTo>
                  <a:cubicBezTo>
                    <a:pt x="48183" y="169218"/>
                    <a:pt x="28910" y="163860"/>
                    <a:pt x="18195" y="153144"/>
                  </a:cubicBezTo>
                  <a:cubicBezTo>
                    <a:pt x="7479" y="142429"/>
                    <a:pt x="1414" y="128811"/>
                    <a:pt x="0" y="112291"/>
                  </a:cubicBezTo>
                  <a:lnTo>
                    <a:pt x="48109" y="109277"/>
                  </a:lnTo>
                  <a:cubicBezTo>
                    <a:pt x="49151" y="117091"/>
                    <a:pt x="51272" y="123044"/>
                    <a:pt x="54471" y="127137"/>
                  </a:cubicBezTo>
                  <a:cubicBezTo>
                    <a:pt x="59680" y="133759"/>
                    <a:pt x="67122" y="137071"/>
                    <a:pt x="76796" y="137071"/>
                  </a:cubicBezTo>
                  <a:cubicBezTo>
                    <a:pt x="84014" y="137071"/>
                    <a:pt x="89576" y="135378"/>
                    <a:pt x="93483" y="131992"/>
                  </a:cubicBezTo>
                  <a:cubicBezTo>
                    <a:pt x="97390" y="128606"/>
                    <a:pt x="99343" y="124681"/>
                    <a:pt x="99343" y="120216"/>
                  </a:cubicBezTo>
                  <a:cubicBezTo>
                    <a:pt x="99343" y="115974"/>
                    <a:pt x="97483" y="112179"/>
                    <a:pt x="93762" y="108831"/>
                  </a:cubicBezTo>
                  <a:cubicBezTo>
                    <a:pt x="90041" y="105482"/>
                    <a:pt x="81409" y="102319"/>
                    <a:pt x="67866" y="99343"/>
                  </a:cubicBezTo>
                  <a:cubicBezTo>
                    <a:pt x="45691" y="94357"/>
                    <a:pt x="29878" y="87734"/>
                    <a:pt x="20427" y="79474"/>
                  </a:cubicBezTo>
                  <a:cubicBezTo>
                    <a:pt x="10902" y="71214"/>
                    <a:pt x="6139" y="60685"/>
                    <a:pt x="6139" y="47886"/>
                  </a:cubicBezTo>
                  <a:cubicBezTo>
                    <a:pt x="6139" y="39477"/>
                    <a:pt x="8577" y="31533"/>
                    <a:pt x="13451" y="24054"/>
                  </a:cubicBezTo>
                  <a:cubicBezTo>
                    <a:pt x="18325" y="16576"/>
                    <a:pt x="25655" y="10697"/>
                    <a:pt x="35440" y="6418"/>
                  </a:cubicBezTo>
                  <a:cubicBezTo>
                    <a:pt x="45225" y="2139"/>
                    <a:pt x="58639" y="0"/>
                    <a:pt x="756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dirty="0">
                <a:solidFill>
                  <a:srgbClr val="F7443C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76DB333E-8CCD-4E3D-AEF4-79EB6AFF2EAF}"/>
              </a:ext>
            </a:extLst>
          </p:cNvPr>
          <p:cNvGrpSpPr/>
          <p:nvPr/>
        </p:nvGrpSpPr>
        <p:grpSpPr>
          <a:xfrm>
            <a:off x="9588155" y="5798992"/>
            <a:ext cx="1988901" cy="169218"/>
            <a:chOff x="3156017" y="3335689"/>
            <a:chExt cx="1988901" cy="169218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A7C57B09-9A6D-42BB-A211-AFD55F3E4328}"/>
                </a:ext>
              </a:extLst>
            </p:cNvPr>
            <p:cNvSpPr txBox="1"/>
            <p:nvPr/>
          </p:nvSpPr>
          <p:spPr>
            <a:xfrm>
              <a:off x="4279408" y="3335689"/>
              <a:ext cx="865510" cy="169218"/>
            </a:xfrm>
            <a:custGeom>
              <a:avLst/>
              <a:gdLst/>
              <a:ahLst/>
              <a:cxnLst/>
              <a:rect l="l" t="t" r="r" b="b"/>
              <a:pathLst>
                <a:path w="865510" h="169218">
                  <a:moveTo>
                    <a:pt x="51011" y="98115"/>
                  </a:moveTo>
                  <a:lnTo>
                    <a:pt x="51011" y="131266"/>
                  </a:lnTo>
                  <a:lnTo>
                    <a:pt x="76795" y="131266"/>
                  </a:lnTo>
                  <a:cubicBezTo>
                    <a:pt x="85502" y="131266"/>
                    <a:pt x="91641" y="129722"/>
                    <a:pt x="95213" y="126634"/>
                  </a:cubicBezTo>
                  <a:cubicBezTo>
                    <a:pt x="98785" y="123546"/>
                    <a:pt x="100571" y="119397"/>
                    <a:pt x="100571" y="114188"/>
                  </a:cubicBezTo>
                  <a:cubicBezTo>
                    <a:pt x="100571" y="109352"/>
                    <a:pt x="98803" y="105463"/>
                    <a:pt x="95269" y="102524"/>
                  </a:cubicBezTo>
                  <a:cubicBezTo>
                    <a:pt x="91734" y="99585"/>
                    <a:pt x="85539" y="98115"/>
                    <a:pt x="76684" y="98115"/>
                  </a:cubicBezTo>
                  <a:close/>
                  <a:moveTo>
                    <a:pt x="765497" y="39849"/>
                  </a:moveTo>
                  <a:lnTo>
                    <a:pt x="765497" y="129257"/>
                  </a:lnTo>
                  <a:lnTo>
                    <a:pt x="777887" y="129257"/>
                  </a:lnTo>
                  <a:cubicBezTo>
                    <a:pt x="788454" y="129257"/>
                    <a:pt x="795970" y="128085"/>
                    <a:pt x="800435" y="125741"/>
                  </a:cubicBezTo>
                  <a:cubicBezTo>
                    <a:pt x="804900" y="123397"/>
                    <a:pt x="808397" y="119304"/>
                    <a:pt x="810927" y="113463"/>
                  </a:cubicBezTo>
                  <a:cubicBezTo>
                    <a:pt x="813457" y="107621"/>
                    <a:pt x="814722" y="98152"/>
                    <a:pt x="814722" y="85055"/>
                  </a:cubicBezTo>
                  <a:cubicBezTo>
                    <a:pt x="814722" y="67717"/>
                    <a:pt x="811895" y="55848"/>
                    <a:pt x="806239" y="49448"/>
                  </a:cubicBezTo>
                  <a:cubicBezTo>
                    <a:pt x="800584" y="43049"/>
                    <a:pt x="791208" y="39849"/>
                    <a:pt x="778111" y="39849"/>
                  </a:cubicBezTo>
                  <a:close/>
                  <a:moveTo>
                    <a:pt x="601787" y="38286"/>
                  </a:moveTo>
                  <a:cubicBezTo>
                    <a:pt x="591592" y="38286"/>
                    <a:pt x="583406" y="41895"/>
                    <a:pt x="577230" y="49113"/>
                  </a:cubicBezTo>
                  <a:cubicBezTo>
                    <a:pt x="571054" y="56332"/>
                    <a:pt x="567965" y="68275"/>
                    <a:pt x="567965" y="84944"/>
                  </a:cubicBezTo>
                  <a:cubicBezTo>
                    <a:pt x="567965" y="101464"/>
                    <a:pt x="571035" y="113333"/>
                    <a:pt x="577174" y="120551"/>
                  </a:cubicBezTo>
                  <a:cubicBezTo>
                    <a:pt x="583313" y="127769"/>
                    <a:pt x="591666" y="131378"/>
                    <a:pt x="602233" y="131378"/>
                  </a:cubicBezTo>
                  <a:cubicBezTo>
                    <a:pt x="613097" y="131378"/>
                    <a:pt x="621506" y="127843"/>
                    <a:pt x="627459" y="120774"/>
                  </a:cubicBezTo>
                  <a:cubicBezTo>
                    <a:pt x="633413" y="113705"/>
                    <a:pt x="636389" y="101017"/>
                    <a:pt x="636389" y="82711"/>
                  </a:cubicBezTo>
                  <a:cubicBezTo>
                    <a:pt x="636389" y="67308"/>
                    <a:pt x="633282" y="56052"/>
                    <a:pt x="627069" y="48946"/>
                  </a:cubicBezTo>
                  <a:cubicBezTo>
                    <a:pt x="620855" y="41839"/>
                    <a:pt x="612428" y="38286"/>
                    <a:pt x="601787" y="38286"/>
                  </a:cubicBezTo>
                  <a:close/>
                  <a:moveTo>
                    <a:pt x="411287" y="38286"/>
                  </a:moveTo>
                  <a:cubicBezTo>
                    <a:pt x="401092" y="38286"/>
                    <a:pt x="392906" y="41895"/>
                    <a:pt x="386730" y="49113"/>
                  </a:cubicBezTo>
                  <a:cubicBezTo>
                    <a:pt x="380554" y="56332"/>
                    <a:pt x="377465" y="68275"/>
                    <a:pt x="377465" y="84944"/>
                  </a:cubicBezTo>
                  <a:cubicBezTo>
                    <a:pt x="377465" y="101464"/>
                    <a:pt x="380535" y="113333"/>
                    <a:pt x="386674" y="120551"/>
                  </a:cubicBezTo>
                  <a:cubicBezTo>
                    <a:pt x="392813" y="127769"/>
                    <a:pt x="401166" y="131378"/>
                    <a:pt x="411733" y="131378"/>
                  </a:cubicBezTo>
                  <a:cubicBezTo>
                    <a:pt x="422597" y="131378"/>
                    <a:pt x="431006" y="127843"/>
                    <a:pt x="436959" y="120774"/>
                  </a:cubicBezTo>
                  <a:cubicBezTo>
                    <a:pt x="442913" y="113705"/>
                    <a:pt x="445889" y="101017"/>
                    <a:pt x="445889" y="82711"/>
                  </a:cubicBezTo>
                  <a:cubicBezTo>
                    <a:pt x="445889" y="67308"/>
                    <a:pt x="442782" y="56052"/>
                    <a:pt x="436569" y="48946"/>
                  </a:cubicBezTo>
                  <a:cubicBezTo>
                    <a:pt x="430355" y="41839"/>
                    <a:pt x="421928" y="38286"/>
                    <a:pt x="411287" y="38286"/>
                  </a:cubicBezTo>
                  <a:close/>
                  <a:moveTo>
                    <a:pt x="51011" y="35942"/>
                  </a:moveTo>
                  <a:lnTo>
                    <a:pt x="51011" y="66973"/>
                  </a:lnTo>
                  <a:lnTo>
                    <a:pt x="73000" y="66973"/>
                  </a:lnTo>
                  <a:cubicBezTo>
                    <a:pt x="80888" y="66973"/>
                    <a:pt x="86376" y="65615"/>
                    <a:pt x="89464" y="62899"/>
                  </a:cubicBezTo>
                  <a:cubicBezTo>
                    <a:pt x="92553" y="60182"/>
                    <a:pt x="94097" y="56257"/>
                    <a:pt x="94097" y="51123"/>
                  </a:cubicBezTo>
                  <a:cubicBezTo>
                    <a:pt x="94097" y="46360"/>
                    <a:pt x="92553" y="42639"/>
                    <a:pt x="89464" y="39960"/>
                  </a:cubicBezTo>
                  <a:cubicBezTo>
                    <a:pt x="86376" y="37282"/>
                    <a:pt x="81000" y="35942"/>
                    <a:pt x="73335" y="35942"/>
                  </a:cubicBezTo>
                  <a:close/>
                  <a:moveTo>
                    <a:pt x="714933" y="2791"/>
                  </a:moveTo>
                  <a:lnTo>
                    <a:pt x="790054" y="2791"/>
                  </a:lnTo>
                  <a:cubicBezTo>
                    <a:pt x="804863" y="2791"/>
                    <a:pt x="816825" y="4800"/>
                    <a:pt x="825940" y="8818"/>
                  </a:cubicBezTo>
                  <a:cubicBezTo>
                    <a:pt x="835056" y="12837"/>
                    <a:pt x="842590" y="18604"/>
                    <a:pt x="848544" y="26119"/>
                  </a:cubicBezTo>
                  <a:cubicBezTo>
                    <a:pt x="854497" y="33635"/>
                    <a:pt x="858813" y="42379"/>
                    <a:pt x="861492" y="52350"/>
                  </a:cubicBezTo>
                  <a:cubicBezTo>
                    <a:pt x="864171" y="62322"/>
                    <a:pt x="865510" y="72889"/>
                    <a:pt x="865510" y="84051"/>
                  </a:cubicBezTo>
                  <a:cubicBezTo>
                    <a:pt x="865510" y="101538"/>
                    <a:pt x="863519" y="115100"/>
                    <a:pt x="859538" y="124737"/>
                  </a:cubicBezTo>
                  <a:cubicBezTo>
                    <a:pt x="855557" y="134373"/>
                    <a:pt x="850032" y="142447"/>
                    <a:pt x="842963" y="148958"/>
                  </a:cubicBezTo>
                  <a:cubicBezTo>
                    <a:pt x="835893" y="155470"/>
                    <a:pt x="828303" y="159804"/>
                    <a:pt x="820192" y="161962"/>
                  </a:cubicBezTo>
                  <a:cubicBezTo>
                    <a:pt x="809104" y="164939"/>
                    <a:pt x="799058" y="166427"/>
                    <a:pt x="790054" y="166427"/>
                  </a:cubicBezTo>
                  <a:lnTo>
                    <a:pt x="714933" y="166427"/>
                  </a:lnTo>
                  <a:close/>
                  <a:moveTo>
                    <a:pt x="180863" y="2791"/>
                  </a:moveTo>
                  <a:lnTo>
                    <a:pt x="231428" y="2791"/>
                  </a:lnTo>
                  <a:lnTo>
                    <a:pt x="231428" y="126132"/>
                  </a:lnTo>
                  <a:lnTo>
                    <a:pt x="310344" y="126132"/>
                  </a:lnTo>
                  <a:lnTo>
                    <a:pt x="310344" y="166427"/>
                  </a:lnTo>
                  <a:lnTo>
                    <a:pt x="180863" y="166427"/>
                  </a:lnTo>
                  <a:close/>
                  <a:moveTo>
                    <a:pt x="0" y="2791"/>
                  </a:moveTo>
                  <a:lnTo>
                    <a:pt x="94655" y="2791"/>
                  </a:lnTo>
                  <a:cubicBezTo>
                    <a:pt x="110430" y="2791"/>
                    <a:pt x="122541" y="6697"/>
                    <a:pt x="130987" y="14511"/>
                  </a:cubicBezTo>
                  <a:cubicBezTo>
                    <a:pt x="139433" y="22324"/>
                    <a:pt x="143656" y="31998"/>
                    <a:pt x="143656" y="43532"/>
                  </a:cubicBezTo>
                  <a:cubicBezTo>
                    <a:pt x="143656" y="53206"/>
                    <a:pt x="140643" y="61503"/>
                    <a:pt x="134615" y="68424"/>
                  </a:cubicBezTo>
                  <a:cubicBezTo>
                    <a:pt x="130597" y="73037"/>
                    <a:pt x="124718" y="76684"/>
                    <a:pt x="116979" y="79363"/>
                  </a:cubicBezTo>
                  <a:cubicBezTo>
                    <a:pt x="128736" y="82190"/>
                    <a:pt x="137387" y="87046"/>
                    <a:pt x="142931" y="93929"/>
                  </a:cubicBezTo>
                  <a:cubicBezTo>
                    <a:pt x="148475" y="100813"/>
                    <a:pt x="151247" y="109463"/>
                    <a:pt x="151247" y="119881"/>
                  </a:cubicBezTo>
                  <a:cubicBezTo>
                    <a:pt x="151247" y="128364"/>
                    <a:pt x="149275" y="135992"/>
                    <a:pt x="145331" y="142763"/>
                  </a:cubicBezTo>
                  <a:cubicBezTo>
                    <a:pt x="141387" y="149535"/>
                    <a:pt x="135992" y="154893"/>
                    <a:pt x="129146" y="158837"/>
                  </a:cubicBezTo>
                  <a:cubicBezTo>
                    <a:pt x="124904" y="161293"/>
                    <a:pt x="118504" y="163078"/>
                    <a:pt x="109947" y="164195"/>
                  </a:cubicBezTo>
                  <a:cubicBezTo>
                    <a:pt x="98561" y="165683"/>
                    <a:pt x="91008" y="166427"/>
                    <a:pt x="87288" y="166427"/>
                  </a:cubicBezTo>
                  <a:lnTo>
                    <a:pt x="0" y="166427"/>
                  </a:lnTo>
                  <a:close/>
                  <a:moveTo>
                    <a:pt x="601898" y="0"/>
                  </a:moveTo>
                  <a:cubicBezTo>
                    <a:pt x="629134" y="0"/>
                    <a:pt x="650118" y="7311"/>
                    <a:pt x="664852" y="21934"/>
                  </a:cubicBezTo>
                  <a:cubicBezTo>
                    <a:pt x="679586" y="36556"/>
                    <a:pt x="686953" y="57038"/>
                    <a:pt x="686953" y="83381"/>
                  </a:cubicBezTo>
                  <a:cubicBezTo>
                    <a:pt x="686953" y="102505"/>
                    <a:pt x="683735" y="118188"/>
                    <a:pt x="677298" y="130429"/>
                  </a:cubicBezTo>
                  <a:cubicBezTo>
                    <a:pt x="670861" y="142670"/>
                    <a:pt x="661560" y="152195"/>
                    <a:pt x="649393" y="159004"/>
                  </a:cubicBezTo>
                  <a:cubicBezTo>
                    <a:pt x="637226" y="165813"/>
                    <a:pt x="622064" y="169218"/>
                    <a:pt x="603907" y="169218"/>
                  </a:cubicBezTo>
                  <a:cubicBezTo>
                    <a:pt x="585453" y="169218"/>
                    <a:pt x="570179" y="166278"/>
                    <a:pt x="558087" y="160400"/>
                  </a:cubicBezTo>
                  <a:cubicBezTo>
                    <a:pt x="545995" y="154521"/>
                    <a:pt x="536191" y="145219"/>
                    <a:pt x="528675" y="132494"/>
                  </a:cubicBezTo>
                  <a:cubicBezTo>
                    <a:pt x="521159" y="119770"/>
                    <a:pt x="517401" y="103845"/>
                    <a:pt x="517401" y="84720"/>
                  </a:cubicBezTo>
                  <a:cubicBezTo>
                    <a:pt x="517401" y="58006"/>
                    <a:pt x="524842" y="37207"/>
                    <a:pt x="539725" y="22324"/>
                  </a:cubicBezTo>
                  <a:cubicBezTo>
                    <a:pt x="554608" y="7441"/>
                    <a:pt x="575332" y="0"/>
                    <a:pt x="601898" y="0"/>
                  </a:cubicBezTo>
                  <a:close/>
                  <a:moveTo>
                    <a:pt x="411398" y="0"/>
                  </a:moveTo>
                  <a:cubicBezTo>
                    <a:pt x="438634" y="0"/>
                    <a:pt x="459618" y="7311"/>
                    <a:pt x="474352" y="21934"/>
                  </a:cubicBezTo>
                  <a:cubicBezTo>
                    <a:pt x="489086" y="36556"/>
                    <a:pt x="496453" y="57038"/>
                    <a:pt x="496453" y="83381"/>
                  </a:cubicBezTo>
                  <a:cubicBezTo>
                    <a:pt x="496453" y="102505"/>
                    <a:pt x="493235" y="118188"/>
                    <a:pt x="486798" y="130429"/>
                  </a:cubicBezTo>
                  <a:cubicBezTo>
                    <a:pt x="480361" y="142670"/>
                    <a:pt x="471060" y="152195"/>
                    <a:pt x="458893" y="159004"/>
                  </a:cubicBezTo>
                  <a:cubicBezTo>
                    <a:pt x="446726" y="165813"/>
                    <a:pt x="431564" y="169218"/>
                    <a:pt x="413407" y="169218"/>
                  </a:cubicBezTo>
                  <a:cubicBezTo>
                    <a:pt x="394953" y="169218"/>
                    <a:pt x="379679" y="166278"/>
                    <a:pt x="367587" y="160400"/>
                  </a:cubicBezTo>
                  <a:cubicBezTo>
                    <a:pt x="355495" y="154521"/>
                    <a:pt x="345691" y="145219"/>
                    <a:pt x="338175" y="132494"/>
                  </a:cubicBezTo>
                  <a:cubicBezTo>
                    <a:pt x="330659" y="119770"/>
                    <a:pt x="326901" y="103845"/>
                    <a:pt x="326901" y="84720"/>
                  </a:cubicBezTo>
                  <a:cubicBezTo>
                    <a:pt x="326901" y="58006"/>
                    <a:pt x="334342" y="37207"/>
                    <a:pt x="349225" y="22324"/>
                  </a:cubicBezTo>
                  <a:cubicBezTo>
                    <a:pt x="364108" y="7441"/>
                    <a:pt x="384832" y="0"/>
                    <a:pt x="4113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dirty="0">
                <a:solidFill>
                  <a:srgbClr val="F7443C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85692831-EA77-4AAE-94DF-15FF25F15D69}"/>
                </a:ext>
              </a:extLst>
            </p:cNvPr>
            <p:cNvSpPr txBox="1"/>
            <p:nvPr/>
          </p:nvSpPr>
          <p:spPr>
            <a:xfrm>
              <a:off x="3156017" y="3335689"/>
              <a:ext cx="1023007" cy="169218"/>
            </a:xfrm>
            <a:custGeom>
              <a:avLst/>
              <a:gdLst/>
              <a:ahLst/>
              <a:cxnLst/>
              <a:rect l="l" t="t" r="r" b="b"/>
              <a:pathLst>
                <a:path w="1023007" h="169218">
                  <a:moveTo>
                    <a:pt x="633357" y="45207"/>
                  </a:moveTo>
                  <a:lnTo>
                    <a:pt x="615483" y="104031"/>
                  </a:lnTo>
                  <a:lnTo>
                    <a:pt x="651418" y="104031"/>
                  </a:lnTo>
                  <a:close/>
                  <a:moveTo>
                    <a:pt x="50564" y="39849"/>
                  </a:moveTo>
                  <a:lnTo>
                    <a:pt x="50564" y="129257"/>
                  </a:lnTo>
                  <a:lnTo>
                    <a:pt x="62954" y="129257"/>
                  </a:lnTo>
                  <a:cubicBezTo>
                    <a:pt x="73521" y="129257"/>
                    <a:pt x="81037" y="128085"/>
                    <a:pt x="85502" y="125741"/>
                  </a:cubicBezTo>
                  <a:cubicBezTo>
                    <a:pt x="89967" y="123397"/>
                    <a:pt x="93464" y="119304"/>
                    <a:pt x="95994" y="113463"/>
                  </a:cubicBezTo>
                  <a:cubicBezTo>
                    <a:pt x="98524" y="107621"/>
                    <a:pt x="99789" y="98152"/>
                    <a:pt x="99789" y="85055"/>
                  </a:cubicBezTo>
                  <a:cubicBezTo>
                    <a:pt x="99789" y="67717"/>
                    <a:pt x="96962" y="55848"/>
                    <a:pt x="91306" y="49448"/>
                  </a:cubicBezTo>
                  <a:cubicBezTo>
                    <a:pt x="85651" y="43049"/>
                    <a:pt x="76274" y="39849"/>
                    <a:pt x="63178" y="39849"/>
                  </a:cubicBezTo>
                  <a:close/>
                  <a:moveTo>
                    <a:pt x="258328" y="38286"/>
                  </a:moveTo>
                  <a:cubicBezTo>
                    <a:pt x="248134" y="38286"/>
                    <a:pt x="239948" y="41895"/>
                    <a:pt x="233772" y="49113"/>
                  </a:cubicBezTo>
                  <a:cubicBezTo>
                    <a:pt x="227595" y="56332"/>
                    <a:pt x="224507" y="68275"/>
                    <a:pt x="224507" y="84944"/>
                  </a:cubicBezTo>
                  <a:cubicBezTo>
                    <a:pt x="224507" y="101464"/>
                    <a:pt x="227577" y="113333"/>
                    <a:pt x="233716" y="120551"/>
                  </a:cubicBezTo>
                  <a:cubicBezTo>
                    <a:pt x="239855" y="127769"/>
                    <a:pt x="248208" y="131378"/>
                    <a:pt x="258775" y="131378"/>
                  </a:cubicBezTo>
                  <a:cubicBezTo>
                    <a:pt x="269639" y="131378"/>
                    <a:pt x="278048" y="127843"/>
                    <a:pt x="284001" y="120774"/>
                  </a:cubicBezTo>
                  <a:cubicBezTo>
                    <a:pt x="289954" y="113705"/>
                    <a:pt x="292931" y="101017"/>
                    <a:pt x="292931" y="82711"/>
                  </a:cubicBezTo>
                  <a:cubicBezTo>
                    <a:pt x="292931" y="67308"/>
                    <a:pt x="289824" y="56052"/>
                    <a:pt x="283611" y="48946"/>
                  </a:cubicBezTo>
                  <a:cubicBezTo>
                    <a:pt x="277397" y="41839"/>
                    <a:pt x="268970" y="38286"/>
                    <a:pt x="258328" y="38286"/>
                  </a:cubicBezTo>
                  <a:close/>
                  <a:moveTo>
                    <a:pt x="885044" y="2791"/>
                  </a:moveTo>
                  <a:lnTo>
                    <a:pt x="1020552" y="2791"/>
                  </a:lnTo>
                  <a:lnTo>
                    <a:pt x="1020552" y="37728"/>
                  </a:lnTo>
                  <a:lnTo>
                    <a:pt x="935720" y="37728"/>
                  </a:lnTo>
                  <a:lnTo>
                    <a:pt x="935720" y="63736"/>
                  </a:lnTo>
                  <a:lnTo>
                    <a:pt x="1014413" y="63736"/>
                  </a:lnTo>
                  <a:lnTo>
                    <a:pt x="1014413" y="97110"/>
                  </a:lnTo>
                  <a:lnTo>
                    <a:pt x="935720" y="97110"/>
                  </a:lnTo>
                  <a:lnTo>
                    <a:pt x="935720" y="129369"/>
                  </a:lnTo>
                  <a:lnTo>
                    <a:pt x="1023007" y="129369"/>
                  </a:lnTo>
                  <a:lnTo>
                    <a:pt x="1023007" y="166427"/>
                  </a:lnTo>
                  <a:lnTo>
                    <a:pt x="885044" y="166427"/>
                  </a:lnTo>
                  <a:close/>
                  <a:moveTo>
                    <a:pt x="711733" y="2791"/>
                  </a:moveTo>
                  <a:lnTo>
                    <a:pt x="865436" y="2791"/>
                  </a:lnTo>
                  <a:lnTo>
                    <a:pt x="865436" y="43197"/>
                  </a:lnTo>
                  <a:lnTo>
                    <a:pt x="813867" y="43197"/>
                  </a:lnTo>
                  <a:lnTo>
                    <a:pt x="813867" y="166427"/>
                  </a:lnTo>
                  <a:lnTo>
                    <a:pt x="763302" y="166427"/>
                  </a:lnTo>
                  <a:lnTo>
                    <a:pt x="763302" y="43197"/>
                  </a:lnTo>
                  <a:lnTo>
                    <a:pt x="711733" y="43197"/>
                  </a:lnTo>
                  <a:close/>
                  <a:moveTo>
                    <a:pt x="606400" y="2791"/>
                  </a:moveTo>
                  <a:lnTo>
                    <a:pt x="661555" y="2791"/>
                  </a:lnTo>
                  <a:lnTo>
                    <a:pt x="723044" y="166427"/>
                  </a:lnTo>
                  <a:lnTo>
                    <a:pt x="670094" y="166427"/>
                  </a:lnTo>
                  <a:lnTo>
                    <a:pt x="661907" y="139415"/>
                  </a:lnTo>
                  <a:lnTo>
                    <a:pt x="604501" y="139415"/>
                  </a:lnTo>
                  <a:lnTo>
                    <a:pt x="596525" y="166427"/>
                  </a:lnTo>
                  <a:lnTo>
                    <a:pt x="544897" y="166427"/>
                  </a:lnTo>
                  <a:close/>
                  <a:moveTo>
                    <a:pt x="371140" y="2791"/>
                  </a:moveTo>
                  <a:lnTo>
                    <a:pt x="418356" y="2791"/>
                  </a:lnTo>
                  <a:lnTo>
                    <a:pt x="479971" y="93322"/>
                  </a:lnTo>
                  <a:lnTo>
                    <a:pt x="479971" y="2791"/>
                  </a:lnTo>
                  <a:lnTo>
                    <a:pt x="527633" y="2791"/>
                  </a:lnTo>
                  <a:lnTo>
                    <a:pt x="527633" y="166427"/>
                  </a:lnTo>
                  <a:lnTo>
                    <a:pt x="479971" y="166427"/>
                  </a:lnTo>
                  <a:lnTo>
                    <a:pt x="418691" y="76579"/>
                  </a:lnTo>
                  <a:lnTo>
                    <a:pt x="418691" y="166427"/>
                  </a:lnTo>
                  <a:lnTo>
                    <a:pt x="371140" y="166427"/>
                  </a:lnTo>
                  <a:close/>
                  <a:moveTo>
                    <a:pt x="0" y="2791"/>
                  </a:moveTo>
                  <a:lnTo>
                    <a:pt x="75121" y="2791"/>
                  </a:lnTo>
                  <a:cubicBezTo>
                    <a:pt x="89929" y="2791"/>
                    <a:pt x="101892" y="4800"/>
                    <a:pt x="111007" y="8818"/>
                  </a:cubicBezTo>
                  <a:cubicBezTo>
                    <a:pt x="120123" y="12837"/>
                    <a:pt x="127657" y="18604"/>
                    <a:pt x="133610" y="26119"/>
                  </a:cubicBezTo>
                  <a:cubicBezTo>
                    <a:pt x="139564" y="33635"/>
                    <a:pt x="143880" y="42379"/>
                    <a:pt x="146559" y="52350"/>
                  </a:cubicBezTo>
                  <a:cubicBezTo>
                    <a:pt x="149237" y="62322"/>
                    <a:pt x="150577" y="72889"/>
                    <a:pt x="150577" y="84051"/>
                  </a:cubicBezTo>
                  <a:cubicBezTo>
                    <a:pt x="150577" y="101538"/>
                    <a:pt x="148586" y="115100"/>
                    <a:pt x="144605" y="124737"/>
                  </a:cubicBezTo>
                  <a:cubicBezTo>
                    <a:pt x="140624" y="134373"/>
                    <a:pt x="135099" y="142447"/>
                    <a:pt x="128029" y="148958"/>
                  </a:cubicBezTo>
                  <a:cubicBezTo>
                    <a:pt x="120960" y="155470"/>
                    <a:pt x="113370" y="159804"/>
                    <a:pt x="105259" y="161962"/>
                  </a:cubicBezTo>
                  <a:cubicBezTo>
                    <a:pt x="94171" y="164939"/>
                    <a:pt x="84125" y="166427"/>
                    <a:pt x="75121" y="166427"/>
                  </a:cubicBezTo>
                  <a:lnTo>
                    <a:pt x="0" y="166427"/>
                  </a:lnTo>
                  <a:close/>
                  <a:moveTo>
                    <a:pt x="258440" y="0"/>
                  </a:moveTo>
                  <a:cubicBezTo>
                    <a:pt x="285676" y="0"/>
                    <a:pt x="306660" y="7311"/>
                    <a:pt x="321394" y="21934"/>
                  </a:cubicBezTo>
                  <a:cubicBezTo>
                    <a:pt x="336128" y="36556"/>
                    <a:pt x="343495" y="57038"/>
                    <a:pt x="343495" y="83381"/>
                  </a:cubicBezTo>
                  <a:cubicBezTo>
                    <a:pt x="343495" y="102505"/>
                    <a:pt x="340277" y="118188"/>
                    <a:pt x="333840" y="130429"/>
                  </a:cubicBezTo>
                  <a:cubicBezTo>
                    <a:pt x="327403" y="142670"/>
                    <a:pt x="318102" y="152195"/>
                    <a:pt x="305935" y="159004"/>
                  </a:cubicBezTo>
                  <a:cubicBezTo>
                    <a:pt x="293768" y="165813"/>
                    <a:pt x="278606" y="169218"/>
                    <a:pt x="260449" y="169218"/>
                  </a:cubicBezTo>
                  <a:cubicBezTo>
                    <a:pt x="241995" y="169218"/>
                    <a:pt x="226721" y="166278"/>
                    <a:pt x="214629" y="160400"/>
                  </a:cubicBezTo>
                  <a:cubicBezTo>
                    <a:pt x="202537" y="154521"/>
                    <a:pt x="192732" y="145219"/>
                    <a:pt x="185217" y="132494"/>
                  </a:cubicBezTo>
                  <a:cubicBezTo>
                    <a:pt x="177701" y="119770"/>
                    <a:pt x="173943" y="103845"/>
                    <a:pt x="173943" y="84720"/>
                  </a:cubicBezTo>
                  <a:cubicBezTo>
                    <a:pt x="173943" y="58006"/>
                    <a:pt x="181384" y="37207"/>
                    <a:pt x="196267" y="22324"/>
                  </a:cubicBezTo>
                  <a:cubicBezTo>
                    <a:pt x="211150" y="7441"/>
                    <a:pt x="231874" y="0"/>
                    <a:pt x="2584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dirty="0">
                <a:solidFill>
                  <a:srgbClr val="F7443C"/>
                </a:solidFill>
                <a:latin typeface="Arial Black" panose="020B0A04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32">
            <a:extLst>
              <a:ext uri="{FF2B5EF4-FFF2-40B4-BE49-F238E27FC236}">
                <a16:creationId xmlns:a16="http://schemas.microsoft.com/office/drawing/2014/main" id="{78D0B4D1-956D-4764-9C78-3C17F4258A69}"/>
              </a:ext>
            </a:extLst>
          </p:cNvPr>
          <p:cNvSpPr/>
          <p:nvPr/>
        </p:nvSpPr>
        <p:spPr>
          <a:xfrm>
            <a:off x="2319337" y="1998281"/>
            <a:ext cx="8476443" cy="2200897"/>
          </a:xfrm>
          <a:custGeom>
            <a:avLst/>
            <a:gdLst>
              <a:gd name="connsiteX0" fmla="*/ 8412480 w 8476443"/>
              <a:gd name="connsiteY0" fmla="*/ 1613205 h 2200897"/>
              <a:gd name="connsiteX1" fmla="*/ 8304848 w 8476443"/>
              <a:gd name="connsiteY1" fmla="*/ 1650352 h 2200897"/>
              <a:gd name="connsiteX2" fmla="*/ 8303895 w 8476443"/>
              <a:gd name="connsiteY2" fmla="*/ 1623682 h 2200897"/>
              <a:gd name="connsiteX3" fmla="*/ 8302943 w 8476443"/>
              <a:gd name="connsiteY3" fmla="*/ 487350 h 2200897"/>
              <a:gd name="connsiteX4" fmla="*/ 8299133 w 8476443"/>
              <a:gd name="connsiteY4" fmla="*/ 424485 h 2200897"/>
              <a:gd name="connsiteX5" fmla="*/ 8174355 w 8476443"/>
              <a:gd name="connsiteY5" fmla="*/ 159690 h 2200897"/>
              <a:gd name="connsiteX6" fmla="*/ 7863840 w 8476443"/>
              <a:gd name="connsiteY6" fmla="*/ 1575 h 2200897"/>
              <a:gd name="connsiteX7" fmla="*/ 7526655 w 8476443"/>
              <a:gd name="connsiteY7" fmla="*/ 622 h 2200897"/>
              <a:gd name="connsiteX8" fmla="*/ 0 w 8476443"/>
              <a:gd name="connsiteY8" fmla="*/ 622 h 2200897"/>
              <a:gd name="connsiteX9" fmla="*/ 0 w 8476443"/>
              <a:gd name="connsiteY9" fmla="*/ 202552 h 2200897"/>
              <a:gd name="connsiteX10" fmla="*/ 7809548 w 8476443"/>
              <a:gd name="connsiteY10" fmla="*/ 201600 h 2200897"/>
              <a:gd name="connsiteX11" fmla="*/ 8027670 w 8476443"/>
              <a:gd name="connsiteY11" fmla="*/ 288277 h 2200897"/>
              <a:gd name="connsiteX12" fmla="*/ 8129588 w 8476443"/>
              <a:gd name="connsiteY12" fmla="*/ 491160 h 2200897"/>
              <a:gd name="connsiteX13" fmla="*/ 8130540 w 8476443"/>
              <a:gd name="connsiteY13" fmla="*/ 1624635 h 2200897"/>
              <a:gd name="connsiteX14" fmla="*/ 8130540 w 8476443"/>
              <a:gd name="connsiteY14" fmla="*/ 1652257 h 2200897"/>
              <a:gd name="connsiteX15" fmla="*/ 8121015 w 8476443"/>
              <a:gd name="connsiteY15" fmla="*/ 1650352 h 2200897"/>
              <a:gd name="connsiteX16" fmla="*/ 8021955 w 8476443"/>
              <a:gd name="connsiteY16" fmla="*/ 1616062 h 2200897"/>
              <a:gd name="connsiteX17" fmla="*/ 7957185 w 8476443"/>
              <a:gd name="connsiteY17" fmla="*/ 1671307 h 2200897"/>
              <a:gd name="connsiteX18" fmla="*/ 7969568 w 8476443"/>
              <a:gd name="connsiteY18" fmla="*/ 1705597 h 2200897"/>
              <a:gd name="connsiteX19" fmla="*/ 8216265 w 8476443"/>
              <a:gd name="connsiteY19" fmla="*/ 2200897 h 2200897"/>
              <a:gd name="connsiteX20" fmla="*/ 8467725 w 8476443"/>
              <a:gd name="connsiteY20" fmla="*/ 1697025 h 2200897"/>
              <a:gd name="connsiteX21" fmla="*/ 8476298 w 8476443"/>
              <a:gd name="connsiteY21" fmla="*/ 1656067 h 2200897"/>
              <a:gd name="connsiteX22" fmla="*/ 8412480 w 8476443"/>
              <a:gd name="connsiteY22" fmla="*/ 1613205 h 2200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8476443" h="2200897">
                <a:moveTo>
                  <a:pt x="8412480" y="1613205"/>
                </a:moveTo>
                <a:cubicBezTo>
                  <a:pt x="8377238" y="1625587"/>
                  <a:pt x="8342948" y="1637017"/>
                  <a:pt x="8304848" y="1650352"/>
                </a:cubicBezTo>
                <a:cubicBezTo>
                  <a:pt x="8304848" y="1638922"/>
                  <a:pt x="8304848" y="1630350"/>
                  <a:pt x="8303895" y="1623682"/>
                </a:cubicBezTo>
                <a:cubicBezTo>
                  <a:pt x="8303895" y="1432230"/>
                  <a:pt x="8303895" y="678802"/>
                  <a:pt x="8302943" y="487350"/>
                </a:cubicBezTo>
                <a:cubicBezTo>
                  <a:pt x="8302943" y="466395"/>
                  <a:pt x="8301990" y="445440"/>
                  <a:pt x="8299133" y="424485"/>
                </a:cubicBezTo>
                <a:cubicBezTo>
                  <a:pt x="8283893" y="323520"/>
                  <a:pt x="8239125" y="236842"/>
                  <a:pt x="8174355" y="159690"/>
                </a:cubicBezTo>
                <a:cubicBezTo>
                  <a:pt x="8093393" y="65392"/>
                  <a:pt x="7992428" y="4432"/>
                  <a:pt x="7863840" y="1575"/>
                </a:cubicBezTo>
                <a:cubicBezTo>
                  <a:pt x="7750493" y="-1283"/>
                  <a:pt x="7639050" y="622"/>
                  <a:pt x="7526655" y="622"/>
                </a:cubicBezTo>
                <a:cubicBezTo>
                  <a:pt x="6993255" y="622"/>
                  <a:pt x="11430" y="622"/>
                  <a:pt x="0" y="622"/>
                </a:cubicBezTo>
                <a:cubicBezTo>
                  <a:pt x="0" y="68250"/>
                  <a:pt x="0" y="133972"/>
                  <a:pt x="0" y="202552"/>
                </a:cubicBezTo>
                <a:cubicBezTo>
                  <a:pt x="12383" y="202552"/>
                  <a:pt x="7182803" y="203505"/>
                  <a:pt x="7809548" y="201600"/>
                </a:cubicBezTo>
                <a:cubicBezTo>
                  <a:pt x="7896225" y="201600"/>
                  <a:pt x="7966710" y="231127"/>
                  <a:pt x="8027670" y="288277"/>
                </a:cubicBezTo>
                <a:cubicBezTo>
                  <a:pt x="8086725" y="342570"/>
                  <a:pt x="8128635" y="407340"/>
                  <a:pt x="8129588" y="491160"/>
                </a:cubicBezTo>
                <a:cubicBezTo>
                  <a:pt x="8131493" y="681660"/>
                  <a:pt x="8130540" y="1434135"/>
                  <a:pt x="8130540" y="1624635"/>
                </a:cubicBezTo>
                <a:cubicBezTo>
                  <a:pt x="8130540" y="1634160"/>
                  <a:pt x="8130540" y="1642732"/>
                  <a:pt x="8130540" y="1652257"/>
                </a:cubicBezTo>
                <a:cubicBezTo>
                  <a:pt x="8123873" y="1651305"/>
                  <a:pt x="8122920" y="1651305"/>
                  <a:pt x="8121015" y="1650352"/>
                </a:cubicBezTo>
                <a:cubicBezTo>
                  <a:pt x="8088630" y="1638922"/>
                  <a:pt x="8055293" y="1627492"/>
                  <a:pt x="8021955" y="1616062"/>
                </a:cubicBezTo>
                <a:cubicBezTo>
                  <a:pt x="7979093" y="1600822"/>
                  <a:pt x="7949565" y="1624635"/>
                  <a:pt x="7957185" y="1671307"/>
                </a:cubicBezTo>
                <a:cubicBezTo>
                  <a:pt x="7959090" y="1682737"/>
                  <a:pt x="7963853" y="1694167"/>
                  <a:pt x="7969568" y="1705597"/>
                </a:cubicBezTo>
                <a:cubicBezTo>
                  <a:pt x="8023860" y="1815135"/>
                  <a:pt x="8187690" y="2143747"/>
                  <a:pt x="8216265" y="2200897"/>
                </a:cubicBezTo>
                <a:cubicBezTo>
                  <a:pt x="8221028" y="2193277"/>
                  <a:pt x="8386763" y="1859902"/>
                  <a:pt x="8467725" y="1697025"/>
                </a:cubicBezTo>
                <a:cubicBezTo>
                  <a:pt x="8473440" y="1684642"/>
                  <a:pt x="8477250" y="1669402"/>
                  <a:pt x="8476298" y="1656067"/>
                </a:cubicBezTo>
                <a:cubicBezTo>
                  <a:pt x="8475345" y="1617015"/>
                  <a:pt x="8449627" y="1600822"/>
                  <a:pt x="8412480" y="1613205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33">
            <a:extLst>
              <a:ext uri="{FF2B5EF4-FFF2-40B4-BE49-F238E27FC236}">
                <a16:creationId xmlns:a16="http://schemas.microsoft.com/office/drawing/2014/main" id="{77831EA2-095F-424C-803D-F58B0947152B}"/>
              </a:ext>
            </a:extLst>
          </p:cNvPr>
          <p:cNvSpPr/>
          <p:nvPr/>
        </p:nvSpPr>
        <p:spPr>
          <a:xfrm>
            <a:off x="2314575" y="2331656"/>
            <a:ext cx="6547631" cy="1867522"/>
          </a:xfrm>
          <a:custGeom>
            <a:avLst/>
            <a:gdLst>
              <a:gd name="connsiteX0" fmla="*/ 6483668 w 6547631"/>
              <a:gd name="connsiteY0" fmla="*/ 1279830 h 1867522"/>
              <a:gd name="connsiteX1" fmla="*/ 6376035 w 6547631"/>
              <a:gd name="connsiteY1" fmla="*/ 1316977 h 1867522"/>
              <a:gd name="connsiteX2" fmla="*/ 6375083 w 6547631"/>
              <a:gd name="connsiteY2" fmla="*/ 1290307 h 1867522"/>
              <a:gd name="connsiteX3" fmla="*/ 6374130 w 6547631"/>
              <a:gd name="connsiteY3" fmla="*/ 487350 h 1867522"/>
              <a:gd name="connsiteX4" fmla="*/ 6370320 w 6547631"/>
              <a:gd name="connsiteY4" fmla="*/ 424485 h 1867522"/>
              <a:gd name="connsiteX5" fmla="*/ 6245543 w 6547631"/>
              <a:gd name="connsiteY5" fmla="*/ 159690 h 1867522"/>
              <a:gd name="connsiteX6" fmla="*/ 5935028 w 6547631"/>
              <a:gd name="connsiteY6" fmla="*/ 1575 h 1867522"/>
              <a:gd name="connsiteX7" fmla="*/ 5597843 w 6547631"/>
              <a:gd name="connsiteY7" fmla="*/ 622 h 1867522"/>
              <a:gd name="connsiteX8" fmla="*/ 0 w 6547631"/>
              <a:gd name="connsiteY8" fmla="*/ 622 h 1867522"/>
              <a:gd name="connsiteX9" fmla="*/ 0 w 6547631"/>
              <a:gd name="connsiteY9" fmla="*/ 202552 h 1867522"/>
              <a:gd name="connsiteX10" fmla="*/ 5880735 w 6547631"/>
              <a:gd name="connsiteY10" fmla="*/ 201600 h 1867522"/>
              <a:gd name="connsiteX11" fmla="*/ 6098858 w 6547631"/>
              <a:gd name="connsiteY11" fmla="*/ 288277 h 1867522"/>
              <a:gd name="connsiteX12" fmla="*/ 6200775 w 6547631"/>
              <a:gd name="connsiteY12" fmla="*/ 491160 h 1867522"/>
              <a:gd name="connsiteX13" fmla="*/ 6201728 w 6547631"/>
              <a:gd name="connsiteY13" fmla="*/ 1291260 h 1867522"/>
              <a:gd name="connsiteX14" fmla="*/ 6201728 w 6547631"/>
              <a:gd name="connsiteY14" fmla="*/ 1318882 h 1867522"/>
              <a:gd name="connsiteX15" fmla="*/ 6192203 w 6547631"/>
              <a:gd name="connsiteY15" fmla="*/ 1316977 h 1867522"/>
              <a:gd name="connsiteX16" fmla="*/ 6093143 w 6547631"/>
              <a:gd name="connsiteY16" fmla="*/ 1282687 h 1867522"/>
              <a:gd name="connsiteX17" fmla="*/ 6028373 w 6547631"/>
              <a:gd name="connsiteY17" fmla="*/ 1337932 h 1867522"/>
              <a:gd name="connsiteX18" fmla="*/ 6040755 w 6547631"/>
              <a:gd name="connsiteY18" fmla="*/ 1372222 h 1867522"/>
              <a:gd name="connsiteX19" fmla="*/ 6287453 w 6547631"/>
              <a:gd name="connsiteY19" fmla="*/ 1867522 h 1867522"/>
              <a:gd name="connsiteX20" fmla="*/ 6538913 w 6547631"/>
              <a:gd name="connsiteY20" fmla="*/ 1363650 h 1867522"/>
              <a:gd name="connsiteX21" fmla="*/ 6547485 w 6547631"/>
              <a:gd name="connsiteY21" fmla="*/ 1322692 h 1867522"/>
              <a:gd name="connsiteX22" fmla="*/ 6483668 w 6547631"/>
              <a:gd name="connsiteY22" fmla="*/ 1279830 h 1867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547631" h="1867522">
                <a:moveTo>
                  <a:pt x="6483668" y="1279830"/>
                </a:moveTo>
                <a:cubicBezTo>
                  <a:pt x="6448425" y="1292212"/>
                  <a:pt x="6414135" y="1303642"/>
                  <a:pt x="6376035" y="1316977"/>
                </a:cubicBezTo>
                <a:cubicBezTo>
                  <a:pt x="6376035" y="1305547"/>
                  <a:pt x="6376035" y="1296975"/>
                  <a:pt x="6375083" y="1290307"/>
                </a:cubicBezTo>
                <a:cubicBezTo>
                  <a:pt x="6375083" y="1098855"/>
                  <a:pt x="6375083" y="678802"/>
                  <a:pt x="6374130" y="487350"/>
                </a:cubicBezTo>
                <a:cubicBezTo>
                  <a:pt x="6374130" y="466395"/>
                  <a:pt x="6373178" y="445440"/>
                  <a:pt x="6370320" y="424485"/>
                </a:cubicBezTo>
                <a:cubicBezTo>
                  <a:pt x="6355080" y="323520"/>
                  <a:pt x="6310313" y="236842"/>
                  <a:pt x="6245543" y="159690"/>
                </a:cubicBezTo>
                <a:cubicBezTo>
                  <a:pt x="6164580" y="65392"/>
                  <a:pt x="6063615" y="4432"/>
                  <a:pt x="5935028" y="1575"/>
                </a:cubicBezTo>
                <a:cubicBezTo>
                  <a:pt x="5821680" y="-1283"/>
                  <a:pt x="5710238" y="622"/>
                  <a:pt x="5597843" y="622"/>
                </a:cubicBezTo>
                <a:cubicBezTo>
                  <a:pt x="5247323" y="622"/>
                  <a:pt x="2111693" y="622"/>
                  <a:pt x="0" y="622"/>
                </a:cubicBezTo>
                <a:lnTo>
                  <a:pt x="0" y="202552"/>
                </a:lnTo>
                <a:cubicBezTo>
                  <a:pt x="2175510" y="202552"/>
                  <a:pt x="5465445" y="202552"/>
                  <a:pt x="5880735" y="201600"/>
                </a:cubicBezTo>
                <a:cubicBezTo>
                  <a:pt x="5967413" y="201600"/>
                  <a:pt x="6037898" y="231127"/>
                  <a:pt x="6098858" y="288277"/>
                </a:cubicBezTo>
                <a:cubicBezTo>
                  <a:pt x="6157913" y="342570"/>
                  <a:pt x="6199823" y="407340"/>
                  <a:pt x="6200775" y="491160"/>
                </a:cubicBezTo>
                <a:cubicBezTo>
                  <a:pt x="6202680" y="681660"/>
                  <a:pt x="6201728" y="1100760"/>
                  <a:pt x="6201728" y="1291260"/>
                </a:cubicBezTo>
                <a:cubicBezTo>
                  <a:pt x="6201728" y="1300785"/>
                  <a:pt x="6201728" y="1309357"/>
                  <a:pt x="6201728" y="1318882"/>
                </a:cubicBezTo>
                <a:cubicBezTo>
                  <a:pt x="6195060" y="1317930"/>
                  <a:pt x="6194108" y="1317930"/>
                  <a:pt x="6192203" y="1316977"/>
                </a:cubicBezTo>
                <a:cubicBezTo>
                  <a:pt x="6159818" y="1305547"/>
                  <a:pt x="6126480" y="1294117"/>
                  <a:pt x="6093143" y="1282687"/>
                </a:cubicBezTo>
                <a:cubicBezTo>
                  <a:pt x="6050280" y="1267447"/>
                  <a:pt x="6020753" y="1291260"/>
                  <a:pt x="6028373" y="1337932"/>
                </a:cubicBezTo>
                <a:cubicBezTo>
                  <a:pt x="6030278" y="1349362"/>
                  <a:pt x="6035040" y="1360792"/>
                  <a:pt x="6040755" y="1372222"/>
                </a:cubicBezTo>
                <a:cubicBezTo>
                  <a:pt x="6095048" y="1481760"/>
                  <a:pt x="6258878" y="1810372"/>
                  <a:pt x="6287453" y="1867522"/>
                </a:cubicBezTo>
                <a:cubicBezTo>
                  <a:pt x="6292215" y="1859902"/>
                  <a:pt x="6457950" y="1526527"/>
                  <a:pt x="6538913" y="1363650"/>
                </a:cubicBezTo>
                <a:cubicBezTo>
                  <a:pt x="6544628" y="1351267"/>
                  <a:pt x="6548438" y="1336027"/>
                  <a:pt x="6547485" y="1322692"/>
                </a:cubicBezTo>
                <a:cubicBezTo>
                  <a:pt x="6546533" y="1283640"/>
                  <a:pt x="6520815" y="1267447"/>
                  <a:pt x="6483668" y="127983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34">
            <a:extLst>
              <a:ext uri="{FF2B5EF4-FFF2-40B4-BE49-F238E27FC236}">
                <a16:creationId xmlns:a16="http://schemas.microsoft.com/office/drawing/2014/main" id="{BBE250D3-6910-4424-A8E2-CDD7782A684F}"/>
              </a:ext>
            </a:extLst>
          </p:cNvPr>
          <p:cNvSpPr/>
          <p:nvPr/>
        </p:nvSpPr>
        <p:spPr>
          <a:xfrm>
            <a:off x="2314574" y="2675509"/>
            <a:ext cx="4633105" cy="1524622"/>
          </a:xfrm>
          <a:custGeom>
            <a:avLst/>
            <a:gdLst>
              <a:gd name="connsiteX0" fmla="*/ 3966210 w 4633105"/>
              <a:gd name="connsiteY0" fmla="*/ 201600 h 1524622"/>
              <a:gd name="connsiteX1" fmla="*/ 4184333 w 4633105"/>
              <a:gd name="connsiteY1" fmla="*/ 288277 h 1524622"/>
              <a:gd name="connsiteX2" fmla="*/ 4286250 w 4633105"/>
              <a:gd name="connsiteY2" fmla="*/ 491160 h 1524622"/>
              <a:gd name="connsiteX3" fmla="*/ 4287203 w 4633105"/>
              <a:gd name="connsiteY3" fmla="*/ 948360 h 1524622"/>
              <a:gd name="connsiteX4" fmla="*/ 4287203 w 4633105"/>
              <a:gd name="connsiteY4" fmla="*/ 975982 h 1524622"/>
              <a:gd name="connsiteX5" fmla="*/ 4277678 w 4633105"/>
              <a:gd name="connsiteY5" fmla="*/ 974077 h 1524622"/>
              <a:gd name="connsiteX6" fmla="*/ 4178618 w 4633105"/>
              <a:gd name="connsiteY6" fmla="*/ 939787 h 1524622"/>
              <a:gd name="connsiteX7" fmla="*/ 4113848 w 4633105"/>
              <a:gd name="connsiteY7" fmla="*/ 995032 h 1524622"/>
              <a:gd name="connsiteX8" fmla="*/ 4126230 w 4633105"/>
              <a:gd name="connsiteY8" fmla="*/ 1029322 h 1524622"/>
              <a:gd name="connsiteX9" fmla="*/ 4372928 w 4633105"/>
              <a:gd name="connsiteY9" fmla="*/ 1524622 h 1524622"/>
              <a:gd name="connsiteX10" fmla="*/ 4624388 w 4633105"/>
              <a:gd name="connsiteY10" fmla="*/ 1020750 h 1524622"/>
              <a:gd name="connsiteX11" fmla="*/ 4632960 w 4633105"/>
              <a:gd name="connsiteY11" fmla="*/ 979792 h 1524622"/>
              <a:gd name="connsiteX12" fmla="*/ 4569143 w 4633105"/>
              <a:gd name="connsiteY12" fmla="*/ 936930 h 1524622"/>
              <a:gd name="connsiteX13" fmla="*/ 4461510 w 4633105"/>
              <a:gd name="connsiteY13" fmla="*/ 974077 h 1524622"/>
              <a:gd name="connsiteX14" fmla="*/ 4460558 w 4633105"/>
              <a:gd name="connsiteY14" fmla="*/ 947407 h 1524622"/>
              <a:gd name="connsiteX15" fmla="*/ 4459605 w 4633105"/>
              <a:gd name="connsiteY15" fmla="*/ 487350 h 1524622"/>
              <a:gd name="connsiteX16" fmla="*/ 4455795 w 4633105"/>
              <a:gd name="connsiteY16" fmla="*/ 424485 h 1524622"/>
              <a:gd name="connsiteX17" fmla="*/ 4331018 w 4633105"/>
              <a:gd name="connsiteY17" fmla="*/ 159690 h 1524622"/>
              <a:gd name="connsiteX18" fmla="*/ 4020503 w 4633105"/>
              <a:gd name="connsiteY18" fmla="*/ 1575 h 1524622"/>
              <a:gd name="connsiteX19" fmla="*/ 3683318 w 4633105"/>
              <a:gd name="connsiteY19" fmla="*/ 622 h 1524622"/>
              <a:gd name="connsiteX20" fmla="*/ 0 w 4633105"/>
              <a:gd name="connsiteY20" fmla="*/ 622 h 1524622"/>
              <a:gd name="connsiteX21" fmla="*/ 0 w 4633105"/>
              <a:gd name="connsiteY21" fmla="*/ 202552 h 1524622"/>
              <a:gd name="connsiteX22" fmla="*/ 3966210 w 4633105"/>
              <a:gd name="connsiteY22" fmla="*/ 201600 h 1524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633105" h="1524622">
                <a:moveTo>
                  <a:pt x="3966210" y="201600"/>
                </a:moveTo>
                <a:cubicBezTo>
                  <a:pt x="4052888" y="201600"/>
                  <a:pt x="4123373" y="231127"/>
                  <a:pt x="4184333" y="288277"/>
                </a:cubicBezTo>
                <a:cubicBezTo>
                  <a:pt x="4243388" y="342570"/>
                  <a:pt x="4285298" y="407340"/>
                  <a:pt x="4286250" y="491160"/>
                </a:cubicBezTo>
                <a:cubicBezTo>
                  <a:pt x="4288155" y="681660"/>
                  <a:pt x="4287203" y="757860"/>
                  <a:pt x="4287203" y="948360"/>
                </a:cubicBezTo>
                <a:cubicBezTo>
                  <a:pt x="4287203" y="957885"/>
                  <a:pt x="4287203" y="966457"/>
                  <a:pt x="4287203" y="975982"/>
                </a:cubicBezTo>
                <a:cubicBezTo>
                  <a:pt x="4280535" y="975030"/>
                  <a:pt x="4279583" y="975030"/>
                  <a:pt x="4277678" y="974077"/>
                </a:cubicBezTo>
                <a:cubicBezTo>
                  <a:pt x="4245293" y="962647"/>
                  <a:pt x="4211955" y="951217"/>
                  <a:pt x="4178618" y="939787"/>
                </a:cubicBezTo>
                <a:cubicBezTo>
                  <a:pt x="4135755" y="924547"/>
                  <a:pt x="4106228" y="948360"/>
                  <a:pt x="4113848" y="995032"/>
                </a:cubicBezTo>
                <a:cubicBezTo>
                  <a:pt x="4115753" y="1006462"/>
                  <a:pt x="4120515" y="1017892"/>
                  <a:pt x="4126230" y="1029322"/>
                </a:cubicBezTo>
                <a:cubicBezTo>
                  <a:pt x="4180523" y="1138860"/>
                  <a:pt x="4344353" y="1467472"/>
                  <a:pt x="4372928" y="1524622"/>
                </a:cubicBezTo>
                <a:cubicBezTo>
                  <a:pt x="4377690" y="1517002"/>
                  <a:pt x="4543425" y="1183627"/>
                  <a:pt x="4624388" y="1020750"/>
                </a:cubicBezTo>
                <a:cubicBezTo>
                  <a:pt x="4630103" y="1008367"/>
                  <a:pt x="4633913" y="993127"/>
                  <a:pt x="4632960" y="979792"/>
                </a:cubicBezTo>
                <a:cubicBezTo>
                  <a:pt x="4632008" y="940740"/>
                  <a:pt x="4606290" y="924547"/>
                  <a:pt x="4569143" y="936930"/>
                </a:cubicBezTo>
                <a:cubicBezTo>
                  <a:pt x="4533900" y="949312"/>
                  <a:pt x="4499610" y="960742"/>
                  <a:pt x="4461510" y="974077"/>
                </a:cubicBezTo>
                <a:cubicBezTo>
                  <a:pt x="4461510" y="962647"/>
                  <a:pt x="4461510" y="954075"/>
                  <a:pt x="4460558" y="947407"/>
                </a:cubicBezTo>
                <a:cubicBezTo>
                  <a:pt x="4460558" y="755955"/>
                  <a:pt x="4460558" y="678802"/>
                  <a:pt x="4459605" y="487350"/>
                </a:cubicBezTo>
                <a:cubicBezTo>
                  <a:pt x="4459605" y="466395"/>
                  <a:pt x="4458653" y="445440"/>
                  <a:pt x="4455795" y="424485"/>
                </a:cubicBezTo>
                <a:cubicBezTo>
                  <a:pt x="4440555" y="323520"/>
                  <a:pt x="4395788" y="236842"/>
                  <a:pt x="4331018" y="159690"/>
                </a:cubicBezTo>
                <a:cubicBezTo>
                  <a:pt x="4250055" y="65392"/>
                  <a:pt x="4149090" y="4432"/>
                  <a:pt x="4020503" y="1575"/>
                </a:cubicBezTo>
                <a:cubicBezTo>
                  <a:pt x="3907155" y="-1283"/>
                  <a:pt x="3795713" y="622"/>
                  <a:pt x="3683318" y="622"/>
                </a:cubicBezTo>
                <a:cubicBezTo>
                  <a:pt x="3429953" y="622"/>
                  <a:pt x="1724025" y="622"/>
                  <a:pt x="0" y="622"/>
                </a:cubicBezTo>
                <a:lnTo>
                  <a:pt x="0" y="202552"/>
                </a:lnTo>
                <a:cubicBezTo>
                  <a:pt x="1819275" y="202552"/>
                  <a:pt x="3662363" y="202552"/>
                  <a:pt x="3966210" y="20160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35">
            <a:extLst>
              <a:ext uri="{FF2B5EF4-FFF2-40B4-BE49-F238E27FC236}">
                <a16:creationId xmlns:a16="http://schemas.microsoft.com/office/drawing/2014/main" id="{B3920B8D-195B-444B-9721-90062B96956E}"/>
              </a:ext>
            </a:extLst>
          </p:cNvPr>
          <p:cNvSpPr/>
          <p:nvPr/>
        </p:nvSpPr>
        <p:spPr>
          <a:xfrm>
            <a:off x="2314575" y="3008884"/>
            <a:ext cx="2680480" cy="1191247"/>
          </a:xfrm>
          <a:custGeom>
            <a:avLst/>
            <a:gdLst>
              <a:gd name="connsiteX0" fmla="*/ 2013585 w 2680480"/>
              <a:gd name="connsiteY0" fmla="*/ 201600 h 1191247"/>
              <a:gd name="connsiteX1" fmla="*/ 2231708 w 2680480"/>
              <a:gd name="connsiteY1" fmla="*/ 288277 h 1191247"/>
              <a:gd name="connsiteX2" fmla="*/ 2333625 w 2680480"/>
              <a:gd name="connsiteY2" fmla="*/ 491160 h 1191247"/>
              <a:gd name="connsiteX3" fmla="*/ 2334578 w 2680480"/>
              <a:gd name="connsiteY3" fmla="*/ 642607 h 1191247"/>
              <a:gd name="connsiteX4" fmla="*/ 2325053 w 2680480"/>
              <a:gd name="connsiteY4" fmla="*/ 640702 h 1191247"/>
              <a:gd name="connsiteX5" fmla="*/ 2225993 w 2680480"/>
              <a:gd name="connsiteY5" fmla="*/ 606412 h 1191247"/>
              <a:gd name="connsiteX6" fmla="*/ 2161223 w 2680480"/>
              <a:gd name="connsiteY6" fmla="*/ 661657 h 1191247"/>
              <a:gd name="connsiteX7" fmla="*/ 2173605 w 2680480"/>
              <a:gd name="connsiteY7" fmla="*/ 695947 h 1191247"/>
              <a:gd name="connsiteX8" fmla="*/ 2420303 w 2680480"/>
              <a:gd name="connsiteY8" fmla="*/ 1191247 h 1191247"/>
              <a:gd name="connsiteX9" fmla="*/ 2671763 w 2680480"/>
              <a:gd name="connsiteY9" fmla="*/ 687375 h 1191247"/>
              <a:gd name="connsiteX10" fmla="*/ 2680335 w 2680480"/>
              <a:gd name="connsiteY10" fmla="*/ 646417 h 1191247"/>
              <a:gd name="connsiteX11" fmla="*/ 2616518 w 2680480"/>
              <a:gd name="connsiteY11" fmla="*/ 603555 h 1191247"/>
              <a:gd name="connsiteX12" fmla="*/ 2508885 w 2680480"/>
              <a:gd name="connsiteY12" fmla="*/ 640702 h 1191247"/>
              <a:gd name="connsiteX13" fmla="*/ 2506980 w 2680480"/>
              <a:gd name="connsiteY13" fmla="*/ 487350 h 1191247"/>
              <a:gd name="connsiteX14" fmla="*/ 2503170 w 2680480"/>
              <a:gd name="connsiteY14" fmla="*/ 424485 h 1191247"/>
              <a:gd name="connsiteX15" fmla="*/ 2378393 w 2680480"/>
              <a:gd name="connsiteY15" fmla="*/ 159690 h 1191247"/>
              <a:gd name="connsiteX16" fmla="*/ 2067878 w 2680480"/>
              <a:gd name="connsiteY16" fmla="*/ 1575 h 1191247"/>
              <a:gd name="connsiteX17" fmla="*/ 1730693 w 2680480"/>
              <a:gd name="connsiteY17" fmla="*/ 622 h 1191247"/>
              <a:gd name="connsiteX18" fmla="*/ 0 w 2680480"/>
              <a:gd name="connsiteY18" fmla="*/ 622 h 1191247"/>
              <a:gd name="connsiteX19" fmla="*/ 0 w 2680480"/>
              <a:gd name="connsiteY19" fmla="*/ 202552 h 1191247"/>
              <a:gd name="connsiteX20" fmla="*/ 2013585 w 2680480"/>
              <a:gd name="connsiteY20" fmla="*/ 201600 h 1191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680480" h="1191247">
                <a:moveTo>
                  <a:pt x="2013585" y="201600"/>
                </a:moveTo>
                <a:cubicBezTo>
                  <a:pt x="2100263" y="201600"/>
                  <a:pt x="2170748" y="231127"/>
                  <a:pt x="2231708" y="288277"/>
                </a:cubicBezTo>
                <a:cubicBezTo>
                  <a:pt x="2290763" y="342570"/>
                  <a:pt x="2332673" y="407340"/>
                  <a:pt x="2333625" y="491160"/>
                </a:cubicBezTo>
                <a:cubicBezTo>
                  <a:pt x="2335530" y="681660"/>
                  <a:pt x="2334578" y="633082"/>
                  <a:pt x="2334578" y="642607"/>
                </a:cubicBezTo>
                <a:cubicBezTo>
                  <a:pt x="2327910" y="641655"/>
                  <a:pt x="2326958" y="641655"/>
                  <a:pt x="2325053" y="640702"/>
                </a:cubicBezTo>
                <a:cubicBezTo>
                  <a:pt x="2292668" y="629272"/>
                  <a:pt x="2259330" y="617842"/>
                  <a:pt x="2225993" y="606412"/>
                </a:cubicBezTo>
                <a:cubicBezTo>
                  <a:pt x="2183130" y="591172"/>
                  <a:pt x="2153603" y="614985"/>
                  <a:pt x="2161223" y="661657"/>
                </a:cubicBezTo>
                <a:cubicBezTo>
                  <a:pt x="2163128" y="673087"/>
                  <a:pt x="2167890" y="684517"/>
                  <a:pt x="2173605" y="695947"/>
                </a:cubicBezTo>
                <a:cubicBezTo>
                  <a:pt x="2227898" y="805485"/>
                  <a:pt x="2391728" y="1134097"/>
                  <a:pt x="2420303" y="1191247"/>
                </a:cubicBezTo>
                <a:cubicBezTo>
                  <a:pt x="2425065" y="1183627"/>
                  <a:pt x="2590800" y="850252"/>
                  <a:pt x="2671763" y="687375"/>
                </a:cubicBezTo>
                <a:cubicBezTo>
                  <a:pt x="2677478" y="674992"/>
                  <a:pt x="2681288" y="659752"/>
                  <a:pt x="2680335" y="646417"/>
                </a:cubicBezTo>
                <a:cubicBezTo>
                  <a:pt x="2679383" y="607365"/>
                  <a:pt x="2653665" y="591172"/>
                  <a:pt x="2616518" y="603555"/>
                </a:cubicBezTo>
                <a:cubicBezTo>
                  <a:pt x="2581275" y="615937"/>
                  <a:pt x="2546985" y="627367"/>
                  <a:pt x="2508885" y="640702"/>
                </a:cubicBezTo>
                <a:cubicBezTo>
                  <a:pt x="2508885" y="629272"/>
                  <a:pt x="2507933" y="678802"/>
                  <a:pt x="2506980" y="487350"/>
                </a:cubicBezTo>
                <a:cubicBezTo>
                  <a:pt x="2506980" y="466395"/>
                  <a:pt x="2506028" y="445440"/>
                  <a:pt x="2503170" y="424485"/>
                </a:cubicBezTo>
                <a:cubicBezTo>
                  <a:pt x="2487930" y="323520"/>
                  <a:pt x="2443163" y="236842"/>
                  <a:pt x="2378393" y="159690"/>
                </a:cubicBezTo>
                <a:cubicBezTo>
                  <a:pt x="2297430" y="65392"/>
                  <a:pt x="2196465" y="4432"/>
                  <a:pt x="2067878" y="1575"/>
                </a:cubicBezTo>
                <a:cubicBezTo>
                  <a:pt x="1954530" y="-1283"/>
                  <a:pt x="1843088" y="622"/>
                  <a:pt x="1730693" y="622"/>
                </a:cubicBezTo>
                <a:cubicBezTo>
                  <a:pt x="1578293" y="622"/>
                  <a:pt x="896303" y="622"/>
                  <a:pt x="0" y="622"/>
                </a:cubicBezTo>
                <a:lnTo>
                  <a:pt x="0" y="202552"/>
                </a:lnTo>
                <a:cubicBezTo>
                  <a:pt x="1021080" y="202552"/>
                  <a:pt x="1822133" y="201600"/>
                  <a:pt x="2013585" y="20160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17C7887-A698-42D3-A9D3-34A332B074A1}"/>
              </a:ext>
            </a:extLst>
          </p:cNvPr>
          <p:cNvGrpSpPr/>
          <p:nvPr/>
        </p:nvGrpSpPr>
        <p:grpSpPr>
          <a:xfrm>
            <a:off x="933541" y="1531808"/>
            <a:ext cx="2290796" cy="2289622"/>
            <a:chOff x="4574848" y="1897856"/>
            <a:chExt cx="3028217" cy="3026664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DA86F98-DEB7-440A-A611-9A8C83F8AB0C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C9BF9B6-9AE3-466C-9F3C-0BAAA941FC36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0" name="Oval 8">
            <a:extLst>
              <a:ext uri="{FF2B5EF4-FFF2-40B4-BE49-F238E27FC236}">
                <a16:creationId xmlns:a16="http://schemas.microsoft.com/office/drawing/2014/main" id="{89AA47E4-1476-4A97-8FED-1F40D6BEA422}"/>
              </a:ext>
            </a:extLst>
          </p:cNvPr>
          <p:cNvSpPr/>
          <p:nvPr/>
        </p:nvSpPr>
        <p:spPr>
          <a:xfrm>
            <a:off x="10200233" y="4280584"/>
            <a:ext cx="661814" cy="661812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25">
            <a:extLst>
              <a:ext uri="{FF2B5EF4-FFF2-40B4-BE49-F238E27FC236}">
                <a16:creationId xmlns:a16="http://schemas.microsoft.com/office/drawing/2014/main" id="{FC4967A3-30BC-4254-B3DC-079A476A2F66}"/>
              </a:ext>
            </a:extLst>
          </p:cNvPr>
          <p:cNvGrpSpPr/>
          <p:nvPr/>
        </p:nvGrpSpPr>
        <p:grpSpPr>
          <a:xfrm>
            <a:off x="9656502" y="5044295"/>
            <a:ext cx="1749276" cy="1293898"/>
            <a:chOff x="3921390" y="4148064"/>
            <a:chExt cx="1441967" cy="143360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391FD52-D49D-45C8-90CE-FE97CAB55766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C6814B0-F40C-47B7-8452-13B1C7FDAB70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125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Oval 7">
            <a:extLst>
              <a:ext uri="{FF2B5EF4-FFF2-40B4-BE49-F238E27FC236}">
                <a16:creationId xmlns:a16="http://schemas.microsoft.com/office/drawing/2014/main" id="{38B0677A-D20A-4A6A-A6DF-000DDC70A061}"/>
              </a:ext>
            </a:extLst>
          </p:cNvPr>
          <p:cNvSpPr/>
          <p:nvPr/>
        </p:nvSpPr>
        <p:spPr>
          <a:xfrm>
            <a:off x="8260925" y="4280584"/>
            <a:ext cx="661814" cy="661812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Group 22">
            <a:extLst>
              <a:ext uri="{FF2B5EF4-FFF2-40B4-BE49-F238E27FC236}">
                <a16:creationId xmlns:a16="http://schemas.microsoft.com/office/drawing/2014/main" id="{62C877B2-F946-4BD5-9969-92FBE21779DC}"/>
              </a:ext>
            </a:extLst>
          </p:cNvPr>
          <p:cNvGrpSpPr/>
          <p:nvPr/>
        </p:nvGrpSpPr>
        <p:grpSpPr>
          <a:xfrm>
            <a:off x="7717194" y="5044295"/>
            <a:ext cx="1749276" cy="1293898"/>
            <a:chOff x="3921390" y="4148064"/>
            <a:chExt cx="1441967" cy="143360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ECC6893-FB68-4047-8493-0B5216138448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DD022DC-745C-40CE-A465-CE196C9A1059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125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Oval 5">
            <a:extLst>
              <a:ext uri="{FF2B5EF4-FFF2-40B4-BE49-F238E27FC236}">
                <a16:creationId xmlns:a16="http://schemas.microsoft.com/office/drawing/2014/main" id="{16926E36-3475-4EF9-BC08-0D298224E23C}"/>
              </a:ext>
            </a:extLst>
          </p:cNvPr>
          <p:cNvSpPr/>
          <p:nvPr/>
        </p:nvSpPr>
        <p:spPr>
          <a:xfrm>
            <a:off x="4382307" y="4280584"/>
            <a:ext cx="661814" cy="66181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9" name="Group 16">
            <a:extLst>
              <a:ext uri="{FF2B5EF4-FFF2-40B4-BE49-F238E27FC236}">
                <a16:creationId xmlns:a16="http://schemas.microsoft.com/office/drawing/2014/main" id="{EB1B381F-FA35-47AA-98B2-89C4DACFC15F}"/>
              </a:ext>
            </a:extLst>
          </p:cNvPr>
          <p:cNvGrpSpPr/>
          <p:nvPr/>
        </p:nvGrpSpPr>
        <p:grpSpPr>
          <a:xfrm>
            <a:off x="3838576" y="5044295"/>
            <a:ext cx="1749276" cy="1293898"/>
            <a:chOff x="2479422" y="4105902"/>
            <a:chExt cx="1441967" cy="143360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61B46DA-8E66-471B-BD1F-7F7B63F8BFB3}"/>
                </a:ext>
              </a:extLst>
            </p:cNvPr>
            <p:cNvSpPr txBox="1"/>
            <p:nvPr/>
          </p:nvSpPr>
          <p:spPr>
            <a:xfrm>
              <a:off x="2479422" y="4105902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3D0CF2-012F-42D6-A0E8-F625F6727ABA}"/>
                </a:ext>
              </a:extLst>
            </p:cNvPr>
            <p:cNvSpPr txBox="1"/>
            <p:nvPr/>
          </p:nvSpPr>
          <p:spPr>
            <a:xfrm>
              <a:off x="2479423" y="4414178"/>
              <a:ext cx="1441966" cy="1125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Oval 6">
            <a:extLst>
              <a:ext uri="{FF2B5EF4-FFF2-40B4-BE49-F238E27FC236}">
                <a16:creationId xmlns:a16="http://schemas.microsoft.com/office/drawing/2014/main" id="{60D7E839-01F1-4EBE-85DB-C38EDC6B06D8}"/>
              </a:ext>
            </a:extLst>
          </p:cNvPr>
          <p:cNvSpPr/>
          <p:nvPr/>
        </p:nvSpPr>
        <p:spPr>
          <a:xfrm>
            <a:off x="6321616" y="4280584"/>
            <a:ext cx="661814" cy="661812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3" name="Group 19">
            <a:extLst>
              <a:ext uri="{FF2B5EF4-FFF2-40B4-BE49-F238E27FC236}">
                <a16:creationId xmlns:a16="http://schemas.microsoft.com/office/drawing/2014/main" id="{B90A3F93-FEF3-4DD3-8728-EF10CDD98926}"/>
              </a:ext>
            </a:extLst>
          </p:cNvPr>
          <p:cNvGrpSpPr/>
          <p:nvPr/>
        </p:nvGrpSpPr>
        <p:grpSpPr>
          <a:xfrm>
            <a:off x="5777885" y="5044295"/>
            <a:ext cx="1749276" cy="1293898"/>
            <a:chOff x="3921390" y="4148064"/>
            <a:chExt cx="1441967" cy="143360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0D9831C-A8AC-4990-BB26-E21E030C54F5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90764E7-C1F7-4C63-9D7C-AF79DAF9FB60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125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Parallelogram 15">
            <a:extLst>
              <a:ext uri="{FF2B5EF4-FFF2-40B4-BE49-F238E27FC236}">
                <a16:creationId xmlns:a16="http://schemas.microsoft.com/office/drawing/2014/main" id="{4CBDB665-327A-4D5D-ACA8-7CFBFEF09DBD}"/>
              </a:ext>
            </a:extLst>
          </p:cNvPr>
          <p:cNvSpPr/>
          <p:nvPr/>
        </p:nvSpPr>
        <p:spPr>
          <a:xfrm flipH="1">
            <a:off x="6461877" y="4426065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32">
            <a:extLst>
              <a:ext uri="{FF2B5EF4-FFF2-40B4-BE49-F238E27FC236}">
                <a16:creationId xmlns:a16="http://schemas.microsoft.com/office/drawing/2014/main" id="{C749EAC9-33AC-4AA5-B694-35ECC85078CA}"/>
              </a:ext>
            </a:extLst>
          </p:cNvPr>
          <p:cNvSpPr/>
          <p:nvPr/>
        </p:nvSpPr>
        <p:spPr>
          <a:xfrm>
            <a:off x="4551896" y="4465194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Chord 15">
            <a:extLst>
              <a:ext uri="{FF2B5EF4-FFF2-40B4-BE49-F238E27FC236}">
                <a16:creationId xmlns:a16="http://schemas.microsoft.com/office/drawing/2014/main" id="{DF6F8AF8-5811-4403-8426-D609D138A9BE}"/>
              </a:ext>
            </a:extLst>
          </p:cNvPr>
          <p:cNvSpPr/>
          <p:nvPr/>
        </p:nvSpPr>
        <p:spPr>
          <a:xfrm>
            <a:off x="10431578" y="4409439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16">
            <a:extLst>
              <a:ext uri="{FF2B5EF4-FFF2-40B4-BE49-F238E27FC236}">
                <a16:creationId xmlns:a16="http://schemas.microsoft.com/office/drawing/2014/main" id="{3967FB39-60DF-4B3B-BEF8-1B1A2BBEECBE}"/>
              </a:ext>
            </a:extLst>
          </p:cNvPr>
          <p:cNvSpPr/>
          <p:nvPr/>
        </p:nvSpPr>
        <p:spPr>
          <a:xfrm>
            <a:off x="8402491" y="4497002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0E72550-ABEA-4E0D-887A-BBCF50E02F47}"/>
              </a:ext>
            </a:extLst>
          </p:cNvPr>
          <p:cNvSpPr txBox="1"/>
          <p:nvPr/>
        </p:nvSpPr>
        <p:spPr>
          <a:xfrm>
            <a:off x="720613" y="5789728"/>
            <a:ext cx="32448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44A169B-ECDA-4A6F-A62A-E443E217A5C8}"/>
              </a:ext>
            </a:extLst>
          </p:cNvPr>
          <p:cNvSpPr txBox="1"/>
          <p:nvPr/>
        </p:nvSpPr>
        <p:spPr>
          <a:xfrm>
            <a:off x="720612" y="5044295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grpSp>
        <p:nvGrpSpPr>
          <p:cNvPr id="32" name="Group 307">
            <a:extLst>
              <a:ext uri="{FF2B5EF4-FFF2-40B4-BE49-F238E27FC236}">
                <a16:creationId xmlns:a16="http://schemas.microsoft.com/office/drawing/2014/main" id="{B86D6EE0-B1AA-4A0D-BECF-76986B69EDDD}"/>
              </a:ext>
            </a:extLst>
          </p:cNvPr>
          <p:cNvGrpSpPr/>
          <p:nvPr/>
        </p:nvGrpSpPr>
        <p:grpSpPr>
          <a:xfrm>
            <a:off x="1636164" y="1944454"/>
            <a:ext cx="885548" cy="1429494"/>
            <a:chOff x="5488239" y="3038587"/>
            <a:chExt cx="885548" cy="1429494"/>
          </a:xfrm>
        </p:grpSpPr>
        <p:sp>
          <p:nvSpPr>
            <p:cNvPr id="33" name="Freeform: Shape 308">
              <a:extLst>
                <a:ext uri="{FF2B5EF4-FFF2-40B4-BE49-F238E27FC236}">
                  <a16:creationId xmlns:a16="http://schemas.microsoft.com/office/drawing/2014/main" id="{BEC68005-A891-4959-85AB-D923217B22BE}"/>
                </a:ext>
              </a:extLst>
            </p:cNvPr>
            <p:cNvSpPr/>
            <p:nvPr/>
          </p:nvSpPr>
          <p:spPr>
            <a:xfrm>
              <a:off x="5488239" y="3038587"/>
              <a:ext cx="885548" cy="1429494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  <a:gd name="connsiteX0" fmla="*/ 0 w 564066"/>
                <a:gd name="connsiteY0" fmla="*/ 669061 h 942421"/>
                <a:gd name="connsiteX1" fmla="*/ 51564 w 564066"/>
                <a:gd name="connsiteY1" fmla="*/ 480301 h 942421"/>
                <a:gd name="connsiteX2" fmla="*/ 246770 w 564066"/>
                <a:gd name="connsiteY2" fmla="*/ 59043 h 942421"/>
                <a:gd name="connsiteX3" fmla="*/ 280378 w 564066"/>
                <a:gd name="connsiteY3" fmla="*/ 31880 h 942421"/>
                <a:gd name="connsiteX4" fmla="*/ 534514 w 564066"/>
                <a:gd name="connsiteY4" fmla="*/ 534627 h 942421"/>
                <a:gd name="connsiteX5" fmla="*/ 562598 w 564066"/>
                <a:gd name="connsiteY5" fmla="*/ 690699 h 942421"/>
                <a:gd name="connsiteX6" fmla="*/ 394095 w 564066"/>
                <a:gd name="connsiteY6" fmla="*/ 918133 h 942421"/>
                <a:gd name="connsiteX7" fmla="*/ 2762 w 564066"/>
                <a:gd name="connsiteY7" fmla="*/ 709575 h 942421"/>
                <a:gd name="connsiteX8" fmla="*/ 0 w 564066"/>
                <a:gd name="connsiteY8" fmla="*/ 669061 h 942421"/>
                <a:gd name="connsiteX0" fmla="*/ 0 w 564066"/>
                <a:gd name="connsiteY0" fmla="*/ 637353 h 910713"/>
                <a:gd name="connsiteX1" fmla="*/ 51564 w 564066"/>
                <a:gd name="connsiteY1" fmla="*/ 448593 h 910713"/>
                <a:gd name="connsiteX2" fmla="*/ 280378 w 564066"/>
                <a:gd name="connsiteY2" fmla="*/ 172 h 910713"/>
                <a:gd name="connsiteX3" fmla="*/ 534514 w 564066"/>
                <a:gd name="connsiteY3" fmla="*/ 502919 h 910713"/>
                <a:gd name="connsiteX4" fmla="*/ 562598 w 564066"/>
                <a:gd name="connsiteY4" fmla="*/ 658991 h 910713"/>
                <a:gd name="connsiteX5" fmla="*/ 394095 w 564066"/>
                <a:gd name="connsiteY5" fmla="*/ 886425 h 910713"/>
                <a:gd name="connsiteX6" fmla="*/ 2762 w 564066"/>
                <a:gd name="connsiteY6" fmla="*/ 677867 h 910713"/>
                <a:gd name="connsiteX7" fmla="*/ 0 w 564066"/>
                <a:gd name="connsiteY7" fmla="*/ 637353 h 910713"/>
                <a:gd name="connsiteX0" fmla="*/ 0 w 564066"/>
                <a:gd name="connsiteY0" fmla="*/ 644292 h 917652"/>
                <a:gd name="connsiteX1" fmla="*/ 51564 w 564066"/>
                <a:gd name="connsiteY1" fmla="*/ 455532 h 917652"/>
                <a:gd name="connsiteX2" fmla="*/ 280378 w 564066"/>
                <a:gd name="connsiteY2" fmla="*/ 7111 h 917652"/>
                <a:gd name="connsiteX3" fmla="*/ 534514 w 564066"/>
                <a:gd name="connsiteY3" fmla="*/ 509858 h 917652"/>
                <a:gd name="connsiteX4" fmla="*/ 562598 w 564066"/>
                <a:gd name="connsiteY4" fmla="*/ 665930 h 917652"/>
                <a:gd name="connsiteX5" fmla="*/ 394095 w 564066"/>
                <a:gd name="connsiteY5" fmla="*/ 893364 h 917652"/>
                <a:gd name="connsiteX6" fmla="*/ 2762 w 564066"/>
                <a:gd name="connsiteY6" fmla="*/ 684806 h 917652"/>
                <a:gd name="connsiteX7" fmla="*/ 0 w 564066"/>
                <a:gd name="connsiteY7" fmla="*/ 644292 h 917652"/>
                <a:gd name="connsiteX0" fmla="*/ 0 w 564066"/>
                <a:gd name="connsiteY0" fmla="*/ 637181 h 910541"/>
                <a:gd name="connsiteX1" fmla="*/ 51564 w 564066"/>
                <a:gd name="connsiteY1" fmla="*/ 448421 h 910541"/>
                <a:gd name="connsiteX2" fmla="*/ 280378 w 564066"/>
                <a:gd name="connsiteY2" fmla="*/ 0 h 910541"/>
                <a:gd name="connsiteX3" fmla="*/ 534514 w 564066"/>
                <a:gd name="connsiteY3" fmla="*/ 502747 h 910541"/>
                <a:gd name="connsiteX4" fmla="*/ 562598 w 564066"/>
                <a:gd name="connsiteY4" fmla="*/ 658819 h 910541"/>
                <a:gd name="connsiteX5" fmla="*/ 394095 w 564066"/>
                <a:gd name="connsiteY5" fmla="*/ 886253 h 910541"/>
                <a:gd name="connsiteX6" fmla="*/ 2762 w 564066"/>
                <a:gd name="connsiteY6" fmla="*/ 677695 h 910541"/>
                <a:gd name="connsiteX7" fmla="*/ 0 w 564066"/>
                <a:gd name="connsiteY7" fmla="*/ 637181 h 910541"/>
                <a:gd name="connsiteX0" fmla="*/ 0 w 564066"/>
                <a:gd name="connsiteY0" fmla="*/ 637181 h 910541"/>
                <a:gd name="connsiteX1" fmla="*/ 51564 w 564066"/>
                <a:gd name="connsiteY1" fmla="*/ 448421 h 910541"/>
                <a:gd name="connsiteX2" fmla="*/ 280378 w 564066"/>
                <a:gd name="connsiteY2" fmla="*/ 0 h 910541"/>
                <a:gd name="connsiteX3" fmla="*/ 534514 w 564066"/>
                <a:gd name="connsiteY3" fmla="*/ 502747 h 910541"/>
                <a:gd name="connsiteX4" fmla="*/ 562598 w 564066"/>
                <a:gd name="connsiteY4" fmla="*/ 658819 h 910541"/>
                <a:gd name="connsiteX5" fmla="*/ 394095 w 564066"/>
                <a:gd name="connsiteY5" fmla="*/ 886253 h 910541"/>
                <a:gd name="connsiteX6" fmla="*/ 2762 w 564066"/>
                <a:gd name="connsiteY6" fmla="*/ 677695 h 910541"/>
                <a:gd name="connsiteX7" fmla="*/ 0 w 564066"/>
                <a:gd name="connsiteY7" fmla="*/ 637181 h 910541"/>
                <a:gd name="connsiteX0" fmla="*/ 0 w 564066"/>
                <a:gd name="connsiteY0" fmla="*/ 637181 h 910541"/>
                <a:gd name="connsiteX1" fmla="*/ 51564 w 564066"/>
                <a:gd name="connsiteY1" fmla="*/ 448421 h 910541"/>
                <a:gd name="connsiteX2" fmla="*/ 280378 w 564066"/>
                <a:gd name="connsiteY2" fmla="*/ 0 h 910541"/>
                <a:gd name="connsiteX3" fmla="*/ 534514 w 564066"/>
                <a:gd name="connsiteY3" fmla="*/ 502747 h 910541"/>
                <a:gd name="connsiteX4" fmla="*/ 562598 w 564066"/>
                <a:gd name="connsiteY4" fmla="*/ 658819 h 910541"/>
                <a:gd name="connsiteX5" fmla="*/ 394095 w 564066"/>
                <a:gd name="connsiteY5" fmla="*/ 886253 h 910541"/>
                <a:gd name="connsiteX6" fmla="*/ 2762 w 564066"/>
                <a:gd name="connsiteY6" fmla="*/ 677695 h 910541"/>
                <a:gd name="connsiteX7" fmla="*/ 0 w 564066"/>
                <a:gd name="connsiteY7" fmla="*/ 637181 h 91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4066" h="910541">
                  <a:moveTo>
                    <a:pt x="0" y="637181"/>
                  </a:moveTo>
                  <a:cubicBezTo>
                    <a:pt x="0" y="569504"/>
                    <a:pt x="4834" y="554618"/>
                    <a:pt x="51564" y="448421"/>
                  </a:cubicBezTo>
                  <a:cubicBezTo>
                    <a:pt x="98294" y="342224"/>
                    <a:pt x="199886" y="152047"/>
                    <a:pt x="280378" y="0"/>
                  </a:cubicBezTo>
                  <a:cubicBezTo>
                    <a:pt x="371255" y="153387"/>
                    <a:pt x="487477" y="392944"/>
                    <a:pt x="534514" y="502747"/>
                  </a:cubicBezTo>
                  <a:cubicBezTo>
                    <a:pt x="555692" y="552009"/>
                    <a:pt x="568583" y="604493"/>
                    <a:pt x="562598" y="658819"/>
                  </a:cubicBezTo>
                  <a:cubicBezTo>
                    <a:pt x="550627" y="767011"/>
                    <a:pt x="491237" y="842055"/>
                    <a:pt x="394095" y="886253"/>
                  </a:cubicBezTo>
                  <a:cubicBezTo>
                    <a:pt x="229735" y="960836"/>
                    <a:pt x="33609" y="855867"/>
                    <a:pt x="2762" y="677695"/>
                  </a:cubicBezTo>
                  <a:cubicBezTo>
                    <a:pt x="921" y="664344"/>
                    <a:pt x="921" y="650532"/>
                    <a:pt x="0" y="637181"/>
                  </a:cubicBezTo>
                  <a:close/>
                </a:path>
              </a:pathLst>
            </a:custGeom>
            <a:solidFill>
              <a:schemeClr val="accent1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09">
              <a:extLst>
                <a:ext uri="{FF2B5EF4-FFF2-40B4-BE49-F238E27FC236}">
                  <a16:creationId xmlns:a16="http://schemas.microsoft.com/office/drawing/2014/main" id="{95AD1410-7034-4F5C-BB64-DB94E1E8786B}"/>
                </a:ext>
              </a:extLst>
            </p:cNvPr>
            <p:cNvSpPr/>
            <p:nvPr/>
          </p:nvSpPr>
          <p:spPr>
            <a:xfrm>
              <a:off x="5587341" y="3661590"/>
              <a:ext cx="683593" cy="683524"/>
            </a:xfrm>
            <a:custGeom>
              <a:avLst/>
              <a:gdLst>
                <a:gd name="connsiteX0" fmla="*/ 1529845 w 3140536"/>
                <a:gd name="connsiteY0" fmla="*/ 1046057 h 3140220"/>
                <a:gd name="connsiteX1" fmla="*/ 1511512 w 3140536"/>
                <a:gd name="connsiteY1" fmla="*/ 1064914 h 3140220"/>
                <a:gd name="connsiteX2" fmla="*/ 1502083 w 3140536"/>
                <a:gd name="connsiteY2" fmla="*/ 1166270 h 3140220"/>
                <a:gd name="connsiteX3" fmla="*/ 1471965 w 3140536"/>
                <a:gd name="connsiteY3" fmla="*/ 1489719 h 3140220"/>
                <a:gd name="connsiteX4" fmla="*/ 1438179 w 3140536"/>
                <a:gd name="connsiteY4" fmla="*/ 1845643 h 3140220"/>
                <a:gd name="connsiteX5" fmla="*/ 1430060 w 3140536"/>
                <a:gd name="connsiteY5" fmla="*/ 1928666 h 3140220"/>
                <a:gd name="connsiteX6" fmla="*/ 1422203 w 3140536"/>
                <a:gd name="connsiteY6" fmla="*/ 1894095 h 3140220"/>
                <a:gd name="connsiteX7" fmla="*/ 1338395 w 3140536"/>
                <a:gd name="connsiteY7" fmla="*/ 1430006 h 3140220"/>
                <a:gd name="connsiteX8" fmla="*/ 1320847 w 3140536"/>
                <a:gd name="connsiteY8" fmla="*/ 1412196 h 3140220"/>
                <a:gd name="connsiteX9" fmla="*/ 1301205 w 3140536"/>
                <a:gd name="connsiteY9" fmla="*/ 1427911 h 3140220"/>
                <a:gd name="connsiteX10" fmla="*/ 1263491 w 3140536"/>
                <a:gd name="connsiteY10" fmla="*/ 1550480 h 3140220"/>
                <a:gd name="connsiteX11" fmla="*/ 1243849 w 3140536"/>
                <a:gd name="connsiteY11" fmla="*/ 1565147 h 3140220"/>
                <a:gd name="connsiteX12" fmla="*/ 716116 w 3140536"/>
                <a:gd name="connsiteY12" fmla="*/ 1564361 h 3140220"/>
                <a:gd name="connsiteX13" fmla="*/ 678403 w 3140536"/>
                <a:gd name="connsiteY13" fmla="*/ 1585837 h 3140220"/>
                <a:gd name="connsiteX14" fmla="*/ 647760 w 3140536"/>
                <a:gd name="connsiteY14" fmla="*/ 1634027 h 3140220"/>
                <a:gd name="connsiteX15" fmla="*/ 631260 w 3140536"/>
                <a:gd name="connsiteY15" fmla="*/ 1485529 h 3140220"/>
                <a:gd name="connsiteX16" fmla="*/ 585428 w 3140536"/>
                <a:gd name="connsiteY16" fmla="*/ 1064129 h 3140220"/>
                <a:gd name="connsiteX17" fmla="*/ 561071 w 3140536"/>
                <a:gd name="connsiteY17" fmla="*/ 1046843 h 3140220"/>
                <a:gd name="connsiteX18" fmla="*/ 548500 w 3140536"/>
                <a:gd name="connsiteY18" fmla="*/ 1068581 h 3140220"/>
                <a:gd name="connsiteX19" fmla="*/ 515762 w 3140536"/>
                <a:gd name="connsiteY19" fmla="*/ 1419268 h 3140220"/>
                <a:gd name="connsiteX20" fmla="*/ 475167 w 3140536"/>
                <a:gd name="connsiteY20" fmla="*/ 1847738 h 3140220"/>
                <a:gd name="connsiteX21" fmla="*/ 467310 w 3140536"/>
                <a:gd name="connsiteY21" fmla="*/ 1929713 h 3140220"/>
                <a:gd name="connsiteX22" fmla="*/ 464691 w 3140536"/>
                <a:gd name="connsiteY22" fmla="*/ 1926832 h 3140220"/>
                <a:gd name="connsiteX23" fmla="*/ 418859 w 3140536"/>
                <a:gd name="connsiteY23" fmla="*/ 1670955 h 3140220"/>
                <a:gd name="connsiteX24" fmla="*/ 375121 w 3140536"/>
                <a:gd name="connsiteY24" fmla="*/ 1429220 h 3140220"/>
                <a:gd name="connsiteX25" fmla="*/ 358359 w 3140536"/>
                <a:gd name="connsiteY25" fmla="*/ 1412196 h 3140220"/>
                <a:gd name="connsiteX26" fmla="*/ 338455 w 3140536"/>
                <a:gd name="connsiteY26" fmla="*/ 1427387 h 3140220"/>
                <a:gd name="connsiteX27" fmla="*/ 301527 w 3140536"/>
                <a:gd name="connsiteY27" fmla="*/ 1546028 h 3140220"/>
                <a:gd name="connsiteX28" fmla="*/ 268789 w 3140536"/>
                <a:gd name="connsiteY28" fmla="*/ 1562790 h 3140220"/>
                <a:gd name="connsiteX29" fmla="*/ 256742 w 3140536"/>
                <a:gd name="connsiteY29" fmla="*/ 1561742 h 3140220"/>
                <a:gd name="connsiteX30" fmla="*/ 72101 w 3140536"/>
                <a:gd name="connsiteY30" fmla="*/ 1561742 h 3140220"/>
                <a:gd name="connsiteX31" fmla="*/ 60578 w 3140536"/>
                <a:gd name="connsiteY31" fmla="*/ 1562790 h 3140220"/>
                <a:gd name="connsiteX32" fmla="*/ 16054 w 3140536"/>
                <a:gd name="connsiteY32" fmla="*/ 1563314 h 3140220"/>
                <a:gd name="connsiteX33" fmla="*/ 6364 w 3140536"/>
                <a:gd name="connsiteY33" fmla="*/ 1565147 h 3140220"/>
                <a:gd name="connsiteX34" fmla="*/ 5316 w 3140536"/>
                <a:gd name="connsiteY34" fmla="*/ 1590813 h 3140220"/>
                <a:gd name="connsiteX35" fmla="*/ 17626 w 3140536"/>
                <a:gd name="connsiteY35" fmla="*/ 1594480 h 3140220"/>
                <a:gd name="connsiteX36" fmla="*/ 303098 w 3140536"/>
                <a:gd name="connsiteY36" fmla="*/ 1594480 h 3140220"/>
                <a:gd name="connsiteX37" fmla="*/ 330074 w 3140536"/>
                <a:gd name="connsiteY37" fmla="*/ 1573528 h 3140220"/>
                <a:gd name="connsiteX38" fmla="*/ 352336 w 3140536"/>
                <a:gd name="connsiteY38" fmla="*/ 1502029 h 3140220"/>
                <a:gd name="connsiteX39" fmla="*/ 354693 w 3140536"/>
                <a:gd name="connsiteY39" fmla="*/ 1513814 h 3140220"/>
                <a:gd name="connsiteX40" fmla="*/ 424358 w 3140536"/>
                <a:gd name="connsiteY40" fmla="*/ 1899333 h 3140220"/>
                <a:gd name="connsiteX41" fmla="*/ 453430 w 3140536"/>
                <a:gd name="connsiteY41" fmla="*/ 2061188 h 3140220"/>
                <a:gd name="connsiteX42" fmla="*/ 478834 w 3140536"/>
                <a:gd name="connsiteY42" fmla="*/ 2079259 h 3140220"/>
                <a:gd name="connsiteX43" fmla="*/ 491143 w 3140536"/>
                <a:gd name="connsiteY43" fmla="*/ 2054116 h 3140220"/>
                <a:gd name="connsiteX44" fmla="*/ 518905 w 3140536"/>
                <a:gd name="connsiteY44" fmla="*/ 1757906 h 3140220"/>
                <a:gd name="connsiteX45" fmla="*/ 559500 w 3140536"/>
                <a:gd name="connsiteY45" fmla="*/ 1332055 h 3140220"/>
                <a:gd name="connsiteX46" fmla="*/ 567618 w 3140536"/>
                <a:gd name="connsiteY46" fmla="*/ 1244055 h 3140220"/>
                <a:gd name="connsiteX47" fmla="*/ 570761 w 3140536"/>
                <a:gd name="connsiteY47" fmla="*/ 1249817 h 3140220"/>
                <a:gd name="connsiteX48" fmla="*/ 597475 w 3140536"/>
                <a:gd name="connsiteY48" fmla="*/ 1497576 h 3140220"/>
                <a:gd name="connsiteX49" fmla="*/ 617118 w 3140536"/>
                <a:gd name="connsiteY49" fmla="*/ 1677764 h 3140220"/>
                <a:gd name="connsiteX50" fmla="*/ 627594 w 3140536"/>
                <a:gd name="connsiteY50" fmla="*/ 1694526 h 3140220"/>
                <a:gd name="connsiteX51" fmla="*/ 648284 w 3140536"/>
                <a:gd name="connsiteY51" fmla="*/ 1691121 h 3140220"/>
                <a:gd name="connsiteX52" fmla="*/ 664522 w 3140536"/>
                <a:gd name="connsiteY52" fmla="*/ 1672526 h 3140220"/>
                <a:gd name="connsiteX53" fmla="*/ 706164 w 3140536"/>
                <a:gd name="connsiteY53" fmla="*/ 1606003 h 3140220"/>
                <a:gd name="connsiteX54" fmla="*/ 727902 w 3140536"/>
                <a:gd name="connsiteY54" fmla="*/ 1593956 h 3140220"/>
                <a:gd name="connsiteX55" fmla="*/ 1260872 w 3140536"/>
                <a:gd name="connsiteY55" fmla="*/ 1594218 h 3140220"/>
                <a:gd name="connsiteX56" fmla="*/ 1293610 w 3140536"/>
                <a:gd name="connsiteY56" fmla="*/ 1570385 h 3140220"/>
                <a:gd name="connsiteX57" fmla="*/ 1313514 w 3140536"/>
                <a:gd name="connsiteY57" fmla="*/ 1507005 h 3140220"/>
                <a:gd name="connsiteX58" fmla="*/ 1329490 w 3140536"/>
                <a:gd name="connsiteY58" fmla="*/ 1581647 h 3140220"/>
                <a:gd name="connsiteX59" fmla="*/ 1395751 w 3140536"/>
                <a:gd name="connsiteY59" fmla="*/ 1946475 h 3140220"/>
                <a:gd name="connsiteX60" fmla="*/ 1416441 w 3140536"/>
                <a:gd name="connsiteY60" fmla="*/ 2062235 h 3140220"/>
                <a:gd name="connsiteX61" fmla="*/ 1436084 w 3140536"/>
                <a:gd name="connsiteY61" fmla="*/ 2080307 h 3140220"/>
                <a:gd name="connsiteX62" fmla="*/ 1453108 w 3140536"/>
                <a:gd name="connsiteY62" fmla="*/ 2060926 h 3140220"/>
                <a:gd name="connsiteX63" fmla="*/ 1455203 w 3140536"/>
                <a:gd name="connsiteY63" fmla="*/ 2041545 h 3140220"/>
                <a:gd name="connsiteX64" fmla="*/ 1490559 w 3140536"/>
                <a:gd name="connsiteY64" fmla="*/ 1661003 h 3140220"/>
                <a:gd name="connsiteX65" fmla="*/ 1523297 w 3140536"/>
                <a:gd name="connsiteY65" fmla="*/ 1316863 h 3140220"/>
                <a:gd name="connsiteX66" fmla="*/ 1530368 w 3140536"/>
                <a:gd name="connsiteY66" fmla="*/ 1244579 h 3140220"/>
                <a:gd name="connsiteX67" fmla="*/ 1553416 w 3140536"/>
                <a:gd name="connsiteY67" fmla="*/ 1437863 h 3140220"/>
                <a:gd name="connsiteX68" fmla="*/ 1579606 w 3140536"/>
                <a:gd name="connsiteY68" fmla="*/ 1679074 h 3140220"/>
                <a:gd name="connsiteX69" fmla="*/ 1609201 w 3140536"/>
                <a:gd name="connsiteY69" fmla="*/ 1692431 h 3140220"/>
                <a:gd name="connsiteX70" fmla="*/ 1627272 w 3140536"/>
                <a:gd name="connsiteY70" fmla="*/ 1672003 h 3140220"/>
                <a:gd name="connsiteX71" fmla="*/ 1668390 w 3140536"/>
                <a:gd name="connsiteY71" fmla="*/ 1606789 h 3140220"/>
                <a:gd name="connsiteX72" fmla="*/ 1691176 w 3140536"/>
                <a:gd name="connsiteY72" fmla="*/ 1594218 h 3140220"/>
                <a:gd name="connsiteX73" fmla="*/ 2374738 w 3140536"/>
                <a:gd name="connsiteY73" fmla="*/ 1594480 h 3140220"/>
                <a:gd name="connsiteX74" fmla="*/ 2404595 w 3140536"/>
                <a:gd name="connsiteY74" fmla="*/ 1572218 h 3140220"/>
                <a:gd name="connsiteX75" fmla="*/ 2426856 w 3140536"/>
                <a:gd name="connsiteY75" fmla="*/ 1502290 h 3140220"/>
                <a:gd name="connsiteX76" fmla="*/ 2429214 w 3140536"/>
                <a:gd name="connsiteY76" fmla="*/ 1513552 h 3140220"/>
                <a:gd name="connsiteX77" fmla="*/ 2499141 w 3140536"/>
                <a:gd name="connsiteY77" fmla="*/ 1900380 h 3140220"/>
                <a:gd name="connsiteX78" fmla="*/ 2528474 w 3140536"/>
                <a:gd name="connsiteY78" fmla="*/ 2062235 h 3140220"/>
                <a:gd name="connsiteX79" fmla="*/ 2552045 w 3140536"/>
                <a:gd name="connsiteY79" fmla="*/ 2079521 h 3140220"/>
                <a:gd name="connsiteX80" fmla="*/ 2565402 w 3140536"/>
                <a:gd name="connsiteY80" fmla="*/ 2056474 h 3140220"/>
                <a:gd name="connsiteX81" fmla="*/ 2583997 w 3140536"/>
                <a:gd name="connsiteY81" fmla="*/ 1859000 h 3140220"/>
                <a:gd name="connsiteX82" fmla="*/ 2609926 w 3140536"/>
                <a:gd name="connsiteY82" fmla="*/ 1586361 h 3140220"/>
                <a:gd name="connsiteX83" fmla="*/ 2632449 w 3140536"/>
                <a:gd name="connsiteY83" fmla="*/ 1343316 h 3140220"/>
                <a:gd name="connsiteX84" fmla="*/ 2642139 w 3140536"/>
                <a:gd name="connsiteY84" fmla="*/ 1243793 h 3140220"/>
                <a:gd name="connsiteX85" fmla="*/ 2645020 w 3140536"/>
                <a:gd name="connsiteY85" fmla="*/ 1249555 h 3140220"/>
                <a:gd name="connsiteX86" fmla="*/ 2671734 w 3140536"/>
                <a:gd name="connsiteY86" fmla="*/ 1497314 h 3140220"/>
                <a:gd name="connsiteX87" fmla="*/ 2691377 w 3140536"/>
                <a:gd name="connsiteY87" fmla="*/ 1677502 h 3140220"/>
                <a:gd name="connsiteX88" fmla="*/ 2722543 w 3140536"/>
                <a:gd name="connsiteY88" fmla="*/ 1690859 h 3140220"/>
                <a:gd name="connsiteX89" fmla="*/ 2739567 w 3140536"/>
                <a:gd name="connsiteY89" fmla="*/ 1671217 h 3140220"/>
                <a:gd name="connsiteX90" fmla="*/ 2781471 w 3140536"/>
                <a:gd name="connsiteY90" fmla="*/ 1604694 h 3140220"/>
                <a:gd name="connsiteX91" fmla="*/ 2801113 w 3140536"/>
                <a:gd name="connsiteY91" fmla="*/ 1593694 h 3140220"/>
                <a:gd name="connsiteX92" fmla="*/ 3056467 w 3140536"/>
                <a:gd name="connsiteY92" fmla="*/ 1593956 h 3140220"/>
                <a:gd name="connsiteX93" fmla="*/ 3127180 w 3140536"/>
                <a:gd name="connsiteY93" fmla="*/ 1593956 h 3140220"/>
                <a:gd name="connsiteX94" fmla="*/ 3137395 w 3140536"/>
                <a:gd name="connsiteY94" fmla="*/ 1590813 h 3140220"/>
                <a:gd name="connsiteX95" fmla="*/ 3136871 w 3140536"/>
                <a:gd name="connsiteY95" fmla="*/ 1567504 h 3140220"/>
                <a:gd name="connsiteX96" fmla="*/ 3122466 w 3140536"/>
                <a:gd name="connsiteY96" fmla="*/ 1565147 h 3140220"/>
                <a:gd name="connsiteX97" fmla="*/ 2785923 w 3140536"/>
                <a:gd name="connsiteY97" fmla="*/ 1564623 h 3140220"/>
                <a:gd name="connsiteX98" fmla="*/ 2756328 w 3140536"/>
                <a:gd name="connsiteY98" fmla="*/ 1581123 h 3140220"/>
                <a:gd name="connsiteX99" fmla="*/ 2722805 w 3140536"/>
                <a:gd name="connsiteY99" fmla="*/ 1634027 h 3140220"/>
                <a:gd name="connsiteX100" fmla="*/ 2721757 w 3140536"/>
                <a:gd name="connsiteY100" fmla="*/ 1626170 h 3140220"/>
                <a:gd name="connsiteX101" fmla="*/ 2700020 w 3140536"/>
                <a:gd name="connsiteY101" fmla="*/ 1428958 h 3140220"/>
                <a:gd name="connsiteX102" fmla="*/ 2676972 w 3140536"/>
                <a:gd name="connsiteY102" fmla="*/ 1216293 h 3140220"/>
                <a:gd name="connsiteX103" fmla="*/ 2660211 w 3140536"/>
                <a:gd name="connsiteY103" fmla="*/ 1063343 h 3140220"/>
                <a:gd name="connsiteX104" fmla="*/ 2640306 w 3140536"/>
                <a:gd name="connsiteY104" fmla="*/ 1046319 h 3140220"/>
                <a:gd name="connsiteX105" fmla="*/ 2623544 w 3140536"/>
                <a:gd name="connsiteY105" fmla="*/ 1066748 h 3140220"/>
                <a:gd name="connsiteX106" fmla="*/ 2610187 w 3140536"/>
                <a:gd name="connsiteY106" fmla="*/ 1208436 h 3140220"/>
                <a:gd name="connsiteX107" fmla="*/ 2582688 w 3140536"/>
                <a:gd name="connsiteY107" fmla="*/ 1503338 h 3140220"/>
                <a:gd name="connsiteX108" fmla="*/ 2552569 w 3140536"/>
                <a:gd name="connsiteY108" fmla="*/ 1816310 h 3140220"/>
                <a:gd name="connsiteX109" fmla="*/ 2542093 w 3140536"/>
                <a:gd name="connsiteY109" fmla="*/ 1928666 h 3140220"/>
                <a:gd name="connsiteX110" fmla="*/ 2538688 w 3140536"/>
                <a:gd name="connsiteY110" fmla="*/ 1924737 h 3140220"/>
                <a:gd name="connsiteX111" fmla="*/ 2508832 w 3140536"/>
                <a:gd name="connsiteY111" fmla="*/ 1756335 h 3140220"/>
                <a:gd name="connsiteX112" fmla="*/ 2450951 w 3140536"/>
                <a:gd name="connsiteY112" fmla="*/ 1434982 h 3140220"/>
                <a:gd name="connsiteX113" fmla="*/ 2432095 w 3140536"/>
                <a:gd name="connsiteY113" fmla="*/ 1412458 h 3140220"/>
                <a:gd name="connsiteX114" fmla="*/ 2411404 w 3140536"/>
                <a:gd name="connsiteY114" fmla="*/ 1433410 h 3140220"/>
                <a:gd name="connsiteX115" fmla="*/ 2375262 w 3140536"/>
                <a:gd name="connsiteY115" fmla="*/ 1550742 h 3140220"/>
                <a:gd name="connsiteX116" fmla="*/ 2355357 w 3140536"/>
                <a:gd name="connsiteY116" fmla="*/ 1565147 h 3140220"/>
                <a:gd name="connsiteX117" fmla="*/ 1675724 w 3140536"/>
                <a:gd name="connsiteY117" fmla="*/ 1564361 h 3140220"/>
                <a:gd name="connsiteX118" fmla="*/ 1642986 w 3140536"/>
                <a:gd name="connsiteY118" fmla="*/ 1582432 h 3140220"/>
                <a:gd name="connsiteX119" fmla="*/ 1610510 w 3140536"/>
                <a:gd name="connsiteY119" fmla="*/ 1634027 h 3140220"/>
                <a:gd name="connsiteX120" fmla="*/ 1604748 w 3140536"/>
                <a:gd name="connsiteY120" fmla="*/ 1583480 h 3140220"/>
                <a:gd name="connsiteX121" fmla="*/ 1548178 w 3140536"/>
                <a:gd name="connsiteY121" fmla="*/ 1064652 h 3140220"/>
                <a:gd name="connsiteX122" fmla="*/ 1529845 w 3140536"/>
                <a:gd name="connsiteY122" fmla="*/ 1046057 h 3140220"/>
                <a:gd name="connsiteX123" fmla="*/ 1041397 w 3140536"/>
                <a:gd name="connsiteY123" fmla="*/ 24 h 3140220"/>
                <a:gd name="connsiteX124" fmla="*/ 2092931 w 3140536"/>
                <a:gd name="connsiteY124" fmla="*/ 24 h 3140220"/>
                <a:gd name="connsiteX125" fmla="*/ 2113097 w 3140536"/>
                <a:gd name="connsiteY125" fmla="*/ 20714 h 3140220"/>
                <a:gd name="connsiteX126" fmla="*/ 2113097 w 3140536"/>
                <a:gd name="connsiteY126" fmla="*/ 1009391 h 3140220"/>
                <a:gd name="connsiteX127" fmla="*/ 2131169 w 3140536"/>
                <a:gd name="connsiteY127" fmla="*/ 1027725 h 3140220"/>
                <a:gd name="connsiteX128" fmla="*/ 3121155 w 3140536"/>
                <a:gd name="connsiteY128" fmla="*/ 1027725 h 3140220"/>
                <a:gd name="connsiteX129" fmla="*/ 3140536 w 3140536"/>
                <a:gd name="connsiteY129" fmla="*/ 1046581 h 3140220"/>
                <a:gd name="connsiteX130" fmla="*/ 3140536 w 3140536"/>
                <a:gd name="connsiteY130" fmla="*/ 2096805 h 3140220"/>
                <a:gd name="connsiteX131" fmla="*/ 3122989 w 3140536"/>
                <a:gd name="connsiteY131" fmla="*/ 2114615 h 3140220"/>
                <a:gd name="connsiteX132" fmla="*/ 2139549 w 3140536"/>
                <a:gd name="connsiteY132" fmla="*/ 2114615 h 3140220"/>
                <a:gd name="connsiteX133" fmla="*/ 2121216 w 3140536"/>
                <a:gd name="connsiteY133" fmla="*/ 2132948 h 3140220"/>
                <a:gd name="connsiteX134" fmla="*/ 2121216 w 3140536"/>
                <a:gd name="connsiteY134" fmla="*/ 3121625 h 3140220"/>
                <a:gd name="connsiteX135" fmla="*/ 2102883 w 3140536"/>
                <a:gd name="connsiteY135" fmla="*/ 3140220 h 3140220"/>
                <a:gd name="connsiteX136" fmla="*/ 1574105 w 3140536"/>
                <a:gd name="connsiteY136" fmla="*/ 3139958 h 3140220"/>
                <a:gd name="connsiteX137" fmla="*/ 1042445 w 3140536"/>
                <a:gd name="connsiteY137" fmla="*/ 3140220 h 3140220"/>
                <a:gd name="connsiteX138" fmla="*/ 1026469 w 3140536"/>
                <a:gd name="connsiteY138" fmla="*/ 3124506 h 3140220"/>
                <a:gd name="connsiteX139" fmla="*/ 1026731 w 3140536"/>
                <a:gd name="connsiteY139" fmla="*/ 2134519 h 3140220"/>
                <a:gd name="connsiteX140" fmla="*/ 1006303 w 3140536"/>
                <a:gd name="connsiteY140" fmla="*/ 2114615 h 3140220"/>
                <a:gd name="connsiteX141" fmla="*/ 18935 w 3140536"/>
                <a:gd name="connsiteY141" fmla="*/ 2114615 h 3140220"/>
                <a:gd name="connsiteX142" fmla="*/ 78 w 3140536"/>
                <a:gd name="connsiteY142" fmla="*/ 2095496 h 3140220"/>
                <a:gd name="connsiteX143" fmla="*/ 78 w 3140536"/>
                <a:gd name="connsiteY143" fmla="*/ 1046581 h 3140220"/>
                <a:gd name="connsiteX144" fmla="*/ 18935 w 3140536"/>
                <a:gd name="connsiteY144" fmla="*/ 1027725 h 3140220"/>
                <a:gd name="connsiteX145" fmla="*/ 1003684 w 3140536"/>
                <a:gd name="connsiteY145" fmla="*/ 1027725 h 3140220"/>
                <a:gd name="connsiteX146" fmla="*/ 1022802 w 3140536"/>
                <a:gd name="connsiteY146" fmla="*/ 1009130 h 3140220"/>
                <a:gd name="connsiteX147" fmla="*/ 1022802 w 3140536"/>
                <a:gd name="connsiteY147" fmla="*/ 19143 h 3140220"/>
                <a:gd name="connsiteX148" fmla="*/ 1041397 w 3140536"/>
                <a:gd name="connsiteY148" fmla="*/ 24 h 314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3140536" h="3140220">
                  <a:moveTo>
                    <a:pt x="1529845" y="1046057"/>
                  </a:moveTo>
                  <a:cubicBezTo>
                    <a:pt x="1516488" y="1046057"/>
                    <a:pt x="1512559" y="1053653"/>
                    <a:pt x="1511512" y="1064914"/>
                  </a:cubicBezTo>
                  <a:cubicBezTo>
                    <a:pt x="1508369" y="1098700"/>
                    <a:pt x="1505226" y="1132485"/>
                    <a:pt x="1502083" y="1166270"/>
                  </a:cubicBezTo>
                  <a:cubicBezTo>
                    <a:pt x="1492131" y="1274173"/>
                    <a:pt x="1482179" y="1381816"/>
                    <a:pt x="1471965" y="1489719"/>
                  </a:cubicBezTo>
                  <a:cubicBezTo>
                    <a:pt x="1460703" y="1608360"/>
                    <a:pt x="1449441" y="1727002"/>
                    <a:pt x="1438179" y="1845643"/>
                  </a:cubicBezTo>
                  <a:cubicBezTo>
                    <a:pt x="1435560" y="1873405"/>
                    <a:pt x="1432679" y="1900904"/>
                    <a:pt x="1430060" y="1928666"/>
                  </a:cubicBezTo>
                  <a:cubicBezTo>
                    <a:pt x="1426132" y="1917142"/>
                    <a:pt x="1424298" y="1905618"/>
                    <a:pt x="1422203" y="1894095"/>
                  </a:cubicBezTo>
                  <a:cubicBezTo>
                    <a:pt x="1394180" y="1739311"/>
                    <a:pt x="1366156" y="1584789"/>
                    <a:pt x="1338395" y="1430006"/>
                  </a:cubicBezTo>
                  <a:cubicBezTo>
                    <a:pt x="1336562" y="1419792"/>
                    <a:pt x="1331585" y="1412720"/>
                    <a:pt x="1320847" y="1412196"/>
                  </a:cubicBezTo>
                  <a:cubicBezTo>
                    <a:pt x="1310371" y="1411673"/>
                    <a:pt x="1304348" y="1417958"/>
                    <a:pt x="1301205" y="1427911"/>
                  </a:cubicBezTo>
                  <a:cubicBezTo>
                    <a:pt x="1288634" y="1468767"/>
                    <a:pt x="1275277" y="1509362"/>
                    <a:pt x="1263491" y="1550480"/>
                  </a:cubicBezTo>
                  <a:cubicBezTo>
                    <a:pt x="1260348" y="1561742"/>
                    <a:pt x="1255372" y="1565147"/>
                    <a:pt x="1243849" y="1565147"/>
                  </a:cubicBezTo>
                  <a:cubicBezTo>
                    <a:pt x="1067850" y="1564623"/>
                    <a:pt x="892114" y="1565147"/>
                    <a:pt x="716116" y="1564361"/>
                  </a:cubicBezTo>
                  <a:cubicBezTo>
                    <a:pt x="697783" y="1564361"/>
                    <a:pt x="686784" y="1570385"/>
                    <a:pt x="678403" y="1585837"/>
                  </a:cubicBezTo>
                  <a:cubicBezTo>
                    <a:pt x="669760" y="1601551"/>
                    <a:pt x="659022" y="1616217"/>
                    <a:pt x="647760" y="1634027"/>
                  </a:cubicBezTo>
                  <a:cubicBezTo>
                    <a:pt x="641998" y="1582170"/>
                    <a:pt x="636499" y="1533981"/>
                    <a:pt x="631260" y="1485529"/>
                  </a:cubicBezTo>
                  <a:cubicBezTo>
                    <a:pt x="616070" y="1345150"/>
                    <a:pt x="600618" y="1204508"/>
                    <a:pt x="585428" y="1064129"/>
                  </a:cubicBezTo>
                  <a:cubicBezTo>
                    <a:pt x="583594" y="1049462"/>
                    <a:pt x="574952" y="1043177"/>
                    <a:pt x="561071" y="1046843"/>
                  </a:cubicBezTo>
                  <a:cubicBezTo>
                    <a:pt x="549547" y="1049724"/>
                    <a:pt x="549285" y="1059414"/>
                    <a:pt x="548500" y="1068581"/>
                  </a:cubicBezTo>
                  <a:cubicBezTo>
                    <a:pt x="537500" y="1185389"/>
                    <a:pt x="526762" y="1302459"/>
                    <a:pt x="515762" y="1419268"/>
                  </a:cubicBezTo>
                  <a:cubicBezTo>
                    <a:pt x="502405" y="1562004"/>
                    <a:pt x="488786" y="1705002"/>
                    <a:pt x="475167" y="1847738"/>
                  </a:cubicBezTo>
                  <a:cubicBezTo>
                    <a:pt x="472548" y="1874714"/>
                    <a:pt x="469929" y="1901690"/>
                    <a:pt x="467310" y="1929713"/>
                  </a:cubicBezTo>
                  <a:cubicBezTo>
                    <a:pt x="465739" y="1928142"/>
                    <a:pt x="464691" y="1927618"/>
                    <a:pt x="464691" y="1926832"/>
                  </a:cubicBezTo>
                  <a:cubicBezTo>
                    <a:pt x="449239" y="1841453"/>
                    <a:pt x="434049" y="1756335"/>
                    <a:pt x="418859" y="1670955"/>
                  </a:cubicBezTo>
                  <a:cubicBezTo>
                    <a:pt x="404192" y="1590289"/>
                    <a:pt x="389526" y="1509886"/>
                    <a:pt x="375121" y="1429220"/>
                  </a:cubicBezTo>
                  <a:cubicBezTo>
                    <a:pt x="373288" y="1419268"/>
                    <a:pt x="368573" y="1412982"/>
                    <a:pt x="358359" y="1412196"/>
                  </a:cubicBezTo>
                  <a:cubicBezTo>
                    <a:pt x="347883" y="1411411"/>
                    <a:pt x="341598" y="1417696"/>
                    <a:pt x="338455" y="1427387"/>
                  </a:cubicBezTo>
                  <a:cubicBezTo>
                    <a:pt x="326146" y="1466934"/>
                    <a:pt x="313574" y="1506481"/>
                    <a:pt x="301527" y="1546028"/>
                  </a:cubicBezTo>
                  <a:cubicBezTo>
                    <a:pt x="294979" y="1566980"/>
                    <a:pt x="291575" y="1568813"/>
                    <a:pt x="268789" y="1562790"/>
                  </a:cubicBezTo>
                  <a:cubicBezTo>
                    <a:pt x="265122" y="1559123"/>
                    <a:pt x="260670" y="1560956"/>
                    <a:pt x="256742" y="1561742"/>
                  </a:cubicBezTo>
                  <a:cubicBezTo>
                    <a:pt x="195195" y="1561742"/>
                    <a:pt x="133648" y="1561742"/>
                    <a:pt x="72101" y="1561742"/>
                  </a:cubicBezTo>
                  <a:cubicBezTo>
                    <a:pt x="68435" y="1561742"/>
                    <a:pt x="64244" y="1561218"/>
                    <a:pt x="60578" y="1562790"/>
                  </a:cubicBezTo>
                  <a:cubicBezTo>
                    <a:pt x="45649" y="1563052"/>
                    <a:pt x="30983" y="1563052"/>
                    <a:pt x="16054" y="1563314"/>
                  </a:cubicBezTo>
                  <a:cubicBezTo>
                    <a:pt x="12650" y="1563314"/>
                    <a:pt x="7935" y="1562004"/>
                    <a:pt x="6364" y="1565147"/>
                  </a:cubicBezTo>
                  <a:cubicBezTo>
                    <a:pt x="2697" y="1573266"/>
                    <a:pt x="3745" y="1582432"/>
                    <a:pt x="5316" y="1590813"/>
                  </a:cubicBezTo>
                  <a:cubicBezTo>
                    <a:pt x="6626" y="1597099"/>
                    <a:pt x="13435" y="1594480"/>
                    <a:pt x="17626" y="1594480"/>
                  </a:cubicBezTo>
                  <a:cubicBezTo>
                    <a:pt x="112696" y="1594480"/>
                    <a:pt x="208028" y="1594480"/>
                    <a:pt x="303098" y="1594480"/>
                  </a:cubicBezTo>
                  <a:cubicBezTo>
                    <a:pt x="322217" y="1594480"/>
                    <a:pt x="324312" y="1592646"/>
                    <a:pt x="330074" y="1573528"/>
                  </a:cubicBezTo>
                  <a:cubicBezTo>
                    <a:pt x="336883" y="1550742"/>
                    <a:pt x="344217" y="1528219"/>
                    <a:pt x="352336" y="1502029"/>
                  </a:cubicBezTo>
                  <a:cubicBezTo>
                    <a:pt x="353645" y="1508838"/>
                    <a:pt x="354169" y="1511195"/>
                    <a:pt x="354693" y="1513814"/>
                  </a:cubicBezTo>
                  <a:cubicBezTo>
                    <a:pt x="378002" y="1642408"/>
                    <a:pt x="401049" y="1770739"/>
                    <a:pt x="424358" y="1899333"/>
                  </a:cubicBezTo>
                  <a:cubicBezTo>
                    <a:pt x="434049" y="1953284"/>
                    <a:pt x="443739" y="2007236"/>
                    <a:pt x="453430" y="2061188"/>
                  </a:cubicBezTo>
                  <a:cubicBezTo>
                    <a:pt x="456310" y="2076640"/>
                    <a:pt x="466263" y="2083973"/>
                    <a:pt x="478834" y="2079259"/>
                  </a:cubicBezTo>
                  <a:cubicBezTo>
                    <a:pt x="490881" y="2074807"/>
                    <a:pt x="490096" y="2063807"/>
                    <a:pt x="491143" y="2054116"/>
                  </a:cubicBezTo>
                  <a:cubicBezTo>
                    <a:pt x="500572" y="1955380"/>
                    <a:pt x="509476" y="1856643"/>
                    <a:pt x="518905" y="1757906"/>
                  </a:cubicBezTo>
                  <a:cubicBezTo>
                    <a:pt x="532262" y="1615956"/>
                    <a:pt x="545881" y="1474005"/>
                    <a:pt x="559500" y="1332055"/>
                  </a:cubicBezTo>
                  <a:cubicBezTo>
                    <a:pt x="562119" y="1302721"/>
                    <a:pt x="564999" y="1273650"/>
                    <a:pt x="567618" y="1244055"/>
                  </a:cubicBezTo>
                  <a:cubicBezTo>
                    <a:pt x="571285" y="1245364"/>
                    <a:pt x="570499" y="1247983"/>
                    <a:pt x="570761" y="1249817"/>
                  </a:cubicBezTo>
                  <a:cubicBezTo>
                    <a:pt x="579666" y="1332317"/>
                    <a:pt x="588571" y="1415077"/>
                    <a:pt x="597475" y="1497576"/>
                  </a:cubicBezTo>
                  <a:cubicBezTo>
                    <a:pt x="604023" y="1557552"/>
                    <a:pt x="610570" y="1617789"/>
                    <a:pt x="617118" y="1677764"/>
                  </a:cubicBezTo>
                  <a:cubicBezTo>
                    <a:pt x="617903" y="1685359"/>
                    <a:pt x="620261" y="1691383"/>
                    <a:pt x="627594" y="1694526"/>
                  </a:cubicBezTo>
                  <a:cubicBezTo>
                    <a:pt x="635189" y="1697931"/>
                    <a:pt x="641998" y="1696097"/>
                    <a:pt x="648284" y="1691121"/>
                  </a:cubicBezTo>
                  <a:cubicBezTo>
                    <a:pt x="654832" y="1685883"/>
                    <a:pt x="660070" y="1679598"/>
                    <a:pt x="664522" y="1672526"/>
                  </a:cubicBezTo>
                  <a:cubicBezTo>
                    <a:pt x="678403" y="1650265"/>
                    <a:pt x="692807" y="1628527"/>
                    <a:pt x="706164" y="1606003"/>
                  </a:cubicBezTo>
                  <a:cubicBezTo>
                    <a:pt x="711402" y="1597099"/>
                    <a:pt x="717426" y="1593956"/>
                    <a:pt x="727902" y="1593956"/>
                  </a:cubicBezTo>
                  <a:cubicBezTo>
                    <a:pt x="905471" y="1594218"/>
                    <a:pt x="1083302" y="1594218"/>
                    <a:pt x="1260872" y="1594218"/>
                  </a:cubicBezTo>
                  <a:cubicBezTo>
                    <a:pt x="1286277" y="1594218"/>
                    <a:pt x="1286277" y="1594218"/>
                    <a:pt x="1293610" y="1570385"/>
                  </a:cubicBezTo>
                  <a:cubicBezTo>
                    <a:pt x="1300157" y="1549171"/>
                    <a:pt x="1306967" y="1528219"/>
                    <a:pt x="1313514" y="1507005"/>
                  </a:cubicBezTo>
                  <a:cubicBezTo>
                    <a:pt x="1320586" y="1532147"/>
                    <a:pt x="1325038" y="1557028"/>
                    <a:pt x="1329490" y="1581647"/>
                  </a:cubicBezTo>
                  <a:cubicBezTo>
                    <a:pt x="1351490" y="1703169"/>
                    <a:pt x="1373752" y="1824953"/>
                    <a:pt x="1395751" y="1946475"/>
                  </a:cubicBezTo>
                  <a:cubicBezTo>
                    <a:pt x="1402823" y="1984975"/>
                    <a:pt x="1409894" y="2023736"/>
                    <a:pt x="1416441" y="2062235"/>
                  </a:cubicBezTo>
                  <a:cubicBezTo>
                    <a:pt x="1418537" y="2073759"/>
                    <a:pt x="1423513" y="2080830"/>
                    <a:pt x="1436084" y="2080307"/>
                  </a:cubicBezTo>
                  <a:cubicBezTo>
                    <a:pt x="1448393" y="2079783"/>
                    <a:pt x="1452060" y="2071402"/>
                    <a:pt x="1453108" y="2060926"/>
                  </a:cubicBezTo>
                  <a:cubicBezTo>
                    <a:pt x="1453893" y="2054378"/>
                    <a:pt x="1454679" y="2048093"/>
                    <a:pt x="1455203" y="2041545"/>
                  </a:cubicBezTo>
                  <a:cubicBezTo>
                    <a:pt x="1466988" y="1914785"/>
                    <a:pt x="1478512" y="1787763"/>
                    <a:pt x="1490559" y="1661003"/>
                  </a:cubicBezTo>
                  <a:cubicBezTo>
                    <a:pt x="1501297" y="1546290"/>
                    <a:pt x="1512297" y="1431577"/>
                    <a:pt x="1523297" y="1316863"/>
                  </a:cubicBezTo>
                  <a:cubicBezTo>
                    <a:pt x="1525654" y="1292768"/>
                    <a:pt x="1528011" y="1268674"/>
                    <a:pt x="1530368" y="1244579"/>
                  </a:cubicBezTo>
                  <a:cubicBezTo>
                    <a:pt x="1539273" y="1309006"/>
                    <a:pt x="1546345" y="1373435"/>
                    <a:pt x="1553416" y="1437863"/>
                  </a:cubicBezTo>
                  <a:cubicBezTo>
                    <a:pt x="1562059" y="1518266"/>
                    <a:pt x="1570701" y="1598670"/>
                    <a:pt x="1579606" y="1679074"/>
                  </a:cubicBezTo>
                  <a:cubicBezTo>
                    <a:pt x="1581177" y="1694788"/>
                    <a:pt x="1596368" y="1701597"/>
                    <a:pt x="1609201" y="1692431"/>
                  </a:cubicBezTo>
                  <a:cubicBezTo>
                    <a:pt x="1616796" y="1686931"/>
                    <a:pt x="1622296" y="1679860"/>
                    <a:pt x="1627272" y="1672003"/>
                  </a:cubicBezTo>
                  <a:cubicBezTo>
                    <a:pt x="1640891" y="1650265"/>
                    <a:pt x="1655295" y="1628789"/>
                    <a:pt x="1668390" y="1606789"/>
                  </a:cubicBezTo>
                  <a:cubicBezTo>
                    <a:pt x="1673890" y="1597623"/>
                    <a:pt x="1680176" y="1594218"/>
                    <a:pt x="1691176" y="1594218"/>
                  </a:cubicBezTo>
                  <a:cubicBezTo>
                    <a:pt x="1919030" y="1594480"/>
                    <a:pt x="2146884" y="1594480"/>
                    <a:pt x="2374738" y="1594480"/>
                  </a:cubicBezTo>
                  <a:cubicBezTo>
                    <a:pt x="2397524" y="1594480"/>
                    <a:pt x="2398047" y="1593694"/>
                    <a:pt x="2404595" y="1572218"/>
                  </a:cubicBezTo>
                  <a:cubicBezTo>
                    <a:pt x="2411404" y="1549956"/>
                    <a:pt x="2418738" y="1527957"/>
                    <a:pt x="2426856" y="1502290"/>
                  </a:cubicBezTo>
                  <a:cubicBezTo>
                    <a:pt x="2428166" y="1508576"/>
                    <a:pt x="2428690" y="1510933"/>
                    <a:pt x="2429214" y="1513552"/>
                  </a:cubicBezTo>
                  <a:cubicBezTo>
                    <a:pt x="2452523" y="1642408"/>
                    <a:pt x="2475832" y="1771525"/>
                    <a:pt x="2499141" y="1900380"/>
                  </a:cubicBezTo>
                  <a:cubicBezTo>
                    <a:pt x="2508832" y="1954332"/>
                    <a:pt x="2518522" y="2008284"/>
                    <a:pt x="2528474" y="2062235"/>
                  </a:cubicBezTo>
                  <a:cubicBezTo>
                    <a:pt x="2530831" y="2076378"/>
                    <a:pt x="2539998" y="2082664"/>
                    <a:pt x="2552045" y="2079521"/>
                  </a:cubicBezTo>
                  <a:cubicBezTo>
                    <a:pt x="2564093" y="2076116"/>
                    <a:pt x="2564617" y="2065902"/>
                    <a:pt x="2565402" y="2056474"/>
                  </a:cubicBezTo>
                  <a:cubicBezTo>
                    <a:pt x="2571688" y="1990736"/>
                    <a:pt x="2577712" y="1924737"/>
                    <a:pt x="2583997" y="1859000"/>
                  </a:cubicBezTo>
                  <a:cubicBezTo>
                    <a:pt x="2592640" y="1768120"/>
                    <a:pt x="2601283" y="1677241"/>
                    <a:pt x="2609926" y="1586361"/>
                  </a:cubicBezTo>
                  <a:cubicBezTo>
                    <a:pt x="2617521" y="1505171"/>
                    <a:pt x="2624854" y="1424244"/>
                    <a:pt x="2632449" y="1343316"/>
                  </a:cubicBezTo>
                  <a:cubicBezTo>
                    <a:pt x="2635592" y="1310316"/>
                    <a:pt x="2638996" y="1277054"/>
                    <a:pt x="2642139" y="1243793"/>
                  </a:cubicBezTo>
                  <a:cubicBezTo>
                    <a:pt x="2645544" y="1245102"/>
                    <a:pt x="2644758" y="1247721"/>
                    <a:pt x="2645020" y="1249555"/>
                  </a:cubicBezTo>
                  <a:cubicBezTo>
                    <a:pt x="2653925" y="1332055"/>
                    <a:pt x="2662830" y="1414815"/>
                    <a:pt x="2671734" y="1497314"/>
                  </a:cubicBezTo>
                  <a:cubicBezTo>
                    <a:pt x="2678282" y="1557290"/>
                    <a:pt x="2684829" y="1617527"/>
                    <a:pt x="2691377" y="1677502"/>
                  </a:cubicBezTo>
                  <a:cubicBezTo>
                    <a:pt x="2693472" y="1695050"/>
                    <a:pt x="2708662" y="1701597"/>
                    <a:pt x="2722543" y="1690859"/>
                  </a:cubicBezTo>
                  <a:cubicBezTo>
                    <a:pt x="2729614" y="1685621"/>
                    <a:pt x="2734852" y="1678550"/>
                    <a:pt x="2739567" y="1671217"/>
                  </a:cubicBezTo>
                  <a:cubicBezTo>
                    <a:pt x="2753709" y="1648955"/>
                    <a:pt x="2768114" y="1627217"/>
                    <a:pt x="2781471" y="1604694"/>
                  </a:cubicBezTo>
                  <a:cubicBezTo>
                    <a:pt x="2786185" y="1596575"/>
                    <a:pt x="2791685" y="1593694"/>
                    <a:pt x="2801113" y="1593694"/>
                  </a:cubicBezTo>
                  <a:cubicBezTo>
                    <a:pt x="2886231" y="1594218"/>
                    <a:pt x="2971349" y="1593956"/>
                    <a:pt x="3056467" y="1593956"/>
                  </a:cubicBezTo>
                  <a:cubicBezTo>
                    <a:pt x="3080038" y="1593956"/>
                    <a:pt x="3103609" y="1594218"/>
                    <a:pt x="3127180" y="1593956"/>
                  </a:cubicBezTo>
                  <a:cubicBezTo>
                    <a:pt x="3130847" y="1593694"/>
                    <a:pt x="3136609" y="1595789"/>
                    <a:pt x="3137395" y="1590813"/>
                  </a:cubicBezTo>
                  <a:cubicBezTo>
                    <a:pt x="3138442" y="1582956"/>
                    <a:pt x="3139228" y="1574575"/>
                    <a:pt x="3136871" y="1567504"/>
                  </a:cubicBezTo>
                  <a:cubicBezTo>
                    <a:pt x="3135299" y="1562528"/>
                    <a:pt x="3127442" y="1565147"/>
                    <a:pt x="3122466" y="1565147"/>
                  </a:cubicBezTo>
                  <a:cubicBezTo>
                    <a:pt x="3010373" y="1564885"/>
                    <a:pt x="2898017" y="1565147"/>
                    <a:pt x="2785923" y="1564623"/>
                  </a:cubicBezTo>
                  <a:cubicBezTo>
                    <a:pt x="2771781" y="1564623"/>
                    <a:pt x="2763138" y="1569337"/>
                    <a:pt x="2756328" y="1581123"/>
                  </a:cubicBezTo>
                  <a:cubicBezTo>
                    <a:pt x="2746376" y="1598408"/>
                    <a:pt x="2735114" y="1614646"/>
                    <a:pt x="2722805" y="1634027"/>
                  </a:cubicBezTo>
                  <a:cubicBezTo>
                    <a:pt x="2722019" y="1629313"/>
                    <a:pt x="2722019" y="1627741"/>
                    <a:pt x="2721757" y="1626170"/>
                  </a:cubicBezTo>
                  <a:cubicBezTo>
                    <a:pt x="2714424" y="1560433"/>
                    <a:pt x="2707091" y="1494695"/>
                    <a:pt x="2700020" y="1428958"/>
                  </a:cubicBezTo>
                  <a:cubicBezTo>
                    <a:pt x="2692163" y="1357983"/>
                    <a:pt x="2684567" y="1287269"/>
                    <a:pt x="2676972" y="1216293"/>
                  </a:cubicBezTo>
                  <a:cubicBezTo>
                    <a:pt x="2671472" y="1165223"/>
                    <a:pt x="2665972" y="1114414"/>
                    <a:pt x="2660211" y="1063343"/>
                  </a:cubicBezTo>
                  <a:cubicBezTo>
                    <a:pt x="2658639" y="1049986"/>
                    <a:pt x="2653401" y="1046057"/>
                    <a:pt x="2640306" y="1046319"/>
                  </a:cubicBezTo>
                  <a:cubicBezTo>
                    <a:pt x="2626687" y="1046581"/>
                    <a:pt x="2624592" y="1056272"/>
                    <a:pt x="2623544" y="1066748"/>
                  </a:cubicBezTo>
                  <a:cubicBezTo>
                    <a:pt x="2619092" y="1114152"/>
                    <a:pt x="2614640" y="1161294"/>
                    <a:pt x="2610187" y="1208436"/>
                  </a:cubicBezTo>
                  <a:cubicBezTo>
                    <a:pt x="2601021" y="1306649"/>
                    <a:pt x="2592116" y="1405125"/>
                    <a:pt x="2582688" y="1503338"/>
                  </a:cubicBezTo>
                  <a:cubicBezTo>
                    <a:pt x="2572736" y="1607575"/>
                    <a:pt x="2562521" y="1712073"/>
                    <a:pt x="2552569" y="1816310"/>
                  </a:cubicBezTo>
                  <a:cubicBezTo>
                    <a:pt x="2548903" y="1853762"/>
                    <a:pt x="2545498" y="1891214"/>
                    <a:pt x="2542093" y="1928666"/>
                  </a:cubicBezTo>
                  <a:cubicBezTo>
                    <a:pt x="2538950" y="1928142"/>
                    <a:pt x="2538950" y="1926309"/>
                    <a:pt x="2538688" y="1924737"/>
                  </a:cubicBezTo>
                  <a:cubicBezTo>
                    <a:pt x="2528736" y="1868690"/>
                    <a:pt x="2518784" y="1812382"/>
                    <a:pt x="2508832" y="1756335"/>
                  </a:cubicBezTo>
                  <a:cubicBezTo>
                    <a:pt x="2489713" y="1649217"/>
                    <a:pt x="2470070" y="1542099"/>
                    <a:pt x="2450951" y="1434982"/>
                  </a:cubicBezTo>
                  <a:cubicBezTo>
                    <a:pt x="2448856" y="1423720"/>
                    <a:pt x="2446237" y="1412720"/>
                    <a:pt x="2432095" y="1412458"/>
                  </a:cubicBezTo>
                  <a:cubicBezTo>
                    <a:pt x="2418476" y="1411934"/>
                    <a:pt x="2414809" y="1422149"/>
                    <a:pt x="2411404" y="1433410"/>
                  </a:cubicBezTo>
                  <a:cubicBezTo>
                    <a:pt x="2399619" y="1472434"/>
                    <a:pt x="2386786" y="1511457"/>
                    <a:pt x="2375262" y="1550742"/>
                  </a:cubicBezTo>
                  <a:cubicBezTo>
                    <a:pt x="2372119" y="1561742"/>
                    <a:pt x="2367143" y="1565147"/>
                    <a:pt x="2355357" y="1565147"/>
                  </a:cubicBezTo>
                  <a:cubicBezTo>
                    <a:pt x="2128813" y="1564623"/>
                    <a:pt x="1902268" y="1564885"/>
                    <a:pt x="1675724" y="1564361"/>
                  </a:cubicBezTo>
                  <a:cubicBezTo>
                    <a:pt x="1660010" y="1564361"/>
                    <a:pt x="1650581" y="1569337"/>
                    <a:pt x="1642986" y="1582432"/>
                  </a:cubicBezTo>
                  <a:cubicBezTo>
                    <a:pt x="1633296" y="1599194"/>
                    <a:pt x="1622558" y="1615170"/>
                    <a:pt x="1610510" y="1634027"/>
                  </a:cubicBezTo>
                  <a:cubicBezTo>
                    <a:pt x="1608415" y="1615170"/>
                    <a:pt x="1606582" y="1599456"/>
                    <a:pt x="1604748" y="1583480"/>
                  </a:cubicBezTo>
                  <a:cubicBezTo>
                    <a:pt x="1585892" y="1410625"/>
                    <a:pt x="1566773" y="1237507"/>
                    <a:pt x="1548178" y="1064652"/>
                  </a:cubicBezTo>
                  <a:cubicBezTo>
                    <a:pt x="1546868" y="1053129"/>
                    <a:pt x="1542940" y="1046057"/>
                    <a:pt x="1529845" y="1046057"/>
                  </a:cubicBezTo>
                  <a:close/>
                  <a:moveTo>
                    <a:pt x="1041397" y="24"/>
                  </a:move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lose/>
                </a:path>
              </a:pathLst>
            </a:custGeom>
            <a:solidFill>
              <a:schemeClr val="bg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962EC5EB-DFA7-4F70-8948-BBB11C95D67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1BF364-261E-4C3B-9B1F-3CA0E20782B0}"/>
              </a:ext>
            </a:extLst>
          </p:cNvPr>
          <p:cNvSpPr txBox="1"/>
          <p:nvPr/>
        </p:nvSpPr>
        <p:spPr>
          <a:xfrm>
            <a:off x="952670" y="2999080"/>
            <a:ext cx="1799583" cy="859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1"/>
                </a:solidFill>
              </a:rPr>
              <a:t>Portfolio Designed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B58831-5E5B-4B10-A692-23393AC32B76}"/>
              </a:ext>
            </a:extLst>
          </p:cNvPr>
          <p:cNvSpPr txBox="1"/>
          <p:nvPr/>
        </p:nvSpPr>
        <p:spPr>
          <a:xfrm>
            <a:off x="7000355" y="4008191"/>
            <a:ext cx="38909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53C477-2580-40B0-99EA-821E05673D2F}"/>
              </a:ext>
            </a:extLst>
          </p:cNvPr>
          <p:cNvSpPr txBox="1"/>
          <p:nvPr/>
        </p:nvSpPr>
        <p:spPr>
          <a:xfrm>
            <a:off x="7000355" y="3186177"/>
            <a:ext cx="38909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398927-CA76-45B2-8793-67277549DDE1}"/>
              </a:ext>
            </a:extLst>
          </p:cNvPr>
          <p:cNvSpPr txBox="1"/>
          <p:nvPr/>
        </p:nvSpPr>
        <p:spPr>
          <a:xfrm>
            <a:off x="7000355" y="1078030"/>
            <a:ext cx="34563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0EA2EE8B-ED77-42D4-90D2-41A923DEF6DA}"/>
              </a:ext>
            </a:extLst>
          </p:cNvPr>
          <p:cNvGrpSpPr/>
          <p:nvPr/>
        </p:nvGrpSpPr>
        <p:grpSpPr>
          <a:xfrm>
            <a:off x="592183" y="2778021"/>
            <a:ext cx="4640940" cy="3603523"/>
            <a:chOff x="1677063" y="0"/>
            <a:chExt cx="8837043" cy="6861645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EDB69AB9-7D5D-4241-9C89-0EEFF4496AC7}"/>
                </a:ext>
              </a:extLst>
            </p:cNvPr>
            <p:cNvSpPr/>
            <p:nvPr/>
          </p:nvSpPr>
          <p:spPr>
            <a:xfrm>
              <a:off x="5914888" y="712725"/>
              <a:ext cx="2344073" cy="1599672"/>
            </a:xfrm>
            <a:custGeom>
              <a:avLst/>
              <a:gdLst>
                <a:gd name="connsiteX0" fmla="*/ 2251024 w 2344073"/>
                <a:gd name="connsiteY0" fmla="*/ 1599672 h 1599672"/>
                <a:gd name="connsiteX1" fmla="*/ 93050 w 2344073"/>
                <a:gd name="connsiteY1" fmla="*/ 1599672 h 1599672"/>
                <a:gd name="connsiteX2" fmla="*/ 0 w 2344073"/>
                <a:gd name="connsiteY2" fmla="*/ 1506622 h 1599672"/>
                <a:gd name="connsiteX3" fmla="*/ 0 w 2344073"/>
                <a:gd name="connsiteY3" fmla="*/ 93050 h 1599672"/>
                <a:gd name="connsiteX4" fmla="*/ 93050 w 2344073"/>
                <a:gd name="connsiteY4" fmla="*/ 0 h 1599672"/>
                <a:gd name="connsiteX5" fmla="*/ 2251024 w 2344073"/>
                <a:gd name="connsiteY5" fmla="*/ 0 h 1599672"/>
                <a:gd name="connsiteX6" fmla="*/ 2344074 w 2344073"/>
                <a:gd name="connsiteY6" fmla="*/ 93050 h 1599672"/>
                <a:gd name="connsiteX7" fmla="*/ 2344074 w 2344073"/>
                <a:gd name="connsiteY7" fmla="*/ 1506622 h 1599672"/>
                <a:gd name="connsiteX8" fmla="*/ 2251024 w 2344073"/>
                <a:gd name="connsiteY8" fmla="*/ 1599672 h 1599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44073" h="1599672">
                  <a:moveTo>
                    <a:pt x="2251024" y="1599672"/>
                  </a:moveTo>
                  <a:lnTo>
                    <a:pt x="93050" y="1599672"/>
                  </a:lnTo>
                  <a:cubicBezTo>
                    <a:pt x="41655" y="1599672"/>
                    <a:pt x="0" y="1558017"/>
                    <a:pt x="0" y="1506622"/>
                  </a:cubicBezTo>
                  <a:lnTo>
                    <a:pt x="0" y="93050"/>
                  </a:lnTo>
                  <a:cubicBezTo>
                    <a:pt x="0" y="41655"/>
                    <a:pt x="41655" y="0"/>
                    <a:pt x="93050" y="0"/>
                  </a:cubicBezTo>
                  <a:lnTo>
                    <a:pt x="2251024" y="0"/>
                  </a:lnTo>
                  <a:cubicBezTo>
                    <a:pt x="2302419" y="0"/>
                    <a:pt x="2344074" y="41655"/>
                    <a:pt x="2344074" y="93050"/>
                  </a:cubicBezTo>
                  <a:lnTo>
                    <a:pt x="2344074" y="1506622"/>
                  </a:lnTo>
                  <a:cubicBezTo>
                    <a:pt x="2344074" y="1558017"/>
                    <a:pt x="2302419" y="1599672"/>
                    <a:pt x="2251024" y="1599672"/>
                  </a:cubicBezTo>
                  <a:close/>
                </a:path>
              </a:pathLst>
            </a:custGeom>
            <a:solidFill>
              <a:srgbClr val="93999D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7E485A92-522E-4E80-96A1-36DDA3D9950C}"/>
                </a:ext>
              </a:extLst>
            </p:cNvPr>
            <p:cNvSpPr/>
            <p:nvPr/>
          </p:nvSpPr>
          <p:spPr>
            <a:xfrm>
              <a:off x="6033676" y="815674"/>
              <a:ext cx="2106498" cy="1393773"/>
            </a:xfrm>
            <a:custGeom>
              <a:avLst/>
              <a:gdLst>
                <a:gd name="connsiteX0" fmla="*/ 2053044 w 2106498"/>
                <a:gd name="connsiteY0" fmla="*/ 1393774 h 1393773"/>
                <a:gd name="connsiteX1" fmla="*/ 53454 w 2106498"/>
                <a:gd name="connsiteY1" fmla="*/ 1393774 h 1393773"/>
                <a:gd name="connsiteX2" fmla="*/ 0 w 2106498"/>
                <a:gd name="connsiteY2" fmla="*/ 1340319 h 1393773"/>
                <a:gd name="connsiteX3" fmla="*/ 0 w 2106498"/>
                <a:gd name="connsiteY3" fmla="*/ 53454 h 1393773"/>
                <a:gd name="connsiteX4" fmla="*/ 53454 w 2106498"/>
                <a:gd name="connsiteY4" fmla="*/ 0 h 1393773"/>
                <a:gd name="connsiteX5" fmla="*/ 2053044 w 2106498"/>
                <a:gd name="connsiteY5" fmla="*/ 0 h 1393773"/>
                <a:gd name="connsiteX6" fmla="*/ 2106499 w 2106498"/>
                <a:gd name="connsiteY6" fmla="*/ 53454 h 1393773"/>
                <a:gd name="connsiteX7" fmla="*/ 2106499 w 2106498"/>
                <a:gd name="connsiteY7" fmla="*/ 1340319 h 1393773"/>
                <a:gd name="connsiteX8" fmla="*/ 2053044 w 2106498"/>
                <a:gd name="connsiteY8" fmla="*/ 1393774 h 1393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06498" h="1393773">
                  <a:moveTo>
                    <a:pt x="2053044" y="1393774"/>
                  </a:moveTo>
                  <a:lnTo>
                    <a:pt x="53454" y="1393774"/>
                  </a:lnTo>
                  <a:cubicBezTo>
                    <a:pt x="23916" y="1393774"/>
                    <a:pt x="0" y="1369858"/>
                    <a:pt x="0" y="1340319"/>
                  </a:cubicBezTo>
                  <a:lnTo>
                    <a:pt x="0" y="53454"/>
                  </a:lnTo>
                  <a:cubicBezTo>
                    <a:pt x="0" y="23916"/>
                    <a:pt x="23916" y="0"/>
                    <a:pt x="53454" y="0"/>
                  </a:cubicBezTo>
                  <a:lnTo>
                    <a:pt x="2053044" y="0"/>
                  </a:lnTo>
                  <a:cubicBezTo>
                    <a:pt x="2082583" y="0"/>
                    <a:pt x="2106499" y="23916"/>
                    <a:pt x="2106499" y="53454"/>
                  </a:cubicBezTo>
                  <a:lnTo>
                    <a:pt x="2106499" y="1340319"/>
                  </a:lnTo>
                  <a:cubicBezTo>
                    <a:pt x="2106499" y="1369858"/>
                    <a:pt x="2082583" y="1393774"/>
                    <a:pt x="2053044" y="1393774"/>
                  </a:cubicBezTo>
                  <a:close/>
                </a:path>
              </a:pathLst>
            </a:custGeom>
            <a:solidFill>
              <a:srgbClr val="F1F1F1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9351752A-A006-4409-8A2D-A8F35B545382}"/>
                </a:ext>
              </a:extLst>
            </p:cNvPr>
            <p:cNvSpPr/>
            <p:nvPr/>
          </p:nvSpPr>
          <p:spPr>
            <a:xfrm>
              <a:off x="6033676" y="815674"/>
              <a:ext cx="2106498" cy="174221"/>
            </a:xfrm>
            <a:custGeom>
              <a:avLst/>
              <a:gdLst>
                <a:gd name="connsiteX0" fmla="*/ 2106499 w 2106498"/>
                <a:gd name="connsiteY0" fmla="*/ 174222 h 174221"/>
                <a:gd name="connsiteX1" fmla="*/ 0 w 2106498"/>
                <a:gd name="connsiteY1" fmla="*/ 174222 h 174221"/>
                <a:gd name="connsiteX2" fmla="*/ 0 w 2106498"/>
                <a:gd name="connsiteY2" fmla="*/ 55909 h 174221"/>
                <a:gd name="connsiteX3" fmla="*/ 55909 w 2106498"/>
                <a:gd name="connsiteY3" fmla="*/ 0 h 174221"/>
                <a:gd name="connsiteX4" fmla="*/ 2050590 w 2106498"/>
                <a:gd name="connsiteY4" fmla="*/ 0 h 174221"/>
                <a:gd name="connsiteX5" fmla="*/ 2106499 w 2106498"/>
                <a:gd name="connsiteY5" fmla="*/ 55909 h 174221"/>
                <a:gd name="connsiteX6" fmla="*/ 2106499 w 2106498"/>
                <a:gd name="connsiteY6" fmla="*/ 174222 h 174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06498" h="174221">
                  <a:moveTo>
                    <a:pt x="2106499" y="174222"/>
                  </a:moveTo>
                  <a:lnTo>
                    <a:pt x="0" y="174222"/>
                  </a:lnTo>
                  <a:lnTo>
                    <a:pt x="0" y="55909"/>
                  </a:lnTo>
                  <a:cubicBezTo>
                    <a:pt x="0" y="25025"/>
                    <a:pt x="25024" y="0"/>
                    <a:pt x="55909" y="0"/>
                  </a:cubicBezTo>
                  <a:lnTo>
                    <a:pt x="2050590" y="0"/>
                  </a:lnTo>
                  <a:cubicBezTo>
                    <a:pt x="2081474" y="0"/>
                    <a:pt x="2106499" y="25025"/>
                    <a:pt x="2106499" y="55909"/>
                  </a:cubicBezTo>
                  <a:lnTo>
                    <a:pt x="2106499" y="174222"/>
                  </a:lnTo>
                  <a:close/>
                </a:path>
              </a:pathLst>
            </a:custGeom>
            <a:solidFill>
              <a:srgbClr val="717171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7B77DE99-16B3-4D19-A8FE-332D1991DAC8}"/>
                </a:ext>
              </a:extLst>
            </p:cNvPr>
            <p:cNvSpPr/>
            <p:nvPr/>
          </p:nvSpPr>
          <p:spPr>
            <a:xfrm>
              <a:off x="5922807" y="712725"/>
              <a:ext cx="1852055" cy="1599672"/>
            </a:xfrm>
            <a:custGeom>
              <a:avLst/>
              <a:gdLst>
                <a:gd name="connsiteX0" fmla="*/ 1852056 w 1852055"/>
                <a:gd name="connsiteY0" fmla="*/ 0 h 1599672"/>
                <a:gd name="connsiteX1" fmla="*/ 616666 w 1852055"/>
                <a:gd name="connsiteY1" fmla="*/ 0 h 1599672"/>
                <a:gd name="connsiteX2" fmla="*/ 0 w 1852055"/>
                <a:gd name="connsiteY2" fmla="*/ 1202526 h 1599672"/>
                <a:gd name="connsiteX3" fmla="*/ 0 w 1852055"/>
                <a:gd name="connsiteY3" fmla="*/ 1506622 h 1599672"/>
                <a:gd name="connsiteX4" fmla="*/ 93050 w 1852055"/>
                <a:gd name="connsiteY4" fmla="*/ 1599672 h 1599672"/>
                <a:gd name="connsiteX5" fmla="*/ 1031709 w 1852055"/>
                <a:gd name="connsiteY5" fmla="*/ 1599672 h 1599672"/>
                <a:gd name="connsiteX6" fmla="*/ 1852056 w 1852055"/>
                <a:gd name="connsiteY6" fmla="*/ 0 h 1599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52055" h="1599672">
                  <a:moveTo>
                    <a:pt x="1852056" y="0"/>
                  </a:moveTo>
                  <a:lnTo>
                    <a:pt x="616666" y="0"/>
                  </a:lnTo>
                  <a:lnTo>
                    <a:pt x="0" y="1202526"/>
                  </a:lnTo>
                  <a:lnTo>
                    <a:pt x="0" y="1506622"/>
                  </a:lnTo>
                  <a:cubicBezTo>
                    <a:pt x="0" y="1558017"/>
                    <a:pt x="41655" y="1599672"/>
                    <a:pt x="93050" y="1599672"/>
                  </a:cubicBezTo>
                  <a:lnTo>
                    <a:pt x="1031709" y="1599672"/>
                  </a:lnTo>
                  <a:lnTo>
                    <a:pt x="1852056" y="0"/>
                  </a:ln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488F96FC-FD81-4F66-8564-A634D192B65C}"/>
                </a:ext>
              </a:extLst>
            </p:cNvPr>
            <p:cNvSpPr/>
            <p:nvPr/>
          </p:nvSpPr>
          <p:spPr>
            <a:xfrm>
              <a:off x="7799650" y="2312397"/>
              <a:ext cx="134625" cy="1187875"/>
            </a:xfrm>
            <a:custGeom>
              <a:avLst/>
              <a:gdLst>
                <a:gd name="connsiteX0" fmla="*/ 0 w 134625"/>
                <a:gd name="connsiteY0" fmla="*/ 0 h 1187875"/>
                <a:gd name="connsiteX1" fmla="*/ 134626 w 134625"/>
                <a:gd name="connsiteY1" fmla="*/ 0 h 1187875"/>
                <a:gd name="connsiteX2" fmla="*/ 134626 w 134625"/>
                <a:gd name="connsiteY2" fmla="*/ 1187875 h 1187875"/>
                <a:gd name="connsiteX3" fmla="*/ 0 w 134625"/>
                <a:gd name="connsiteY3" fmla="*/ 1187875 h 1187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4625" h="1187875">
                  <a:moveTo>
                    <a:pt x="0" y="0"/>
                  </a:moveTo>
                  <a:lnTo>
                    <a:pt x="134626" y="0"/>
                  </a:lnTo>
                  <a:lnTo>
                    <a:pt x="134626" y="1187875"/>
                  </a:lnTo>
                  <a:lnTo>
                    <a:pt x="0" y="1187875"/>
                  </a:lnTo>
                  <a:close/>
                </a:path>
              </a:pathLst>
            </a:custGeom>
            <a:solidFill>
              <a:srgbClr val="778085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F0FEF15A-345D-4AA9-8F64-372395A41179}"/>
                </a:ext>
              </a:extLst>
            </p:cNvPr>
            <p:cNvSpPr/>
            <p:nvPr/>
          </p:nvSpPr>
          <p:spPr>
            <a:xfrm>
              <a:off x="3887502" y="0"/>
              <a:ext cx="673208" cy="2684598"/>
            </a:xfrm>
            <a:custGeom>
              <a:avLst/>
              <a:gdLst>
                <a:gd name="connsiteX0" fmla="*/ 658400 w 673208"/>
                <a:gd name="connsiteY0" fmla="*/ 483069 h 2684598"/>
                <a:gd name="connsiteX1" fmla="*/ 142624 w 673208"/>
                <a:gd name="connsiteY1" fmla="*/ 483069 h 2684598"/>
                <a:gd name="connsiteX2" fmla="*/ 142624 w 673208"/>
                <a:gd name="connsiteY2" fmla="*/ 27242 h 2684598"/>
                <a:gd name="connsiteX3" fmla="*/ 115382 w 673208"/>
                <a:gd name="connsiteY3" fmla="*/ 0 h 2684598"/>
                <a:gd name="connsiteX4" fmla="*/ 27242 w 673208"/>
                <a:gd name="connsiteY4" fmla="*/ 0 h 2684598"/>
                <a:gd name="connsiteX5" fmla="*/ 0 w 673208"/>
                <a:gd name="connsiteY5" fmla="*/ 27242 h 2684598"/>
                <a:gd name="connsiteX6" fmla="*/ 0 w 673208"/>
                <a:gd name="connsiteY6" fmla="*/ 2684598 h 2684598"/>
                <a:gd name="connsiteX7" fmla="*/ 142545 w 673208"/>
                <a:gd name="connsiteY7" fmla="*/ 2684598 h 2684598"/>
                <a:gd name="connsiteX8" fmla="*/ 142545 w 673208"/>
                <a:gd name="connsiteY8" fmla="*/ 593938 h 2684598"/>
                <a:gd name="connsiteX9" fmla="*/ 658321 w 673208"/>
                <a:gd name="connsiteY9" fmla="*/ 593938 h 2684598"/>
                <a:gd name="connsiteX10" fmla="*/ 673209 w 673208"/>
                <a:gd name="connsiteY10" fmla="*/ 579050 h 2684598"/>
                <a:gd name="connsiteX11" fmla="*/ 673209 w 673208"/>
                <a:gd name="connsiteY11" fmla="*/ 497957 h 2684598"/>
                <a:gd name="connsiteX12" fmla="*/ 658400 w 673208"/>
                <a:gd name="connsiteY12" fmla="*/ 483069 h 2684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73208" h="2684598">
                  <a:moveTo>
                    <a:pt x="658400" y="483069"/>
                  </a:moveTo>
                  <a:lnTo>
                    <a:pt x="142624" y="483069"/>
                  </a:lnTo>
                  <a:lnTo>
                    <a:pt x="142624" y="27242"/>
                  </a:lnTo>
                  <a:cubicBezTo>
                    <a:pt x="142624" y="12196"/>
                    <a:pt x="130429" y="0"/>
                    <a:pt x="115382" y="0"/>
                  </a:cubicBezTo>
                  <a:lnTo>
                    <a:pt x="27242" y="0"/>
                  </a:lnTo>
                  <a:cubicBezTo>
                    <a:pt x="12196" y="0"/>
                    <a:pt x="0" y="12196"/>
                    <a:pt x="0" y="27242"/>
                  </a:cubicBezTo>
                  <a:lnTo>
                    <a:pt x="0" y="2684598"/>
                  </a:lnTo>
                  <a:lnTo>
                    <a:pt x="142545" y="2684598"/>
                  </a:lnTo>
                  <a:lnTo>
                    <a:pt x="142545" y="593938"/>
                  </a:lnTo>
                  <a:lnTo>
                    <a:pt x="658321" y="593938"/>
                  </a:lnTo>
                  <a:cubicBezTo>
                    <a:pt x="666557" y="593938"/>
                    <a:pt x="673209" y="587286"/>
                    <a:pt x="673209" y="579050"/>
                  </a:cubicBezTo>
                  <a:lnTo>
                    <a:pt x="673209" y="497957"/>
                  </a:lnTo>
                  <a:cubicBezTo>
                    <a:pt x="673209" y="489721"/>
                    <a:pt x="666557" y="483069"/>
                    <a:pt x="658400" y="483069"/>
                  </a:cubicBezTo>
                  <a:close/>
                </a:path>
              </a:pathLst>
            </a:custGeom>
            <a:solidFill>
              <a:srgbClr val="767B80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D799CFB4-7DA8-45A2-AD76-3AA2CF950DD9}"/>
                </a:ext>
              </a:extLst>
            </p:cNvPr>
            <p:cNvSpPr/>
            <p:nvPr/>
          </p:nvSpPr>
          <p:spPr>
            <a:xfrm>
              <a:off x="4257148" y="464470"/>
              <a:ext cx="409284" cy="2323404"/>
            </a:xfrm>
            <a:custGeom>
              <a:avLst/>
              <a:gdLst>
                <a:gd name="connsiteX0" fmla="*/ 409284 w 409284"/>
                <a:gd name="connsiteY0" fmla="*/ 201611 h 2323404"/>
                <a:gd name="connsiteX1" fmla="*/ 371034 w 409284"/>
                <a:gd name="connsiteY1" fmla="*/ 162966 h 2323404"/>
                <a:gd name="connsiteX2" fmla="*/ 290496 w 409284"/>
                <a:gd name="connsiteY2" fmla="*/ 163441 h 2323404"/>
                <a:gd name="connsiteX3" fmla="*/ 237200 w 409284"/>
                <a:gd name="connsiteY3" fmla="*/ 112758 h 2323404"/>
                <a:gd name="connsiteX4" fmla="*/ 216452 w 409284"/>
                <a:gd name="connsiteY4" fmla="*/ 2761 h 2323404"/>
                <a:gd name="connsiteX5" fmla="*/ 207899 w 409284"/>
                <a:gd name="connsiteY5" fmla="*/ 103730 h 2323404"/>
                <a:gd name="connsiteX6" fmla="*/ 193486 w 409284"/>
                <a:gd name="connsiteY6" fmla="*/ 21846 h 2323404"/>
                <a:gd name="connsiteX7" fmla="*/ 174559 w 409284"/>
                <a:gd name="connsiteY7" fmla="*/ 1811 h 2323404"/>
                <a:gd name="connsiteX8" fmla="*/ 176856 w 409284"/>
                <a:gd name="connsiteY8" fmla="*/ 73954 h 2323404"/>
                <a:gd name="connsiteX9" fmla="*/ 99486 w 409284"/>
                <a:gd name="connsiteY9" fmla="*/ 163045 h 2323404"/>
                <a:gd name="connsiteX10" fmla="*/ 1050 w 409284"/>
                <a:gd name="connsiteY10" fmla="*/ 258867 h 2323404"/>
                <a:gd name="connsiteX11" fmla="*/ 21 w 409284"/>
                <a:gd name="connsiteY11" fmla="*/ 810912 h 2323404"/>
                <a:gd name="connsiteX12" fmla="*/ 59177 w 409284"/>
                <a:gd name="connsiteY12" fmla="*/ 873157 h 2323404"/>
                <a:gd name="connsiteX13" fmla="*/ 195228 w 409284"/>
                <a:gd name="connsiteY13" fmla="*/ 990994 h 2323404"/>
                <a:gd name="connsiteX14" fmla="*/ 213838 w 409284"/>
                <a:gd name="connsiteY14" fmla="*/ 1164028 h 2323404"/>
                <a:gd name="connsiteX15" fmla="*/ 219699 w 409284"/>
                <a:gd name="connsiteY15" fmla="*/ 1249872 h 2323404"/>
                <a:gd name="connsiteX16" fmla="*/ 240368 w 409284"/>
                <a:gd name="connsiteY16" fmla="*/ 1527280 h 2323404"/>
                <a:gd name="connsiteX17" fmla="*/ 240209 w 409284"/>
                <a:gd name="connsiteY17" fmla="*/ 1942878 h 2323404"/>
                <a:gd name="connsiteX18" fmla="*/ 105583 w 409284"/>
                <a:gd name="connsiteY18" fmla="*/ 2307160 h 2323404"/>
                <a:gd name="connsiteX19" fmla="*/ 137260 w 409284"/>
                <a:gd name="connsiteY19" fmla="*/ 2322998 h 2323404"/>
                <a:gd name="connsiteX20" fmla="*/ 280755 w 409284"/>
                <a:gd name="connsiteY20" fmla="*/ 1988097 h 2323404"/>
                <a:gd name="connsiteX21" fmla="*/ 298574 w 409284"/>
                <a:gd name="connsiteY21" fmla="*/ 1477389 h 2323404"/>
                <a:gd name="connsiteX22" fmla="*/ 248920 w 409284"/>
                <a:gd name="connsiteY22" fmla="*/ 950685 h 2323404"/>
                <a:gd name="connsiteX23" fmla="*/ 326291 w 409284"/>
                <a:gd name="connsiteY23" fmla="*/ 871890 h 2323404"/>
                <a:gd name="connsiteX24" fmla="*/ 369292 w 409284"/>
                <a:gd name="connsiteY24" fmla="*/ 871969 h 2323404"/>
                <a:gd name="connsiteX25" fmla="*/ 409284 w 409284"/>
                <a:gd name="connsiteY25" fmla="*/ 835224 h 2323404"/>
                <a:gd name="connsiteX26" fmla="*/ 409284 w 409284"/>
                <a:gd name="connsiteY26" fmla="*/ 201611 h 2323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09284" h="2323404">
                  <a:moveTo>
                    <a:pt x="409284" y="201611"/>
                  </a:moveTo>
                  <a:cubicBezTo>
                    <a:pt x="409363" y="174528"/>
                    <a:pt x="398513" y="162095"/>
                    <a:pt x="371034" y="162966"/>
                  </a:cubicBezTo>
                  <a:cubicBezTo>
                    <a:pt x="344188" y="163837"/>
                    <a:pt x="317263" y="164629"/>
                    <a:pt x="290496" y="163441"/>
                  </a:cubicBezTo>
                  <a:cubicBezTo>
                    <a:pt x="240209" y="161144"/>
                    <a:pt x="235616" y="169143"/>
                    <a:pt x="237200" y="112758"/>
                  </a:cubicBezTo>
                  <a:cubicBezTo>
                    <a:pt x="240209" y="2761"/>
                    <a:pt x="248128" y="2761"/>
                    <a:pt x="216452" y="2761"/>
                  </a:cubicBezTo>
                  <a:cubicBezTo>
                    <a:pt x="214710" y="67381"/>
                    <a:pt x="224371" y="97791"/>
                    <a:pt x="207899" y="103730"/>
                  </a:cubicBezTo>
                  <a:cubicBezTo>
                    <a:pt x="192694" y="97791"/>
                    <a:pt x="192694" y="81953"/>
                    <a:pt x="193486" y="21846"/>
                  </a:cubicBezTo>
                  <a:cubicBezTo>
                    <a:pt x="193645" y="9017"/>
                    <a:pt x="195228" y="-5079"/>
                    <a:pt x="174559" y="1811"/>
                  </a:cubicBezTo>
                  <a:cubicBezTo>
                    <a:pt x="173688" y="26439"/>
                    <a:pt x="173767" y="40614"/>
                    <a:pt x="176856" y="73954"/>
                  </a:cubicBezTo>
                  <a:cubicBezTo>
                    <a:pt x="176856" y="168984"/>
                    <a:pt x="192694" y="161065"/>
                    <a:pt x="99486" y="163045"/>
                  </a:cubicBezTo>
                  <a:cubicBezTo>
                    <a:pt x="-11541" y="165341"/>
                    <a:pt x="1367" y="150453"/>
                    <a:pt x="1050" y="258867"/>
                  </a:cubicBezTo>
                  <a:cubicBezTo>
                    <a:pt x="496" y="442908"/>
                    <a:pt x="2159" y="626950"/>
                    <a:pt x="21" y="810912"/>
                  </a:cubicBezTo>
                  <a:cubicBezTo>
                    <a:pt x="-533" y="855972"/>
                    <a:pt x="9761" y="874265"/>
                    <a:pt x="59177" y="873157"/>
                  </a:cubicBezTo>
                  <a:cubicBezTo>
                    <a:pt x="180657" y="870623"/>
                    <a:pt x="180419" y="872998"/>
                    <a:pt x="195228" y="990994"/>
                  </a:cubicBezTo>
                  <a:cubicBezTo>
                    <a:pt x="202435" y="1048566"/>
                    <a:pt x="208453" y="1106297"/>
                    <a:pt x="213838" y="1164028"/>
                  </a:cubicBezTo>
                  <a:cubicBezTo>
                    <a:pt x="216056" y="1192616"/>
                    <a:pt x="217956" y="1221204"/>
                    <a:pt x="219699" y="1249872"/>
                  </a:cubicBezTo>
                  <a:cubicBezTo>
                    <a:pt x="225084" y="1342526"/>
                    <a:pt x="230390" y="1435101"/>
                    <a:pt x="240368" y="1527280"/>
                  </a:cubicBezTo>
                  <a:cubicBezTo>
                    <a:pt x="253830" y="1651848"/>
                    <a:pt x="266263" y="1818705"/>
                    <a:pt x="240209" y="1942878"/>
                  </a:cubicBezTo>
                  <a:cubicBezTo>
                    <a:pt x="223579" y="2064358"/>
                    <a:pt x="113503" y="2275483"/>
                    <a:pt x="105583" y="2307160"/>
                  </a:cubicBezTo>
                  <a:cubicBezTo>
                    <a:pt x="113503" y="2315079"/>
                    <a:pt x="124431" y="2325612"/>
                    <a:pt x="137260" y="2322998"/>
                  </a:cubicBezTo>
                  <a:cubicBezTo>
                    <a:pt x="190873" y="2207537"/>
                    <a:pt x="256048" y="2069585"/>
                    <a:pt x="280755" y="1988097"/>
                  </a:cubicBezTo>
                  <a:cubicBezTo>
                    <a:pt x="331913" y="1819101"/>
                    <a:pt x="309977" y="1647731"/>
                    <a:pt x="298574" y="1477389"/>
                  </a:cubicBezTo>
                  <a:cubicBezTo>
                    <a:pt x="286774" y="1301505"/>
                    <a:pt x="264046" y="1126412"/>
                    <a:pt x="248920" y="950685"/>
                  </a:cubicBezTo>
                  <a:cubicBezTo>
                    <a:pt x="242110" y="872206"/>
                    <a:pt x="245198" y="871890"/>
                    <a:pt x="326291" y="871890"/>
                  </a:cubicBezTo>
                  <a:cubicBezTo>
                    <a:pt x="340624" y="871890"/>
                    <a:pt x="354958" y="871335"/>
                    <a:pt x="369292" y="871969"/>
                  </a:cubicBezTo>
                  <a:cubicBezTo>
                    <a:pt x="395267" y="873157"/>
                    <a:pt x="409363" y="863891"/>
                    <a:pt x="409284" y="835224"/>
                  </a:cubicBezTo>
                  <a:cubicBezTo>
                    <a:pt x="408808" y="624099"/>
                    <a:pt x="408888" y="412815"/>
                    <a:pt x="409284" y="201611"/>
                  </a:cubicBezTo>
                  <a:close/>
                </a:path>
              </a:pathLst>
            </a:custGeom>
            <a:solidFill>
              <a:srgbClr val="89E3FA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990F3FAF-581A-4C86-B761-3B019F6BC887}"/>
                </a:ext>
              </a:extLst>
            </p:cNvPr>
            <p:cNvSpPr/>
            <p:nvPr/>
          </p:nvSpPr>
          <p:spPr>
            <a:xfrm>
              <a:off x="2976481" y="1930549"/>
              <a:ext cx="893994" cy="642309"/>
            </a:xfrm>
            <a:custGeom>
              <a:avLst/>
              <a:gdLst>
                <a:gd name="connsiteX0" fmla="*/ 530109 w 893994"/>
                <a:gd name="connsiteY0" fmla="*/ 265040 h 642309"/>
                <a:gd name="connsiteX1" fmla="*/ 497403 w 893994"/>
                <a:gd name="connsiteY1" fmla="*/ 200737 h 642309"/>
                <a:gd name="connsiteX2" fmla="*/ 497403 w 893994"/>
                <a:gd name="connsiteY2" fmla="*/ 200103 h 642309"/>
                <a:gd name="connsiteX3" fmla="*/ 0 w 893994"/>
                <a:gd name="connsiteY3" fmla="*/ 59300 h 642309"/>
                <a:gd name="connsiteX4" fmla="*/ 94951 w 893994"/>
                <a:gd name="connsiteY4" fmla="*/ 50352 h 642309"/>
                <a:gd name="connsiteX5" fmla="*/ 151098 w 893994"/>
                <a:gd name="connsiteY5" fmla="*/ 109033 h 642309"/>
                <a:gd name="connsiteX6" fmla="*/ 180320 w 893994"/>
                <a:gd name="connsiteY6" fmla="*/ 149500 h 642309"/>
                <a:gd name="connsiteX7" fmla="*/ 305838 w 893994"/>
                <a:gd name="connsiteY7" fmla="*/ 221089 h 642309"/>
                <a:gd name="connsiteX8" fmla="*/ 455352 w 893994"/>
                <a:gd name="connsiteY8" fmla="*/ 298697 h 642309"/>
                <a:gd name="connsiteX9" fmla="*/ 456698 w 893994"/>
                <a:gd name="connsiteY9" fmla="*/ 300201 h 642309"/>
                <a:gd name="connsiteX10" fmla="*/ 456936 w 893994"/>
                <a:gd name="connsiteY10" fmla="*/ 299964 h 642309"/>
                <a:gd name="connsiteX11" fmla="*/ 483624 w 893994"/>
                <a:gd name="connsiteY11" fmla="*/ 327760 h 642309"/>
                <a:gd name="connsiteX12" fmla="*/ 483544 w 893994"/>
                <a:gd name="connsiteY12" fmla="*/ 329661 h 642309"/>
                <a:gd name="connsiteX13" fmla="*/ 459708 w 893994"/>
                <a:gd name="connsiteY13" fmla="*/ 476878 h 642309"/>
                <a:gd name="connsiteX14" fmla="*/ 506906 w 893994"/>
                <a:gd name="connsiteY14" fmla="*/ 354448 h 642309"/>
                <a:gd name="connsiteX15" fmla="*/ 695620 w 893994"/>
                <a:gd name="connsiteY15" fmla="*/ 550051 h 642309"/>
                <a:gd name="connsiteX16" fmla="*/ 797935 w 893994"/>
                <a:gd name="connsiteY16" fmla="*/ 641597 h 642309"/>
                <a:gd name="connsiteX17" fmla="*/ 893995 w 893994"/>
                <a:gd name="connsiteY17" fmla="*/ 642310 h 642309"/>
                <a:gd name="connsiteX18" fmla="*/ 530109 w 893994"/>
                <a:gd name="connsiteY18" fmla="*/ 265040 h 642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93994" h="642309">
                  <a:moveTo>
                    <a:pt x="530109" y="265040"/>
                  </a:moveTo>
                  <a:cubicBezTo>
                    <a:pt x="526783" y="267178"/>
                    <a:pt x="507539" y="220772"/>
                    <a:pt x="497403" y="200737"/>
                  </a:cubicBezTo>
                  <a:cubicBezTo>
                    <a:pt x="497403" y="200499"/>
                    <a:pt x="497403" y="200341"/>
                    <a:pt x="497403" y="200103"/>
                  </a:cubicBezTo>
                  <a:cubicBezTo>
                    <a:pt x="430565" y="13211"/>
                    <a:pt x="161868" y="-62813"/>
                    <a:pt x="0" y="59300"/>
                  </a:cubicBezTo>
                  <a:cubicBezTo>
                    <a:pt x="31677" y="56370"/>
                    <a:pt x="63353" y="53519"/>
                    <a:pt x="94951" y="50352"/>
                  </a:cubicBezTo>
                  <a:cubicBezTo>
                    <a:pt x="138902" y="45917"/>
                    <a:pt x="160442" y="65002"/>
                    <a:pt x="151098" y="109033"/>
                  </a:cubicBezTo>
                  <a:cubicBezTo>
                    <a:pt x="145317" y="136512"/>
                    <a:pt x="151414" y="146649"/>
                    <a:pt x="180320" y="149500"/>
                  </a:cubicBezTo>
                  <a:cubicBezTo>
                    <a:pt x="231477" y="154647"/>
                    <a:pt x="266480" y="194877"/>
                    <a:pt x="305838" y="221089"/>
                  </a:cubicBezTo>
                  <a:cubicBezTo>
                    <a:pt x="353670" y="253003"/>
                    <a:pt x="401660" y="280166"/>
                    <a:pt x="455352" y="298697"/>
                  </a:cubicBezTo>
                  <a:cubicBezTo>
                    <a:pt x="455827" y="299172"/>
                    <a:pt x="456223" y="299726"/>
                    <a:pt x="456698" y="300201"/>
                  </a:cubicBezTo>
                  <a:cubicBezTo>
                    <a:pt x="456778" y="300122"/>
                    <a:pt x="456857" y="300043"/>
                    <a:pt x="456936" y="299964"/>
                  </a:cubicBezTo>
                  <a:cubicBezTo>
                    <a:pt x="465330" y="308516"/>
                    <a:pt x="474913" y="318415"/>
                    <a:pt x="483624" y="327760"/>
                  </a:cubicBezTo>
                  <a:cubicBezTo>
                    <a:pt x="483624" y="328394"/>
                    <a:pt x="483544" y="328869"/>
                    <a:pt x="483544" y="329661"/>
                  </a:cubicBezTo>
                  <a:cubicBezTo>
                    <a:pt x="494314" y="378522"/>
                    <a:pt x="465330" y="430313"/>
                    <a:pt x="459708" y="476878"/>
                  </a:cubicBezTo>
                  <a:cubicBezTo>
                    <a:pt x="500254" y="448448"/>
                    <a:pt x="499779" y="395786"/>
                    <a:pt x="506906" y="354448"/>
                  </a:cubicBezTo>
                  <a:cubicBezTo>
                    <a:pt x="562261" y="426908"/>
                    <a:pt x="632662" y="484955"/>
                    <a:pt x="695620" y="550051"/>
                  </a:cubicBezTo>
                  <a:cubicBezTo>
                    <a:pt x="727376" y="582837"/>
                    <a:pt x="755410" y="620453"/>
                    <a:pt x="797935" y="641597"/>
                  </a:cubicBezTo>
                  <a:cubicBezTo>
                    <a:pt x="829929" y="641834"/>
                    <a:pt x="861922" y="642072"/>
                    <a:pt x="893995" y="642310"/>
                  </a:cubicBezTo>
                  <a:cubicBezTo>
                    <a:pt x="790729" y="499131"/>
                    <a:pt x="664022" y="378601"/>
                    <a:pt x="530109" y="265040"/>
                  </a:cubicBezTo>
                  <a:close/>
                </a:path>
              </a:pathLst>
            </a:custGeom>
            <a:solidFill>
              <a:srgbClr val="BFE1F4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F07CC074-258E-4DDF-8C93-98504143B243}"/>
                </a:ext>
              </a:extLst>
            </p:cNvPr>
            <p:cNvSpPr/>
            <p:nvPr/>
          </p:nvSpPr>
          <p:spPr>
            <a:xfrm>
              <a:off x="1677063" y="2736072"/>
              <a:ext cx="8792138" cy="2051064"/>
            </a:xfrm>
            <a:custGeom>
              <a:avLst/>
              <a:gdLst>
                <a:gd name="connsiteX0" fmla="*/ 8077672 w 8792138"/>
                <a:gd name="connsiteY0" fmla="*/ 1669678 h 2051064"/>
                <a:gd name="connsiteX1" fmla="*/ 6922344 w 8792138"/>
                <a:gd name="connsiteY1" fmla="*/ 1681398 h 2051064"/>
                <a:gd name="connsiteX2" fmla="*/ 5955097 w 8792138"/>
                <a:gd name="connsiteY2" fmla="*/ 1690663 h 2051064"/>
                <a:gd name="connsiteX3" fmla="*/ 4310761 w 8792138"/>
                <a:gd name="connsiteY3" fmla="*/ 1707294 h 2051064"/>
                <a:gd name="connsiteX4" fmla="*/ 4188568 w 8792138"/>
                <a:gd name="connsiteY4" fmla="*/ 1649880 h 2051064"/>
                <a:gd name="connsiteX5" fmla="*/ 3583069 w 8792138"/>
                <a:gd name="connsiteY5" fmla="*/ 938105 h 2051064"/>
                <a:gd name="connsiteX6" fmla="*/ 3495720 w 8792138"/>
                <a:gd name="connsiteY6" fmla="*/ 899776 h 2051064"/>
                <a:gd name="connsiteX7" fmla="*/ 3205562 w 8792138"/>
                <a:gd name="connsiteY7" fmla="*/ 901835 h 2051064"/>
                <a:gd name="connsiteX8" fmla="*/ 3180537 w 8792138"/>
                <a:gd name="connsiteY8" fmla="*/ 905478 h 2051064"/>
                <a:gd name="connsiteX9" fmla="*/ 3152741 w 8792138"/>
                <a:gd name="connsiteY9" fmla="*/ 908091 h 2051064"/>
                <a:gd name="connsiteX10" fmla="*/ 2110499 w 8792138"/>
                <a:gd name="connsiteY10" fmla="*/ 921633 h 2051064"/>
                <a:gd name="connsiteX11" fmla="*/ 2006758 w 8792138"/>
                <a:gd name="connsiteY11" fmla="*/ 900805 h 2051064"/>
                <a:gd name="connsiteX12" fmla="*/ 1508326 w 8792138"/>
                <a:gd name="connsiteY12" fmla="*/ 629020 h 2051064"/>
                <a:gd name="connsiteX13" fmla="*/ 1450674 w 8792138"/>
                <a:gd name="connsiteY13" fmla="*/ 240822 h 2051064"/>
                <a:gd name="connsiteX14" fmla="*/ 1467067 w 8792138"/>
                <a:gd name="connsiteY14" fmla="*/ 213342 h 2051064"/>
                <a:gd name="connsiteX15" fmla="*/ 1467067 w 8792138"/>
                <a:gd name="connsiteY15" fmla="*/ 213342 h 2051064"/>
                <a:gd name="connsiteX16" fmla="*/ 1467067 w 8792138"/>
                <a:gd name="connsiteY16" fmla="*/ 213342 h 2051064"/>
                <a:gd name="connsiteX17" fmla="*/ 1352714 w 8792138"/>
                <a:gd name="connsiteY17" fmla="*/ 150068 h 2051064"/>
                <a:gd name="connsiteX18" fmla="*/ 1352714 w 8792138"/>
                <a:gd name="connsiteY18" fmla="*/ 150068 h 2051064"/>
                <a:gd name="connsiteX19" fmla="*/ 1317949 w 8792138"/>
                <a:gd name="connsiteY19" fmla="*/ 157116 h 2051064"/>
                <a:gd name="connsiteX20" fmla="*/ 998727 w 8792138"/>
                <a:gd name="connsiteY20" fmla="*/ 125994 h 2051064"/>
                <a:gd name="connsiteX21" fmla="*/ 902905 w 8792138"/>
                <a:gd name="connsiteY21" fmla="*/ 115382 h 2051064"/>
                <a:gd name="connsiteX22" fmla="*/ 902905 w 8792138"/>
                <a:gd name="connsiteY22" fmla="*/ 115382 h 2051064"/>
                <a:gd name="connsiteX23" fmla="*/ 902905 w 8792138"/>
                <a:gd name="connsiteY23" fmla="*/ 115382 h 2051064"/>
                <a:gd name="connsiteX24" fmla="*/ 679189 w 8792138"/>
                <a:gd name="connsiteY24" fmla="*/ 98039 h 2051064"/>
                <a:gd name="connsiteX25" fmla="*/ 497127 w 8792138"/>
                <a:gd name="connsiteY25" fmla="*/ 0 h 2051064"/>
                <a:gd name="connsiteX26" fmla="*/ 497127 w 8792138"/>
                <a:gd name="connsiteY26" fmla="*/ 0 h 2051064"/>
                <a:gd name="connsiteX27" fmla="*/ 322747 w 8792138"/>
                <a:gd name="connsiteY27" fmla="*/ 201781 h 2051064"/>
                <a:gd name="connsiteX28" fmla="*/ 254246 w 8792138"/>
                <a:gd name="connsiteY28" fmla="*/ 217460 h 2051064"/>
                <a:gd name="connsiteX29" fmla="*/ 7960 w 8792138"/>
                <a:gd name="connsiteY29" fmla="*/ 712408 h 2051064"/>
                <a:gd name="connsiteX30" fmla="*/ 28787 w 8792138"/>
                <a:gd name="connsiteY30" fmla="*/ 769030 h 2051064"/>
                <a:gd name="connsiteX31" fmla="*/ 193110 w 8792138"/>
                <a:gd name="connsiteY31" fmla="*/ 848776 h 2051064"/>
                <a:gd name="connsiteX32" fmla="*/ 51119 w 8792138"/>
                <a:gd name="connsiteY32" fmla="*/ 1239429 h 2051064"/>
                <a:gd name="connsiteX33" fmla="*/ 81212 w 8792138"/>
                <a:gd name="connsiteY33" fmla="*/ 1311256 h 2051064"/>
                <a:gd name="connsiteX34" fmla="*/ 1742337 w 8792138"/>
                <a:gd name="connsiteY34" fmla="*/ 2049481 h 2051064"/>
                <a:gd name="connsiteX35" fmla="*/ 8596456 w 8792138"/>
                <a:gd name="connsiteY35" fmla="*/ 2039027 h 2051064"/>
                <a:gd name="connsiteX36" fmla="*/ 8657672 w 8792138"/>
                <a:gd name="connsiteY36" fmla="*/ 2051065 h 2051064"/>
                <a:gd name="connsiteX37" fmla="*/ 8792139 w 8792138"/>
                <a:gd name="connsiteY37" fmla="*/ 1664372 h 2051064"/>
                <a:gd name="connsiteX38" fmla="*/ 8077672 w 8792138"/>
                <a:gd name="connsiteY38" fmla="*/ 1669678 h 2051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8792138" h="2051064">
                  <a:moveTo>
                    <a:pt x="8077672" y="1669678"/>
                  </a:moveTo>
                  <a:cubicBezTo>
                    <a:pt x="7692642" y="1677676"/>
                    <a:pt x="7307454" y="1671816"/>
                    <a:pt x="6922344" y="1681398"/>
                  </a:cubicBezTo>
                  <a:cubicBezTo>
                    <a:pt x="6600034" y="1689396"/>
                    <a:pt x="6277566" y="1685278"/>
                    <a:pt x="5955097" y="1690663"/>
                  </a:cubicBezTo>
                  <a:cubicBezTo>
                    <a:pt x="5407012" y="1699771"/>
                    <a:pt x="4858847" y="1700562"/>
                    <a:pt x="4310761" y="1707294"/>
                  </a:cubicBezTo>
                  <a:cubicBezTo>
                    <a:pt x="4256673" y="1707927"/>
                    <a:pt x="4222621" y="1690347"/>
                    <a:pt x="4188568" y="1649880"/>
                  </a:cubicBezTo>
                  <a:cubicBezTo>
                    <a:pt x="3988055" y="1411513"/>
                    <a:pt x="3784294" y="1175838"/>
                    <a:pt x="3583069" y="938105"/>
                  </a:cubicBezTo>
                  <a:cubicBezTo>
                    <a:pt x="3558519" y="909120"/>
                    <a:pt x="3533099" y="898667"/>
                    <a:pt x="3495720" y="899776"/>
                  </a:cubicBezTo>
                  <a:cubicBezTo>
                    <a:pt x="3399106" y="902706"/>
                    <a:pt x="3302334" y="901439"/>
                    <a:pt x="3205562" y="901835"/>
                  </a:cubicBezTo>
                  <a:cubicBezTo>
                    <a:pt x="3197405" y="905082"/>
                    <a:pt x="3189011" y="905636"/>
                    <a:pt x="3180537" y="905478"/>
                  </a:cubicBezTo>
                  <a:cubicBezTo>
                    <a:pt x="3171272" y="906824"/>
                    <a:pt x="3162006" y="908012"/>
                    <a:pt x="3152741" y="908091"/>
                  </a:cubicBezTo>
                  <a:cubicBezTo>
                    <a:pt x="2805327" y="912763"/>
                    <a:pt x="2457913" y="916644"/>
                    <a:pt x="2110499" y="921633"/>
                  </a:cubicBezTo>
                  <a:cubicBezTo>
                    <a:pt x="2073833" y="922187"/>
                    <a:pt x="2040177" y="916089"/>
                    <a:pt x="2006758" y="900805"/>
                  </a:cubicBezTo>
                  <a:cubicBezTo>
                    <a:pt x="1834120" y="822089"/>
                    <a:pt x="1660057" y="745827"/>
                    <a:pt x="1508326" y="629020"/>
                  </a:cubicBezTo>
                  <a:cubicBezTo>
                    <a:pt x="1376867" y="527892"/>
                    <a:pt x="1326026" y="402215"/>
                    <a:pt x="1450674" y="240822"/>
                  </a:cubicBezTo>
                  <a:cubicBezTo>
                    <a:pt x="1457168" y="232428"/>
                    <a:pt x="1461682" y="222529"/>
                    <a:pt x="1467067" y="213342"/>
                  </a:cubicBezTo>
                  <a:cubicBezTo>
                    <a:pt x="1467067" y="213342"/>
                    <a:pt x="1467067" y="213342"/>
                    <a:pt x="1467067" y="213342"/>
                  </a:cubicBezTo>
                  <a:cubicBezTo>
                    <a:pt x="1467067" y="213342"/>
                    <a:pt x="1467067" y="213342"/>
                    <a:pt x="1467067" y="213342"/>
                  </a:cubicBezTo>
                  <a:cubicBezTo>
                    <a:pt x="1434598" y="182062"/>
                    <a:pt x="1381856" y="187447"/>
                    <a:pt x="1352714" y="150068"/>
                  </a:cubicBezTo>
                  <a:cubicBezTo>
                    <a:pt x="1352714" y="150068"/>
                    <a:pt x="1352714" y="150068"/>
                    <a:pt x="1352714" y="150068"/>
                  </a:cubicBezTo>
                  <a:cubicBezTo>
                    <a:pt x="1342736" y="160442"/>
                    <a:pt x="1330382" y="160759"/>
                    <a:pt x="1317949" y="157116"/>
                  </a:cubicBezTo>
                  <a:cubicBezTo>
                    <a:pt x="1213416" y="126944"/>
                    <a:pt x="1106269" y="125915"/>
                    <a:pt x="998727" y="125994"/>
                  </a:cubicBezTo>
                  <a:cubicBezTo>
                    <a:pt x="966813" y="125994"/>
                    <a:pt x="934819" y="119104"/>
                    <a:pt x="902905" y="115382"/>
                  </a:cubicBezTo>
                  <a:cubicBezTo>
                    <a:pt x="902905" y="115382"/>
                    <a:pt x="902905" y="115382"/>
                    <a:pt x="902905" y="115382"/>
                  </a:cubicBezTo>
                  <a:cubicBezTo>
                    <a:pt x="902905" y="115382"/>
                    <a:pt x="902905" y="115382"/>
                    <a:pt x="902905" y="115382"/>
                  </a:cubicBezTo>
                  <a:cubicBezTo>
                    <a:pt x="825693" y="144050"/>
                    <a:pt x="752362" y="120688"/>
                    <a:pt x="679189" y="98039"/>
                  </a:cubicBezTo>
                  <a:cubicBezTo>
                    <a:pt x="612192" y="77291"/>
                    <a:pt x="552878" y="41813"/>
                    <a:pt x="497127" y="0"/>
                  </a:cubicBezTo>
                  <a:cubicBezTo>
                    <a:pt x="497127" y="0"/>
                    <a:pt x="497127" y="0"/>
                    <a:pt x="497127" y="0"/>
                  </a:cubicBezTo>
                  <a:cubicBezTo>
                    <a:pt x="439000" y="67234"/>
                    <a:pt x="380873" y="134547"/>
                    <a:pt x="322747" y="201781"/>
                  </a:cubicBezTo>
                  <a:cubicBezTo>
                    <a:pt x="297643" y="195999"/>
                    <a:pt x="274677" y="174697"/>
                    <a:pt x="254246" y="217460"/>
                  </a:cubicBezTo>
                  <a:cubicBezTo>
                    <a:pt x="174896" y="383763"/>
                    <a:pt x="91665" y="548244"/>
                    <a:pt x="7960" y="712408"/>
                  </a:cubicBezTo>
                  <a:cubicBezTo>
                    <a:pt x="-7799" y="743372"/>
                    <a:pt x="199" y="756360"/>
                    <a:pt x="28787" y="769030"/>
                  </a:cubicBezTo>
                  <a:cubicBezTo>
                    <a:pt x="85884" y="799836"/>
                    <a:pt x="140606" y="826286"/>
                    <a:pt x="193110" y="848776"/>
                  </a:cubicBezTo>
                  <a:cubicBezTo>
                    <a:pt x="146149" y="979126"/>
                    <a:pt x="100772" y="1110109"/>
                    <a:pt x="51119" y="1239429"/>
                  </a:cubicBezTo>
                  <a:cubicBezTo>
                    <a:pt x="36152" y="1278550"/>
                    <a:pt x="42567" y="1295339"/>
                    <a:pt x="81212" y="1311256"/>
                  </a:cubicBezTo>
                  <a:cubicBezTo>
                    <a:pt x="178697" y="1351485"/>
                    <a:pt x="1285084" y="1845958"/>
                    <a:pt x="1742337" y="2049481"/>
                  </a:cubicBezTo>
                  <a:cubicBezTo>
                    <a:pt x="1758571" y="2033009"/>
                    <a:pt x="6330466" y="2038790"/>
                    <a:pt x="8596456" y="2039027"/>
                  </a:cubicBezTo>
                  <a:cubicBezTo>
                    <a:pt x="8617363" y="2039027"/>
                    <a:pt x="8639933" y="2033642"/>
                    <a:pt x="8657672" y="2051065"/>
                  </a:cubicBezTo>
                  <a:cubicBezTo>
                    <a:pt x="8702494" y="1922140"/>
                    <a:pt x="8747316" y="1793296"/>
                    <a:pt x="8792139" y="1664372"/>
                  </a:cubicBezTo>
                  <a:cubicBezTo>
                    <a:pt x="8553931" y="1662075"/>
                    <a:pt x="8315880" y="1664767"/>
                    <a:pt x="8077672" y="1669678"/>
                  </a:cubicBezTo>
                  <a:close/>
                </a:path>
              </a:pathLst>
            </a:custGeom>
            <a:solidFill>
              <a:srgbClr val="778085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C1DF451D-A71E-4B31-9123-F01D241B76CE}"/>
                </a:ext>
              </a:extLst>
            </p:cNvPr>
            <p:cNvSpPr/>
            <p:nvPr/>
          </p:nvSpPr>
          <p:spPr>
            <a:xfrm>
              <a:off x="3419479" y="4751955"/>
              <a:ext cx="6915334" cy="2109690"/>
            </a:xfrm>
            <a:custGeom>
              <a:avLst/>
              <a:gdLst>
                <a:gd name="connsiteX0" fmla="*/ 543809 w 6915334"/>
                <a:gd name="connsiteY0" fmla="*/ 255809 h 2109690"/>
                <a:gd name="connsiteX1" fmla="*/ 892886 w 6915334"/>
                <a:gd name="connsiteY1" fmla="*/ 249158 h 2109690"/>
                <a:gd name="connsiteX2" fmla="*/ 935887 w 6915334"/>
                <a:gd name="connsiteY2" fmla="*/ 292000 h 2109690"/>
                <a:gd name="connsiteX3" fmla="*/ 944440 w 6915334"/>
                <a:gd name="connsiteY3" fmla="*/ 2014657 h 2109690"/>
                <a:gd name="connsiteX4" fmla="*/ 1072968 w 6915334"/>
                <a:gd name="connsiteY4" fmla="*/ 2109370 h 2109690"/>
                <a:gd name="connsiteX5" fmla="*/ 5824628 w 6915334"/>
                <a:gd name="connsiteY5" fmla="*/ 2109687 h 2109690"/>
                <a:gd name="connsiteX6" fmla="*/ 5931774 w 6915334"/>
                <a:gd name="connsiteY6" fmla="*/ 2084662 h 2109690"/>
                <a:gd name="connsiteX7" fmla="*/ 5990059 w 6915334"/>
                <a:gd name="connsiteY7" fmla="*/ 1947819 h 2109690"/>
                <a:gd name="connsiteX8" fmla="*/ 5988634 w 6915334"/>
                <a:gd name="connsiteY8" fmla="*/ 298415 h 2109690"/>
                <a:gd name="connsiteX9" fmla="*/ 6084535 w 6915334"/>
                <a:gd name="connsiteY9" fmla="*/ 207819 h 2109690"/>
                <a:gd name="connsiteX10" fmla="*/ 6084535 w 6915334"/>
                <a:gd name="connsiteY10" fmla="*/ 207819 h 2109690"/>
                <a:gd name="connsiteX11" fmla="*/ 6084535 w 6915334"/>
                <a:gd name="connsiteY11" fmla="*/ 207819 h 2109690"/>
                <a:gd name="connsiteX12" fmla="*/ 6694628 w 6915334"/>
                <a:gd name="connsiteY12" fmla="*/ 204573 h 2109690"/>
                <a:gd name="connsiteX13" fmla="*/ 6915335 w 6915334"/>
                <a:gd name="connsiteY13" fmla="*/ 35261 h 2109690"/>
                <a:gd name="connsiteX14" fmla="*/ 6867661 w 6915334"/>
                <a:gd name="connsiteY14" fmla="*/ 1763 h 2109690"/>
                <a:gd name="connsiteX15" fmla="*/ 47911 w 6915334"/>
                <a:gd name="connsiteY15" fmla="*/ 1684 h 2109690"/>
                <a:gd name="connsiteX16" fmla="*/ 0 w 6915334"/>
                <a:gd name="connsiteY16" fmla="*/ 33756 h 2109690"/>
                <a:gd name="connsiteX17" fmla="*/ 470636 w 6915334"/>
                <a:gd name="connsiteY17" fmla="*/ 243535 h 2109690"/>
                <a:gd name="connsiteX18" fmla="*/ 543809 w 6915334"/>
                <a:gd name="connsiteY18" fmla="*/ 255809 h 2109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915334" h="2109690">
                  <a:moveTo>
                    <a:pt x="543809" y="255809"/>
                  </a:moveTo>
                  <a:cubicBezTo>
                    <a:pt x="660142" y="253434"/>
                    <a:pt x="776554" y="252642"/>
                    <a:pt x="892886" y="249158"/>
                  </a:cubicBezTo>
                  <a:cubicBezTo>
                    <a:pt x="925988" y="248207"/>
                    <a:pt x="936442" y="259373"/>
                    <a:pt x="935887" y="292000"/>
                  </a:cubicBezTo>
                  <a:cubicBezTo>
                    <a:pt x="934224" y="388614"/>
                    <a:pt x="929394" y="1974428"/>
                    <a:pt x="944440" y="2014657"/>
                  </a:cubicBezTo>
                  <a:cubicBezTo>
                    <a:pt x="967247" y="2075793"/>
                    <a:pt x="1008031" y="2107232"/>
                    <a:pt x="1072968" y="2109370"/>
                  </a:cubicBezTo>
                  <a:cubicBezTo>
                    <a:pt x="1083738" y="2109687"/>
                    <a:pt x="4251485" y="2109687"/>
                    <a:pt x="5824628" y="2109687"/>
                  </a:cubicBezTo>
                  <a:cubicBezTo>
                    <a:pt x="5862323" y="2109687"/>
                    <a:pt x="5899306" y="2110558"/>
                    <a:pt x="5931774" y="2084662"/>
                  </a:cubicBezTo>
                  <a:cubicBezTo>
                    <a:pt x="5976518" y="2049026"/>
                    <a:pt x="5990218" y="2003808"/>
                    <a:pt x="5990059" y="1947819"/>
                  </a:cubicBezTo>
                  <a:cubicBezTo>
                    <a:pt x="5988634" y="1397991"/>
                    <a:pt x="5988872" y="848163"/>
                    <a:pt x="5988634" y="298415"/>
                  </a:cubicBezTo>
                  <a:cubicBezTo>
                    <a:pt x="5988554" y="201880"/>
                    <a:pt x="5988634" y="201880"/>
                    <a:pt x="6084535" y="207819"/>
                  </a:cubicBezTo>
                  <a:cubicBezTo>
                    <a:pt x="6084535" y="207819"/>
                    <a:pt x="6084535" y="207819"/>
                    <a:pt x="6084535" y="207819"/>
                  </a:cubicBezTo>
                  <a:cubicBezTo>
                    <a:pt x="6084535" y="207819"/>
                    <a:pt x="6084535" y="207819"/>
                    <a:pt x="6084535" y="207819"/>
                  </a:cubicBezTo>
                  <a:cubicBezTo>
                    <a:pt x="6287899" y="206790"/>
                    <a:pt x="6491263" y="205760"/>
                    <a:pt x="6694628" y="204573"/>
                  </a:cubicBezTo>
                  <a:cubicBezTo>
                    <a:pt x="6867503" y="203543"/>
                    <a:pt x="6867503" y="203464"/>
                    <a:pt x="6915335" y="35261"/>
                  </a:cubicBezTo>
                  <a:cubicBezTo>
                    <a:pt x="6911217" y="7385"/>
                    <a:pt x="6889598" y="3743"/>
                    <a:pt x="6867661" y="1763"/>
                  </a:cubicBezTo>
                  <a:cubicBezTo>
                    <a:pt x="6842637" y="-534"/>
                    <a:pt x="72856" y="-613"/>
                    <a:pt x="47911" y="1684"/>
                  </a:cubicBezTo>
                  <a:cubicBezTo>
                    <a:pt x="26529" y="3663"/>
                    <a:pt x="3722" y="4851"/>
                    <a:pt x="0" y="33756"/>
                  </a:cubicBezTo>
                  <a:cubicBezTo>
                    <a:pt x="156958" y="103603"/>
                    <a:pt x="313995" y="173133"/>
                    <a:pt x="470636" y="243535"/>
                  </a:cubicBezTo>
                  <a:cubicBezTo>
                    <a:pt x="494473" y="254305"/>
                    <a:pt x="518389" y="256364"/>
                    <a:pt x="543809" y="255809"/>
                  </a:cubicBezTo>
                  <a:close/>
                </a:path>
              </a:pathLst>
            </a:custGeom>
            <a:solidFill>
              <a:srgbClr val="626A6F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AE9F7504-A0FD-46C6-96BE-63887C65DB91}"/>
                </a:ext>
              </a:extLst>
            </p:cNvPr>
            <p:cNvSpPr/>
            <p:nvPr/>
          </p:nvSpPr>
          <p:spPr>
            <a:xfrm>
              <a:off x="1677063" y="2927588"/>
              <a:ext cx="1378134" cy="754197"/>
            </a:xfrm>
            <a:custGeom>
              <a:avLst/>
              <a:gdLst>
                <a:gd name="connsiteX0" fmla="*/ 322747 w 1378134"/>
                <a:gd name="connsiteY0" fmla="*/ 10424 h 754197"/>
                <a:gd name="connsiteX1" fmla="*/ 335893 w 1378134"/>
                <a:gd name="connsiteY1" fmla="*/ 71401 h 754197"/>
                <a:gd name="connsiteX2" fmla="*/ 1330778 w 1378134"/>
                <a:gd name="connsiteY2" fmla="*/ 696065 h 754197"/>
                <a:gd name="connsiteX3" fmla="*/ 1378134 w 1378134"/>
                <a:gd name="connsiteY3" fmla="*/ 728375 h 754197"/>
                <a:gd name="connsiteX4" fmla="*/ 1355327 w 1378134"/>
                <a:gd name="connsiteY4" fmla="*/ 740650 h 754197"/>
                <a:gd name="connsiteX5" fmla="*/ 598730 w 1378134"/>
                <a:gd name="connsiteY5" fmla="*/ 754192 h 754197"/>
                <a:gd name="connsiteX6" fmla="*/ 28787 w 1378134"/>
                <a:gd name="connsiteY6" fmla="*/ 577674 h 754197"/>
                <a:gd name="connsiteX7" fmla="*/ 7960 w 1378134"/>
                <a:gd name="connsiteY7" fmla="*/ 521052 h 754197"/>
                <a:gd name="connsiteX8" fmla="*/ 254246 w 1378134"/>
                <a:gd name="connsiteY8" fmla="*/ 26104 h 754197"/>
                <a:gd name="connsiteX9" fmla="*/ 322747 w 1378134"/>
                <a:gd name="connsiteY9" fmla="*/ 10424 h 754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78134" h="754197">
                  <a:moveTo>
                    <a:pt x="322747" y="10424"/>
                  </a:moveTo>
                  <a:cubicBezTo>
                    <a:pt x="298989" y="36874"/>
                    <a:pt x="305008" y="52078"/>
                    <a:pt x="335893" y="71401"/>
                  </a:cubicBezTo>
                  <a:cubicBezTo>
                    <a:pt x="668181" y="278566"/>
                    <a:pt x="999361" y="487474"/>
                    <a:pt x="1330778" y="696065"/>
                  </a:cubicBezTo>
                  <a:cubicBezTo>
                    <a:pt x="1347170" y="706360"/>
                    <a:pt x="1362771" y="717843"/>
                    <a:pt x="1378134" y="728375"/>
                  </a:cubicBezTo>
                  <a:cubicBezTo>
                    <a:pt x="1373620" y="742947"/>
                    <a:pt x="1363484" y="740888"/>
                    <a:pt x="1355327" y="740650"/>
                  </a:cubicBezTo>
                  <a:cubicBezTo>
                    <a:pt x="1102943" y="733681"/>
                    <a:pt x="850876" y="749836"/>
                    <a:pt x="598730" y="754192"/>
                  </a:cubicBezTo>
                  <a:cubicBezTo>
                    <a:pt x="444544" y="754825"/>
                    <a:pt x="254483" y="699391"/>
                    <a:pt x="28787" y="577674"/>
                  </a:cubicBezTo>
                  <a:cubicBezTo>
                    <a:pt x="199" y="565003"/>
                    <a:pt x="-7799" y="552016"/>
                    <a:pt x="7960" y="521052"/>
                  </a:cubicBezTo>
                  <a:cubicBezTo>
                    <a:pt x="91665" y="356887"/>
                    <a:pt x="174896" y="192406"/>
                    <a:pt x="254246" y="26104"/>
                  </a:cubicBezTo>
                  <a:cubicBezTo>
                    <a:pt x="274677" y="-16660"/>
                    <a:pt x="297564" y="4642"/>
                    <a:pt x="322747" y="10424"/>
                  </a:cubicBezTo>
                  <a:close/>
                </a:path>
              </a:pathLst>
            </a:custGeom>
            <a:solidFill>
              <a:srgbClr val="A2ADB4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CF44FEB-7DAD-4934-83DF-39DA2B5A526C}"/>
                </a:ext>
              </a:extLst>
            </p:cNvPr>
            <p:cNvSpPr/>
            <p:nvPr/>
          </p:nvSpPr>
          <p:spPr>
            <a:xfrm>
              <a:off x="2030863" y="1873994"/>
              <a:ext cx="646600" cy="990897"/>
            </a:xfrm>
            <a:custGeom>
              <a:avLst/>
              <a:gdLst>
                <a:gd name="connsiteX0" fmla="*/ 549105 w 646600"/>
                <a:gd name="connsiteY0" fmla="*/ 977619 h 990897"/>
                <a:gd name="connsiteX1" fmla="*/ 325388 w 646600"/>
                <a:gd name="connsiteY1" fmla="*/ 960276 h 990897"/>
                <a:gd name="connsiteX2" fmla="*/ 143247 w 646600"/>
                <a:gd name="connsiteY2" fmla="*/ 862237 h 990897"/>
                <a:gd name="connsiteX3" fmla="*/ 21134 w 646600"/>
                <a:gd name="connsiteY3" fmla="*/ 347332 h 990897"/>
                <a:gd name="connsiteX4" fmla="*/ 144990 w 646600"/>
                <a:gd name="connsiteY4" fmla="*/ 108094 h 990897"/>
                <a:gd name="connsiteX5" fmla="*/ 546808 w 646600"/>
                <a:gd name="connsiteY5" fmla="*/ 22963 h 990897"/>
                <a:gd name="connsiteX6" fmla="*/ 606123 w 646600"/>
                <a:gd name="connsiteY6" fmla="*/ 67865 h 990897"/>
                <a:gd name="connsiteX7" fmla="*/ 646035 w 646600"/>
                <a:gd name="connsiteY7" fmla="*/ 145552 h 990897"/>
                <a:gd name="connsiteX8" fmla="*/ 624258 w 646600"/>
                <a:gd name="connsiteY8" fmla="*/ 443788 h 990897"/>
                <a:gd name="connsiteX9" fmla="*/ 597412 w 646600"/>
                <a:gd name="connsiteY9" fmla="*/ 755803 h 990897"/>
                <a:gd name="connsiteX10" fmla="*/ 593611 w 646600"/>
                <a:gd name="connsiteY10" fmla="*/ 899536 h 990897"/>
                <a:gd name="connsiteX11" fmla="*/ 549105 w 646600"/>
                <a:gd name="connsiteY11" fmla="*/ 977619 h 990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46600" h="990897">
                  <a:moveTo>
                    <a:pt x="549105" y="977619"/>
                  </a:moveTo>
                  <a:cubicBezTo>
                    <a:pt x="471893" y="1006286"/>
                    <a:pt x="398561" y="982925"/>
                    <a:pt x="325388" y="960276"/>
                  </a:cubicBezTo>
                  <a:cubicBezTo>
                    <a:pt x="258392" y="939528"/>
                    <a:pt x="199078" y="904050"/>
                    <a:pt x="143247" y="862237"/>
                  </a:cubicBezTo>
                  <a:cubicBezTo>
                    <a:pt x="-9434" y="717158"/>
                    <a:pt x="-21075" y="537788"/>
                    <a:pt x="21134" y="347332"/>
                  </a:cubicBezTo>
                  <a:cubicBezTo>
                    <a:pt x="41011" y="257529"/>
                    <a:pt x="77122" y="174694"/>
                    <a:pt x="144990" y="108094"/>
                  </a:cubicBezTo>
                  <a:cubicBezTo>
                    <a:pt x="261322" y="-6021"/>
                    <a:pt x="397453" y="-21305"/>
                    <a:pt x="546808" y="22963"/>
                  </a:cubicBezTo>
                  <a:cubicBezTo>
                    <a:pt x="572229" y="30486"/>
                    <a:pt x="584266" y="55669"/>
                    <a:pt x="606123" y="67865"/>
                  </a:cubicBezTo>
                  <a:cubicBezTo>
                    <a:pt x="635107" y="85683"/>
                    <a:pt x="645085" y="114271"/>
                    <a:pt x="646035" y="145552"/>
                  </a:cubicBezTo>
                  <a:cubicBezTo>
                    <a:pt x="648966" y="245650"/>
                    <a:pt x="640334" y="345036"/>
                    <a:pt x="624258" y="443788"/>
                  </a:cubicBezTo>
                  <a:cubicBezTo>
                    <a:pt x="623545" y="548479"/>
                    <a:pt x="610162" y="652141"/>
                    <a:pt x="597412" y="755803"/>
                  </a:cubicBezTo>
                  <a:cubicBezTo>
                    <a:pt x="591552" y="803635"/>
                    <a:pt x="594798" y="851625"/>
                    <a:pt x="593611" y="899536"/>
                  </a:cubicBezTo>
                  <a:cubicBezTo>
                    <a:pt x="592739" y="934222"/>
                    <a:pt x="582840" y="962335"/>
                    <a:pt x="549105" y="977619"/>
                  </a:cubicBezTo>
                  <a:close/>
                </a:path>
              </a:pathLst>
            </a:custGeom>
            <a:solidFill>
              <a:srgbClr val="A5F7E4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D093C868-E699-4FCD-81B0-A8CD1C2B01D9}"/>
                </a:ext>
              </a:extLst>
            </p:cNvPr>
            <p:cNvSpPr/>
            <p:nvPr/>
          </p:nvSpPr>
          <p:spPr>
            <a:xfrm>
              <a:off x="2637065" y="1941859"/>
              <a:ext cx="866436" cy="1007555"/>
            </a:xfrm>
            <a:custGeom>
              <a:avLst/>
              <a:gdLst>
                <a:gd name="connsiteX0" fmla="*/ 1109 w 866436"/>
                <a:gd name="connsiteY0" fmla="*/ 373230 h 1007555"/>
                <a:gd name="connsiteX1" fmla="*/ 16551 w 866436"/>
                <a:gd name="connsiteY1" fmla="*/ 183170 h 1007555"/>
                <a:gd name="connsiteX2" fmla="*/ 0 w 866436"/>
                <a:gd name="connsiteY2" fmla="*/ 0 h 1007555"/>
                <a:gd name="connsiteX3" fmla="*/ 227043 w 866436"/>
                <a:gd name="connsiteY3" fmla="*/ 63987 h 1007555"/>
                <a:gd name="connsiteX4" fmla="*/ 317796 w 866436"/>
                <a:gd name="connsiteY4" fmla="*/ 58364 h 1007555"/>
                <a:gd name="connsiteX5" fmla="*/ 800470 w 866436"/>
                <a:gd name="connsiteY5" fmla="*/ 463588 h 1007555"/>
                <a:gd name="connsiteX6" fmla="*/ 835472 w 866436"/>
                <a:gd name="connsiteY6" fmla="*/ 626406 h 1007555"/>
                <a:gd name="connsiteX7" fmla="*/ 866436 w 866436"/>
                <a:gd name="connsiteY7" fmla="*/ 666794 h 1007555"/>
                <a:gd name="connsiteX8" fmla="*/ 642086 w 866436"/>
                <a:gd name="connsiteY8" fmla="*/ 863823 h 1007555"/>
                <a:gd name="connsiteX9" fmla="*/ 507064 w 866436"/>
                <a:gd name="connsiteY9" fmla="*/ 1007556 h 1007555"/>
                <a:gd name="connsiteX10" fmla="*/ 392712 w 866436"/>
                <a:gd name="connsiteY10" fmla="*/ 944282 h 1007555"/>
                <a:gd name="connsiteX11" fmla="*/ 374577 w 866436"/>
                <a:gd name="connsiteY11" fmla="*/ 890431 h 1007555"/>
                <a:gd name="connsiteX12" fmla="*/ 294672 w 866436"/>
                <a:gd name="connsiteY12" fmla="*/ 760953 h 1007555"/>
                <a:gd name="connsiteX13" fmla="*/ 175330 w 866436"/>
                <a:gd name="connsiteY13" fmla="*/ 716131 h 1007555"/>
                <a:gd name="connsiteX14" fmla="*/ 76024 w 866436"/>
                <a:gd name="connsiteY14" fmla="*/ 678514 h 1007555"/>
                <a:gd name="connsiteX15" fmla="*/ 24470 w 866436"/>
                <a:gd name="connsiteY15" fmla="*/ 563766 h 1007555"/>
                <a:gd name="connsiteX16" fmla="*/ 115066 w 866436"/>
                <a:gd name="connsiteY16" fmla="*/ 493998 h 1007555"/>
                <a:gd name="connsiteX17" fmla="*/ 159096 w 866436"/>
                <a:gd name="connsiteY17" fmla="*/ 484574 h 1007555"/>
                <a:gd name="connsiteX18" fmla="*/ 70085 w 866436"/>
                <a:gd name="connsiteY18" fmla="*/ 436346 h 1007555"/>
                <a:gd name="connsiteX19" fmla="*/ 1109 w 866436"/>
                <a:gd name="connsiteY19" fmla="*/ 373230 h 1007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66436" h="1007555">
                  <a:moveTo>
                    <a:pt x="1109" y="373230"/>
                  </a:moveTo>
                  <a:cubicBezTo>
                    <a:pt x="6256" y="309877"/>
                    <a:pt x="11008" y="246524"/>
                    <a:pt x="16551" y="183170"/>
                  </a:cubicBezTo>
                  <a:cubicBezTo>
                    <a:pt x="22015" y="121005"/>
                    <a:pt x="21461" y="59552"/>
                    <a:pt x="0" y="0"/>
                  </a:cubicBezTo>
                  <a:cubicBezTo>
                    <a:pt x="79033" y="8473"/>
                    <a:pt x="162818" y="-5623"/>
                    <a:pt x="227043" y="63987"/>
                  </a:cubicBezTo>
                  <a:cubicBezTo>
                    <a:pt x="251196" y="90120"/>
                    <a:pt x="286753" y="55355"/>
                    <a:pt x="317796" y="58364"/>
                  </a:cubicBezTo>
                  <a:cubicBezTo>
                    <a:pt x="506114" y="212154"/>
                    <a:pt x="719932" y="394295"/>
                    <a:pt x="800470" y="463588"/>
                  </a:cubicBezTo>
                  <a:cubicBezTo>
                    <a:pt x="766180" y="547135"/>
                    <a:pt x="768555" y="565428"/>
                    <a:pt x="835472" y="626406"/>
                  </a:cubicBezTo>
                  <a:cubicBezTo>
                    <a:pt x="848222" y="637968"/>
                    <a:pt x="865169" y="646442"/>
                    <a:pt x="866436" y="666794"/>
                  </a:cubicBezTo>
                  <a:cubicBezTo>
                    <a:pt x="791600" y="732365"/>
                    <a:pt x="716210" y="797460"/>
                    <a:pt x="642086" y="863823"/>
                  </a:cubicBezTo>
                  <a:cubicBezTo>
                    <a:pt x="592987" y="907774"/>
                    <a:pt x="548402" y="956160"/>
                    <a:pt x="507064" y="1007556"/>
                  </a:cubicBezTo>
                  <a:cubicBezTo>
                    <a:pt x="474596" y="976275"/>
                    <a:pt x="421854" y="981660"/>
                    <a:pt x="392712" y="944282"/>
                  </a:cubicBezTo>
                  <a:cubicBezTo>
                    <a:pt x="375765" y="930027"/>
                    <a:pt x="374418" y="909912"/>
                    <a:pt x="374577" y="890431"/>
                  </a:cubicBezTo>
                  <a:cubicBezTo>
                    <a:pt x="374973" y="830246"/>
                    <a:pt x="343771" y="790650"/>
                    <a:pt x="294672" y="760953"/>
                  </a:cubicBezTo>
                  <a:cubicBezTo>
                    <a:pt x="257531" y="738462"/>
                    <a:pt x="217698" y="724287"/>
                    <a:pt x="175330" y="716131"/>
                  </a:cubicBezTo>
                  <a:cubicBezTo>
                    <a:pt x="140090" y="709320"/>
                    <a:pt x="105721" y="699500"/>
                    <a:pt x="76024" y="678514"/>
                  </a:cubicBezTo>
                  <a:cubicBezTo>
                    <a:pt x="36587" y="650560"/>
                    <a:pt x="15046" y="612864"/>
                    <a:pt x="24470" y="563766"/>
                  </a:cubicBezTo>
                  <a:cubicBezTo>
                    <a:pt x="33815" y="515221"/>
                    <a:pt x="72698" y="501679"/>
                    <a:pt x="115066" y="493998"/>
                  </a:cubicBezTo>
                  <a:cubicBezTo>
                    <a:pt x="127261" y="491780"/>
                    <a:pt x="140011" y="492889"/>
                    <a:pt x="159096" y="484574"/>
                  </a:cubicBezTo>
                  <a:cubicBezTo>
                    <a:pt x="128370" y="464380"/>
                    <a:pt x="97564" y="453056"/>
                    <a:pt x="70085" y="436346"/>
                  </a:cubicBezTo>
                  <a:cubicBezTo>
                    <a:pt x="43001" y="419874"/>
                    <a:pt x="11562" y="407916"/>
                    <a:pt x="1109" y="373230"/>
                  </a:cubicBezTo>
                  <a:close/>
                </a:path>
              </a:pathLst>
            </a:custGeom>
            <a:solidFill>
              <a:srgbClr val="FDB99A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6133F6D5-07D4-405A-9D1F-0CA31A9C0ADB}"/>
                </a:ext>
              </a:extLst>
            </p:cNvPr>
            <p:cNvSpPr/>
            <p:nvPr/>
          </p:nvSpPr>
          <p:spPr>
            <a:xfrm>
              <a:off x="2504181" y="3844000"/>
              <a:ext cx="2199206" cy="573098"/>
            </a:xfrm>
            <a:custGeom>
              <a:avLst/>
              <a:gdLst>
                <a:gd name="connsiteX0" fmla="*/ 2092561 w 2199206"/>
                <a:gd name="connsiteY0" fmla="*/ 532607 h 573098"/>
                <a:gd name="connsiteX1" fmla="*/ 1243785 w 2199206"/>
                <a:gd name="connsiteY1" fmla="*/ 535300 h 573098"/>
                <a:gd name="connsiteX2" fmla="*/ 1078907 w 2199206"/>
                <a:gd name="connsiteY2" fmla="*/ 497368 h 573098"/>
                <a:gd name="connsiteX3" fmla="*/ 0 w 2199206"/>
                <a:gd name="connsiteY3" fmla="*/ 10814 h 573098"/>
                <a:gd name="connsiteX4" fmla="*/ 890827 w 2199206"/>
                <a:gd name="connsiteY4" fmla="*/ 19841 h 573098"/>
                <a:gd name="connsiteX5" fmla="*/ 1344041 w 2199206"/>
                <a:gd name="connsiteY5" fmla="*/ 306436 h 573098"/>
                <a:gd name="connsiteX6" fmla="*/ 1547406 w 2199206"/>
                <a:gd name="connsiteY6" fmla="*/ 347378 h 573098"/>
                <a:gd name="connsiteX7" fmla="*/ 2161537 w 2199206"/>
                <a:gd name="connsiteY7" fmla="*/ 320295 h 573098"/>
                <a:gd name="connsiteX8" fmla="*/ 2194956 w 2199206"/>
                <a:gd name="connsiteY8" fmla="*/ 334074 h 573098"/>
                <a:gd name="connsiteX9" fmla="*/ 2190838 w 2199206"/>
                <a:gd name="connsiteY9" fmla="*/ 570857 h 573098"/>
                <a:gd name="connsiteX10" fmla="*/ 2092561 w 2199206"/>
                <a:gd name="connsiteY10" fmla="*/ 532607 h 573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99206" h="573098">
                  <a:moveTo>
                    <a:pt x="2092561" y="532607"/>
                  </a:moveTo>
                  <a:cubicBezTo>
                    <a:pt x="1809609" y="535300"/>
                    <a:pt x="1526657" y="532925"/>
                    <a:pt x="1243785" y="535300"/>
                  </a:cubicBezTo>
                  <a:cubicBezTo>
                    <a:pt x="1184312" y="535775"/>
                    <a:pt x="1131728" y="521125"/>
                    <a:pt x="1078907" y="497368"/>
                  </a:cubicBezTo>
                  <a:cubicBezTo>
                    <a:pt x="741313" y="345636"/>
                    <a:pt x="30726" y="26256"/>
                    <a:pt x="0" y="10814"/>
                  </a:cubicBezTo>
                  <a:cubicBezTo>
                    <a:pt x="65729" y="5349"/>
                    <a:pt x="837927" y="-14845"/>
                    <a:pt x="890827" y="19841"/>
                  </a:cubicBezTo>
                  <a:cubicBezTo>
                    <a:pt x="1040341" y="117802"/>
                    <a:pt x="1196507" y="205784"/>
                    <a:pt x="1344041" y="306436"/>
                  </a:cubicBezTo>
                  <a:cubicBezTo>
                    <a:pt x="1410087" y="351496"/>
                    <a:pt x="1476133" y="355693"/>
                    <a:pt x="1547406" y="347378"/>
                  </a:cubicBezTo>
                  <a:cubicBezTo>
                    <a:pt x="1579478" y="343577"/>
                    <a:pt x="2151321" y="329560"/>
                    <a:pt x="2161537" y="320295"/>
                  </a:cubicBezTo>
                  <a:cubicBezTo>
                    <a:pt x="2177534" y="313168"/>
                    <a:pt x="2186799" y="322196"/>
                    <a:pt x="2194956" y="334074"/>
                  </a:cubicBezTo>
                  <a:cubicBezTo>
                    <a:pt x="2205489" y="413187"/>
                    <a:pt x="2193451" y="491983"/>
                    <a:pt x="2190838" y="570857"/>
                  </a:cubicBezTo>
                  <a:cubicBezTo>
                    <a:pt x="2190442" y="584399"/>
                    <a:pt x="2144353" y="532132"/>
                    <a:pt x="2092561" y="532607"/>
                  </a:cubicBezTo>
                  <a:close/>
                </a:path>
              </a:pathLst>
            </a:custGeom>
            <a:solidFill>
              <a:srgbClr val="A2ADB4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32A7796-1B42-4D79-8674-85ED521F63A9}"/>
                </a:ext>
              </a:extLst>
            </p:cNvPr>
            <p:cNvSpPr/>
            <p:nvPr/>
          </p:nvSpPr>
          <p:spPr>
            <a:xfrm>
              <a:off x="4668094" y="3805700"/>
              <a:ext cx="1024819" cy="649585"/>
            </a:xfrm>
            <a:custGeom>
              <a:avLst/>
              <a:gdLst>
                <a:gd name="connsiteX0" fmla="*/ 0 w 1024819"/>
                <a:gd name="connsiteY0" fmla="*/ 637349 h 649585"/>
                <a:gd name="connsiteX1" fmla="*/ 41576 w 1024819"/>
                <a:gd name="connsiteY1" fmla="*/ 5875 h 649585"/>
                <a:gd name="connsiteX2" fmla="*/ 401423 w 1024819"/>
                <a:gd name="connsiteY2" fmla="*/ 15 h 649585"/>
                <a:gd name="connsiteX3" fmla="*/ 449255 w 1024819"/>
                <a:gd name="connsiteY3" fmla="*/ 18783 h 649585"/>
                <a:gd name="connsiteX4" fmla="*/ 1024820 w 1024819"/>
                <a:gd name="connsiteY4" fmla="*/ 626579 h 649585"/>
                <a:gd name="connsiteX5" fmla="*/ 1023157 w 1024819"/>
                <a:gd name="connsiteY5" fmla="*/ 643606 h 649585"/>
                <a:gd name="connsiteX6" fmla="*/ 844975 w 1024819"/>
                <a:gd name="connsiteY6" fmla="*/ 643684 h 649585"/>
                <a:gd name="connsiteX7" fmla="*/ 49732 w 1024819"/>
                <a:gd name="connsiteY7" fmla="*/ 648040 h 649585"/>
                <a:gd name="connsiteX8" fmla="*/ 0 w 1024819"/>
                <a:gd name="connsiteY8" fmla="*/ 637349 h 649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24819" h="649585">
                  <a:moveTo>
                    <a:pt x="0" y="637349"/>
                  </a:moveTo>
                  <a:cubicBezTo>
                    <a:pt x="17581" y="548575"/>
                    <a:pt x="12987" y="25356"/>
                    <a:pt x="41576" y="5875"/>
                  </a:cubicBezTo>
                  <a:cubicBezTo>
                    <a:pt x="161551" y="3974"/>
                    <a:pt x="281447" y="2311"/>
                    <a:pt x="401423" y="15"/>
                  </a:cubicBezTo>
                  <a:cubicBezTo>
                    <a:pt x="420429" y="-302"/>
                    <a:pt x="435792" y="4528"/>
                    <a:pt x="449255" y="18783"/>
                  </a:cubicBezTo>
                  <a:cubicBezTo>
                    <a:pt x="640898" y="221514"/>
                    <a:pt x="832938" y="424007"/>
                    <a:pt x="1024820" y="626579"/>
                  </a:cubicBezTo>
                  <a:cubicBezTo>
                    <a:pt x="1024265" y="632281"/>
                    <a:pt x="1023711" y="637983"/>
                    <a:pt x="1023157" y="643606"/>
                  </a:cubicBezTo>
                  <a:cubicBezTo>
                    <a:pt x="963763" y="643606"/>
                    <a:pt x="904369" y="643288"/>
                    <a:pt x="844975" y="643684"/>
                  </a:cubicBezTo>
                  <a:cubicBezTo>
                    <a:pt x="579921" y="645110"/>
                    <a:pt x="314787" y="646931"/>
                    <a:pt x="49732" y="648040"/>
                  </a:cubicBezTo>
                  <a:cubicBezTo>
                    <a:pt x="32865" y="648119"/>
                    <a:pt x="13383" y="655484"/>
                    <a:pt x="0" y="637349"/>
                  </a:cubicBezTo>
                  <a:close/>
                </a:path>
              </a:pathLst>
            </a:custGeom>
            <a:solidFill>
              <a:srgbClr val="C4E6FE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C432EDE9-89EC-4CEA-BED1-EB18F4EFD200}"/>
                </a:ext>
              </a:extLst>
            </p:cNvPr>
            <p:cNvSpPr/>
            <p:nvPr/>
          </p:nvSpPr>
          <p:spPr>
            <a:xfrm>
              <a:off x="4072810" y="3811495"/>
              <a:ext cx="636859" cy="362856"/>
            </a:xfrm>
            <a:custGeom>
              <a:avLst/>
              <a:gdLst>
                <a:gd name="connsiteX0" fmla="*/ 636860 w 636859"/>
                <a:gd name="connsiteY0" fmla="*/ 79 h 362856"/>
                <a:gd name="connsiteX1" fmla="*/ 613815 w 636859"/>
                <a:gd name="connsiteY1" fmla="*/ 362856 h 362856"/>
                <a:gd name="connsiteX2" fmla="*/ 592908 w 636859"/>
                <a:gd name="connsiteY2" fmla="*/ 352799 h 362856"/>
                <a:gd name="connsiteX3" fmla="*/ 0 w 636859"/>
                <a:gd name="connsiteY3" fmla="*/ 19006 h 362856"/>
                <a:gd name="connsiteX4" fmla="*/ 2772 w 636859"/>
                <a:gd name="connsiteY4" fmla="*/ 0 h 362856"/>
                <a:gd name="connsiteX5" fmla="*/ 636860 w 636859"/>
                <a:gd name="connsiteY5" fmla="*/ 79 h 362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6859" h="362856">
                  <a:moveTo>
                    <a:pt x="636860" y="79"/>
                  </a:moveTo>
                  <a:cubicBezTo>
                    <a:pt x="623318" y="120609"/>
                    <a:pt x="617141" y="241693"/>
                    <a:pt x="613815" y="362856"/>
                  </a:cubicBezTo>
                  <a:cubicBezTo>
                    <a:pt x="606846" y="359530"/>
                    <a:pt x="599877" y="356125"/>
                    <a:pt x="592908" y="352799"/>
                  </a:cubicBezTo>
                  <a:cubicBezTo>
                    <a:pt x="382337" y="264025"/>
                    <a:pt x="189427" y="144604"/>
                    <a:pt x="0" y="19006"/>
                  </a:cubicBezTo>
                  <a:cubicBezTo>
                    <a:pt x="951" y="12671"/>
                    <a:pt x="1821" y="6335"/>
                    <a:pt x="2772" y="0"/>
                  </a:cubicBezTo>
                  <a:cubicBezTo>
                    <a:pt x="214134" y="79"/>
                    <a:pt x="425497" y="79"/>
                    <a:pt x="636860" y="79"/>
                  </a:cubicBezTo>
                  <a:close/>
                </a:path>
              </a:pathLst>
            </a:custGeom>
            <a:solidFill>
              <a:srgbClr val="A5F7E4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BCEC16-4327-410E-8C53-2E71477ABFAA}"/>
                </a:ext>
              </a:extLst>
            </p:cNvPr>
            <p:cNvSpPr/>
            <p:nvPr/>
          </p:nvSpPr>
          <p:spPr>
            <a:xfrm>
              <a:off x="2579968" y="2315089"/>
              <a:ext cx="456023" cy="580329"/>
            </a:xfrm>
            <a:custGeom>
              <a:avLst/>
              <a:gdLst>
                <a:gd name="connsiteX0" fmla="*/ 58206 w 456023"/>
                <a:gd name="connsiteY0" fmla="*/ 0 h 580329"/>
                <a:gd name="connsiteX1" fmla="*/ 276933 w 456023"/>
                <a:gd name="connsiteY1" fmla="*/ 120292 h 580329"/>
                <a:gd name="connsiteX2" fmla="*/ 179844 w 456023"/>
                <a:gd name="connsiteY2" fmla="*/ 139853 h 580329"/>
                <a:gd name="connsiteX3" fmla="*/ 96931 w 456023"/>
                <a:gd name="connsiteY3" fmla="*/ 186734 h 580329"/>
                <a:gd name="connsiteX4" fmla="*/ 140328 w 456023"/>
                <a:gd name="connsiteY4" fmla="*/ 289050 h 580329"/>
                <a:gd name="connsiteX5" fmla="*/ 229893 w 456023"/>
                <a:gd name="connsiteY5" fmla="*/ 321756 h 580329"/>
                <a:gd name="connsiteX6" fmla="*/ 360877 w 456023"/>
                <a:gd name="connsiteY6" fmla="*/ 366578 h 580329"/>
                <a:gd name="connsiteX7" fmla="*/ 449809 w 456023"/>
                <a:gd name="connsiteY7" fmla="*/ 571130 h 580329"/>
                <a:gd name="connsiteX8" fmla="*/ 415044 w 456023"/>
                <a:gd name="connsiteY8" fmla="*/ 578258 h 580329"/>
                <a:gd name="connsiteX9" fmla="*/ 95822 w 456023"/>
                <a:gd name="connsiteY9" fmla="*/ 547135 h 580329"/>
                <a:gd name="connsiteX10" fmla="*/ 0 w 456023"/>
                <a:gd name="connsiteY10" fmla="*/ 536524 h 580329"/>
                <a:gd name="connsiteX11" fmla="*/ 21778 w 456023"/>
                <a:gd name="connsiteY11" fmla="*/ 478239 h 580329"/>
                <a:gd name="connsiteX12" fmla="*/ 58206 w 456023"/>
                <a:gd name="connsiteY12" fmla="*/ 0 h 580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6023" h="580329">
                  <a:moveTo>
                    <a:pt x="58206" y="0"/>
                  </a:moveTo>
                  <a:cubicBezTo>
                    <a:pt x="129162" y="39041"/>
                    <a:pt x="200117" y="78004"/>
                    <a:pt x="276933" y="120292"/>
                  </a:cubicBezTo>
                  <a:cubicBezTo>
                    <a:pt x="239792" y="137398"/>
                    <a:pt x="209304" y="135497"/>
                    <a:pt x="179844" y="139853"/>
                  </a:cubicBezTo>
                  <a:cubicBezTo>
                    <a:pt x="146425" y="144762"/>
                    <a:pt x="108493" y="147059"/>
                    <a:pt x="96931" y="186734"/>
                  </a:cubicBezTo>
                  <a:cubicBezTo>
                    <a:pt x="84181" y="230448"/>
                    <a:pt x="109760" y="262441"/>
                    <a:pt x="140328" y="289050"/>
                  </a:cubicBezTo>
                  <a:cubicBezTo>
                    <a:pt x="165431" y="310986"/>
                    <a:pt x="198375" y="315262"/>
                    <a:pt x="229893" y="321756"/>
                  </a:cubicBezTo>
                  <a:cubicBezTo>
                    <a:pt x="275429" y="331100"/>
                    <a:pt x="320093" y="341950"/>
                    <a:pt x="360877" y="366578"/>
                  </a:cubicBezTo>
                  <a:cubicBezTo>
                    <a:pt x="439593" y="414093"/>
                    <a:pt x="470399" y="481090"/>
                    <a:pt x="449809" y="571130"/>
                  </a:cubicBezTo>
                  <a:cubicBezTo>
                    <a:pt x="439831" y="581584"/>
                    <a:pt x="427477" y="581821"/>
                    <a:pt x="415044" y="578258"/>
                  </a:cubicBezTo>
                  <a:cubicBezTo>
                    <a:pt x="310511" y="548086"/>
                    <a:pt x="203364" y="547056"/>
                    <a:pt x="95822" y="547135"/>
                  </a:cubicBezTo>
                  <a:cubicBezTo>
                    <a:pt x="63908" y="547135"/>
                    <a:pt x="31914" y="540246"/>
                    <a:pt x="0" y="536524"/>
                  </a:cubicBezTo>
                  <a:cubicBezTo>
                    <a:pt x="10612" y="518389"/>
                    <a:pt x="23045" y="501838"/>
                    <a:pt x="21778" y="478239"/>
                  </a:cubicBezTo>
                  <a:cubicBezTo>
                    <a:pt x="12908" y="317321"/>
                    <a:pt x="49653" y="159730"/>
                    <a:pt x="58206" y="0"/>
                  </a:cubicBezTo>
                  <a:close/>
                </a:path>
              </a:pathLst>
            </a:custGeom>
            <a:solidFill>
              <a:srgbClr val="000101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2615DD9-1669-4715-A206-206270310E67}"/>
                </a:ext>
              </a:extLst>
            </p:cNvPr>
            <p:cNvSpPr/>
            <p:nvPr/>
          </p:nvSpPr>
          <p:spPr>
            <a:xfrm>
              <a:off x="3050937" y="2575991"/>
              <a:ext cx="1734282" cy="1081827"/>
            </a:xfrm>
            <a:custGeom>
              <a:avLst/>
              <a:gdLst>
                <a:gd name="connsiteX0" fmla="*/ 1668395 w 1734282"/>
                <a:gd name="connsiteY0" fmla="*/ 1067856 h 1081827"/>
                <a:gd name="connsiteX1" fmla="*/ 1701338 w 1734282"/>
                <a:gd name="connsiteY1" fmla="*/ 372394 h 1081827"/>
                <a:gd name="connsiteX2" fmla="*/ 1734282 w 1734282"/>
                <a:gd name="connsiteY2" fmla="*/ 328443 h 1081827"/>
                <a:gd name="connsiteX3" fmla="*/ 1614148 w 1734282"/>
                <a:gd name="connsiteY3" fmla="*/ 307932 h 1081827"/>
                <a:gd name="connsiteX4" fmla="*/ 1146838 w 1734282"/>
                <a:gd name="connsiteY4" fmla="*/ 118426 h 1081827"/>
                <a:gd name="connsiteX5" fmla="*/ 452644 w 1734282"/>
                <a:gd name="connsiteY5" fmla="*/ 32741 h 1081827"/>
                <a:gd name="connsiteX6" fmla="*/ 68564 w 1734282"/>
                <a:gd name="connsiteY6" fmla="*/ 377858 h 1081827"/>
                <a:gd name="connsiteX7" fmla="*/ 134531 w 1734282"/>
                <a:gd name="connsiteY7" fmla="*/ 789180 h 1081827"/>
                <a:gd name="connsiteX8" fmla="*/ 632963 w 1734282"/>
                <a:gd name="connsiteY8" fmla="*/ 1060966 h 1081827"/>
                <a:gd name="connsiteX9" fmla="*/ 736705 w 1734282"/>
                <a:gd name="connsiteY9" fmla="*/ 1081793 h 1081827"/>
                <a:gd name="connsiteX10" fmla="*/ 1668395 w 1734282"/>
                <a:gd name="connsiteY10" fmla="*/ 1067856 h 1081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4282" h="1081827">
                  <a:moveTo>
                    <a:pt x="1668395" y="1067856"/>
                  </a:moveTo>
                  <a:cubicBezTo>
                    <a:pt x="1668949" y="1015985"/>
                    <a:pt x="1694607" y="534262"/>
                    <a:pt x="1701338" y="372394"/>
                  </a:cubicBezTo>
                  <a:cubicBezTo>
                    <a:pt x="1702289" y="348874"/>
                    <a:pt x="1704189" y="328839"/>
                    <a:pt x="1734282" y="328443"/>
                  </a:cubicBezTo>
                  <a:cubicBezTo>
                    <a:pt x="1695478" y="314109"/>
                    <a:pt x="1654378" y="313476"/>
                    <a:pt x="1614148" y="307932"/>
                  </a:cubicBezTo>
                  <a:cubicBezTo>
                    <a:pt x="1518485" y="294628"/>
                    <a:pt x="1202827" y="149390"/>
                    <a:pt x="1146838" y="118426"/>
                  </a:cubicBezTo>
                  <a:cubicBezTo>
                    <a:pt x="1087919" y="85879"/>
                    <a:pt x="923835" y="-65615"/>
                    <a:pt x="452644" y="32741"/>
                  </a:cubicBezTo>
                  <a:cubicBezTo>
                    <a:pt x="447021" y="30603"/>
                    <a:pt x="75058" y="369464"/>
                    <a:pt x="68564" y="377858"/>
                  </a:cubicBezTo>
                  <a:cubicBezTo>
                    <a:pt x="-56004" y="539251"/>
                    <a:pt x="3073" y="687973"/>
                    <a:pt x="134531" y="789180"/>
                  </a:cubicBezTo>
                  <a:cubicBezTo>
                    <a:pt x="286341" y="905988"/>
                    <a:pt x="460325" y="982249"/>
                    <a:pt x="632963" y="1060966"/>
                  </a:cubicBezTo>
                  <a:cubicBezTo>
                    <a:pt x="666462" y="1076250"/>
                    <a:pt x="700039" y="1082348"/>
                    <a:pt x="736705" y="1081793"/>
                  </a:cubicBezTo>
                  <a:cubicBezTo>
                    <a:pt x="1084118" y="1076804"/>
                    <a:pt x="1390986" y="1074745"/>
                    <a:pt x="1668395" y="1067856"/>
                  </a:cubicBezTo>
                  <a:close/>
                </a:path>
              </a:pathLst>
            </a:custGeom>
            <a:solidFill>
              <a:srgbClr val="A5F7E4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3E96B402-78DE-4E55-8FC8-462C29310E08}"/>
                </a:ext>
              </a:extLst>
            </p:cNvPr>
            <p:cNvSpPr/>
            <p:nvPr/>
          </p:nvSpPr>
          <p:spPr>
            <a:xfrm>
              <a:off x="6719834" y="1220106"/>
              <a:ext cx="731578" cy="711616"/>
            </a:xfrm>
            <a:custGeom>
              <a:avLst/>
              <a:gdLst>
                <a:gd name="connsiteX0" fmla="*/ 679978 w 731578"/>
                <a:gd name="connsiteY0" fmla="*/ 302354 h 711616"/>
                <a:gd name="connsiteX1" fmla="*/ 537829 w 731578"/>
                <a:gd name="connsiteY1" fmla="*/ 326428 h 711616"/>
                <a:gd name="connsiteX2" fmla="*/ 474317 w 731578"/>
                <a:gd name="connsiteY2" fmla="*/ 371330 h 711616"/>
                <a:gd name="connsiteX3" fmla="*/ 408588 w 731578"/>
                <a:gd name="connsiteY3" fmla="*/ 544443 h 711616"/>
                <a:gd name="connsiteX4" fmla="*/ 203244 w 731578"/>
                <a:gd name="connsiteY4" fmla="*/ 0 h 711616"/>
                <a:gd name="connsiteX5" fmla="*/ 100532 w 731578"/>
                <a:gd name="connsiteY5" fmla="*/ 274162 h 711616"/>
                <a:gd name="connsiteX6" fmla="*/ 30131 w 731578"/>
                <a:gd name="connsiteY6" fmla="*/ 326270 h 711616"/>
                <a:gd name="connsiteX7" fmla="*/ 2968 w 731578"/>
                <a:gd name="connsiteY7" fmla="*/ 342187 h 711616"/>
                <a:gd name="connsiteX8" fmla="*/ 9303 w 731578"/>
                <a:gd name="connsiteY8" fmla="*/ 382496 h 711616"/>
                <a:gd name="connsiteX9" fmla="*/ 134743 w 731578"/>
                <a:gd name="connsiteY9" fmla="*/ 346464 h 711616"/>
                <a:gd name="connsiteX10" fmla="*/ 203560 w 731578"/>
                <a:gd name="connsiteY10" fmla="*/ 166936 h 711616"/>
                <a:gd name="connsiteX11" fmla="*/ 409063 w 731578"/>
                <a:gd name="connsiteY11" fmla="*/ 711616 h 711616"/>
                <a:gd name="connsiteX12" fmla="*/ 503459 w 731578"/>
                <a:gd name="connsiteY12" fmla="*/ 463034 h 711616"/>
                <a:gd name="connsiteX13" fmla="*/ 620663 w 731578"/>
                <a:gd name="connsiteY13" fmla="*/ 387406 h 711616"/>
                <a:gd name="connsiteX14" fmla="*/ 624544 w 731578"/>
                <a:gd name="connsiteY14" fmla="*/ 389940 h 711616"/>
                <a:gd name="connsiteX15" fmla="*/ 699855 w 731578"/>
                <a:gd name="connsiteY15" fmla="*/ 411163 h 711616"/>
                <a:gd name="connsiteX16" fmla="*/ 731532 w 731578"/>
                <a:gd name="connsiteY16" fmla="*/ 355729 h 711616"/>
                <a:gd name="connsiteX17" fmla="*/ 679978 w 731578"/>
                <a:gd name="connsiteY17" fmla="*/ 302354 h 711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31578" h="711616">
                  <a:moveTo>
                    <a:pt x="679978" y="302354"/>
                  </a:moveTo>
                  <a:cubicBezTo>
                    <a:pt x="620584" y="300374"/>
                    <a:pt x="683937" y="339970"/>
                    <a:pt x="537829" y="326428"/>
                  </a:cubicBezTo>
                  <a:cubicBezTo>
                    <a:pt x="485166" y="321597"/>
                    <a:pt x="485245" y="337277"/>
                    <a:pt x="474317" y="371330"/>
                  </a:cubicBezTo>
                  <a:cubicBezTo>
                    <a:pt x="456341" y="427397"/>
                    <a:pt x="432741" y="481723"/>
                    <a:pt x="408588" y="544443"/>
                  </a:cubicBezTo>
                  <a:cubicBezTo>
                    <a:pt x="338583" y="358897"/>
                    <a:pt x="272695" y="184121"/>
                    <a:pt x="203244" y="0"/>
                  </a:cubicBezTo>
                  <a:cubicBezTo>
                    <a:pt x="166182" y="98039"/>
                    <a:pt x="131100" y="185309"/>
                    <a:pt x="100532" y="274162"/>
                  </a:cubicBezTo>
                  <a:cubicBezTo>
                    <a:pt x="87941" y="310827"/>
                    <a:pt x="73132" y="334268"/>
                    <a:pt x="30131" y="326270"/>
                  </a:cubicBezTo>
                  <a:cubicBezTo>
                    <a:pt x="18489" y="324132"/>
                    <a:pt x="2730" y="323498"/>
                    <a:pt x="2968" y="342187"/>
                  </a:cubicBezTo>
                  <a:cubicBezTo>
                    <a:pt x="3126" y="355729"/>
                    <a:pt x="-7010" y="377427"/>
                    <a:pt x="9303" y="382496"/>
                  </a:cubicBezTo>
                  <a:cubicBezTo>
                    <a:pt x="50483" y="395246"/>
                    <a:pt x="105917" y="403165"/>
                    <a:pt x="134743" y="346464"/>
                  </a:cubicBezTo>
                  <a:cubicBezTo>
                    <a:pt x="162143" y="292534"/>
                    <a:pt x="178061" y="233378"/>
                    <a:pt x="203560" y="166936"/>
                  </a:cubicBezTo>
                  <a:cubicBezTo>
                    <a:pt x="273328" y="351769"/>
                    <a:pt x="338978" y="525991"/>
                    <a:pt x="409063" y="711616"/>
                  </a:cubicBezTo>
                  <a:cubicBezTo>
                    <a:pt x="443274" y="621655"/>
                    <a:pt x="470912" y="541354"/>
                    <a:pt x="503459" y="463034"/>
                  </a:cubicBezTo>
                  <a:cubicBezTo>
                    <a:pt x="541472" y="371567"/>
                    <a:pt x="513833" y="376952"/>
                    <a:pt x="620663" y="387406"/>
                  </a:cubicBezTo>
                  <a:lnTo>
                    <a:pt x="624544" y="389940"/>
                  </a:lnTo>
                  <a:cubicBezTo>
                    <a:pt x="642283" y="417498"/>
                    <a:pt x="673801" y="421775"/>
                    <a:pt x="699855" y="411163"/>
                  </a:cubicBezTo>
                  <a:cubicBezTo>
                    <a:pt x="721078" y="402531"/>
                    <a:pt x="732403" y="379091"/>
                    <a:pt x="731532" y="355729"/>
                  </a:cubicBezTo>
                  <a:cubicBezTo>
                    <a:pt x="730264" y="326586"/>
                    <a:pt x="712842" y="305601"/>
                    <a:pt x="679978" y="302354"/>
                  </a:cubicBezTo>
                  <a:close/>
                </a:path>
              </a:pathLst>
            </a:custGeom>
            <a:solidFill>
              <a:srgbClr val="FB365B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35CCDBFE-22EF-40E9-B460-73399A386FEF}"/>
                </a:ext>
              </a:extLst>
            </p:cNvPr>
            <p:cNvSpPr/>
            <p:nvPr/>
          </p:nvSpPr>
          <p:spPr>
            <a:xfrm>
              <a:off x="4697576" y="2901808"/>
              <a:ext cx="5816530" cy="1541499"/>
            </a:xfrm>
            <a:custGeom>
              <a:avLst/>
              <a:gdLst>
                <a:gd name="connsiteX0" fmla="*/ 5816370 w 5816530"/>
                <a:gd name="connsiteY0" fmla="*/ 836752 h 1541499"/>
                <a:gd name="connsiteX1" fmla="*/ 5654739 w 5816530"/>
                <a:gd name="connsiteY1" fmla="*/ 602266 h 1541499"/>
                <a:gd name="connsiteX2" fmla="*/ 5469985 w 5816530"/>
                <a:gd name="connsiteY2" fmla="*/ 578033 h 1541499"/>
                <a:gd name="connsiteX3" fmla="*/ 4895053 w 5816530"/>
                <a:gd name="connsiteY3" fmla="*/ 634417 h 1541499"/>
                <a:gd name="connsiteX4" fmla="*/ 4361856 w 5816530"/>
                <a:gd name="connsiteY4" fmla="*/ 679794 h 1541499"/>
                <a:gd name="connsiteX5" fmla="*/ 3949109 w 5816530"/>
                <a:gd name="connsiteY5" fmla="*/ 672192 h 1541499"/>
                <a:gd name="connsiteX6" fmla="*/ 2435835 w 5816530"/>
                <a:gd name="connsiteY6" fmla="*/ 379024 h 1541499"/>
                <a:gd name="connsiteX7" fmla="*/ 1980245 w 5816530"/>
                <a:gd name="connsiteY7" fmla="*/ 258653 h 1541499"/>
                <a:gd name="connsiteX8" fmla="*/ 1657143 w 5816530"/>
                <a:gd name="connsiteY8" fmla="*/ 213355 h 1541499"/>
                <a:gd name="connsiteX9" fmla="*/ 87564 w 5816530"/>
                <a:gd name="connsiteY9" fmla="*/ 2547 h 1541499"/>
                <a:gd name="connsiteX10" fmla="*/ 32842 w 5816530"/>
                <a:gd name="connsiteY10" fmla="*/ 63128 h 1541499"/>
                <a:gd name="connsiteX11" fmla="*/ 57 w 5816530"/>
                <a:gd name="connsiteY11" fmla="*/ 665144 h 1541499"/>
                <a:gd name="connsiteX12" fmla="*/ 29595 w 5816530"/>
                <a:gd name="connsiteY12" fmla="*/ 743623 h 1541499"/>
                <a:gd name="connsiteX13" fmla="*/ 475128 w 5816530"/>
                <a:gd name="connsiteY13" fmla="*/ 733961 h 1541499"/>
                <a:gd name="connsiteX14" fmla="*/ 562476 w 5816530"/>
                <a:gd name="connsiteY14" fmla="*/ 772290 h 1541499"/>
                <a:gd name="connsiteX15" fmla="*/ 1167976 w 5816530"/>
                <a:gd name="connsiteY15" fmla="*/ 1484065 h 1541499"/>
                <a:gd name="connsiteX16" fmla="*/ 1290169 w 5816530"/>
                <a:gd name="connsiteY16" fmla="*/ 1541479 h 1541499"/>
                <a:gd name="connsiteX17" fmla="*/ 5771547 w 5816530"/>
                <a:gd name="connsiteY17" fmla="*/ 1498636 h 1541499"/>
                <a:gd name="connsiteX18" fmla="*/ 5795542 w 5816530"/>
                <a:gd name="connsiteY18" fmla="*/ 1457773 h 1541499"/>
                <a:gd name="connsiteX19" fmla="*/ 5816370 w 5816530"/>
                <a:gd name="connsiteY19" fmla="*/ 836752 h 1541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816530" h="1541499">
                  <a:moveTo>
                    <a:pt x="5816370" y="836752"/>
                  </a:moveTo>
                  <a:cubicBezTo>
                    <a:pt x="5820091" y="724696"/>
                    <a:pt x="5759193" y="643920"/>
                    <a:pt x="5654739" y="602266"/>
                  </a:cubicBezTo>
                  <a:cubicBezTo>
                    <a:pt x="5594474" y="578191"/>
                    <a:pt x="5530567" y="576132"/>
                    <a:pt x="5469985" y="578033"/>
                  </a:cubicBezTo>
                  <a:cubicBezTo>
                    <a:pt x="5277391" y="584051"/>
                    <a:pt x="5086301" y="610897"/>
                    <a:pt x="4895053" y="634417"/>
                  </a:cubicBezTo>
                  <a:cubicBezTo>
                    <a:pt x="4717902" y="656195"/>
                    <a:pt x="4540354" y="676626"/>
                    <a:pt x="4361856" y="679794"/>
                  </a:cubicBezTo>
                  <a:cubicBezTo>
                    <a:pt x="4224379" y="682249"/>
                    <a:pt x="4086902" y="682170"/>
                    <a:pt x="3949109" y="672192"/>
                  </a:cubicBezTo>
                  <a:cubicBezTo>
                    <a:pt x="3708207" y="654769"/>
                    <a:pt x="2650286" y="433904"/>
                    <a:pt x="2435835" y="379024"/>
                  </a:cubicBezTo>
                  <a:cubicBezTo>
                    <a:pt x="2283629" y="340062"/>
                    <a:pt x="2133402" y="292705"/>
                    <a:pt x="1980245" y="258653"/>
                  </a:cubicBezTo>
                  <a:cubicBezTo>
                    <a:pt x="1874445" y="235133"/>
                    <a:pt x="1765002" y="228006"/>
                    <a:pt x="1657143" y="213355"/>
                  </a:cubicBezTo>
                  <a:cubicBezTo>
                    <a:pt x="1487514" y="190231"/>
                    <a:pt x="237474" y="11337"/>
                    <a:pt x="87564" y="2547"/>
                  </a:cubicBezTo>
                  <a:cubicBezTo>
                    <a:pt x="32446" y="-10599"/>
                    <a:pt x="34505" y="29789"/>
                    <a:pt x="32842" y="63128"/>
                  </a:cubicBezTo>
                  <a:cubicBezTo>
                    <a:pt x="27299" y="175026"/>
                    <a:pt x="-1448" y="576053"/>
                    <a:pt x="57" y="665144"/>
                  </a:cubicBezTo>
                  <a:cubicBezTo>
                    <a:pt x="849" y="712896"/>
                    <a:pt x="6155" y="734357"/>
                    <a:pt x="29595" y="743623"/>
                  </a:cubicBezTo>
                  <a:cubicBezTo>
                    <a:pt x="63806" y="743147"/>
                    <a:pt x="378514" y="736891"/>
                    <a:pt x="475128" y="733961"/>
                  </a:cubicBezTo>
                  <a:cubicBezTo>
                    <a:pt x="512506" y="732853"/>
                    <a:pt x="537927" y="743306"/>
                    <a:pt x="562476" y="772290"/>
                  </a:cubicBezTo>
                  <a:cubicBezTo>
                    <a:pt x="763781" y="1010024"/>
                    <a:pt x="967462" y="1245698"/>
                    <a:pt x="1167976" y="1484065"/>
                  </a:cubicBezTo>
                  <a:cubicBezTo>
                    <a:pt x="1202028" y="1524611"/>
                    <a:pt x="1236081" y="1542192"/>
                    <a:pt x="1290169" y="1541479"/>
                  </a:cubicBezTo>
                  <a:cubicBezTo>
                    <a:pt x="1838254" y="1534748"/>
                    <a:pt x="5533339" y="1496260"/>
                    <a:pt x="5771547" y="1498636"/>
                  </a:cubicBezTo>
                  <a:cubicBezTo>
                    <a:pt x="5795859" y="1494597"/>
                    <a:pt x="5795621" y="1476225"/>
                    <a:pt x="5795542" y="1457773"/>
                  </a:cubicBezTo>
                  <a:cubicBezTo>
                    <a:pt x="5794433" y="1250608"/>
                    <a:pt x="5809480" y="1043838"/>
                    <a:pt x="5816370" y="836752"/>
                  </a:cubicBezTo>
                  <a:close/>
                </a:path>
              </a:pathLst>
            </a:custGeom>
            <a:solidFill>
              <a:srgbClr val="C4E6FE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24" name="그래픽 76">
              <a:extLst>
                <a:ext uri="{FF2B5EF4-FFF2-40B4-BE49-F238E27FC236}">
                  <a16:creationId xmlns:a16="http://schemas.microsoft.com/office/drawing/2014/main" id="{B53F1578-FC53-4CCC-88E9-F01E9D16AA58}"/>
                </a:ext>
              </a:extLst>
            </p:cNvPr>
            <p:cNvGrpSpPr/>
            <p:nvPr/>
          </p:nvGrpSpPr>
          <p:grpSpPr>
            <a:xfrm>
              <a:off x="2954941" y="1980372"/>
              <a:ext cx="508727" cy="426659"/>
              <a:chOff x="2954941" y="1980372"/>
              <a:chExt cx="508727" cy="426659"/>
            </a:xfrm>
            <a:solidFill>
              <a:srgbClr val="FEDFD1"/>
            </a:solidFill>
          </p:grpSpPr>
          <p:sp>
            <p:nvSpPr>
              <p:cNvPr id="27" name="자유형: 도형 26">
                <a:extLst>
                  <a:ext uri="{FF2B5EF4-FFF2-40B4-BE49-F238E27FC236}">
                    <a16:creationId xmlns:a16="http://schemas.microsoft.com/office/drawing/2014/main" id="{0FFDCAEB-7759-4105-8BFE-530783FD705E}"/>
                  </a:ext>
                </a:extLst>
              </p:cNvPr>
              <p:cNvSpPr/>
              <p:nvPr/>
            </p:nvSpPr>
            <p:spPr>
              <a:xfrm>
                <a:off x="3460104" y="2260368"/>
                <a:ext cx="3563" cy="3326"/>
              </a:xfrm>
              <a:custGeom>
                <a:avLst/>
                <a:gdLst>
                  <a:gd name="connsiteX0" fmla="*/ 0 w 3563"/>
                  <a:gd name="connsiteY0" fmla="*/ 0 h 3326"/>
                  <a:gd name="connsiteX1" fmla="*/ 3564 w 3563"/>
                  <a:gd name="connsiteY1" fmla="*/ 3326 h 3326"/>
                  <a:gd name="connsiteX2" fmla="*/ 0 w 3563"/>
                  <a:gd name="connsiteY2" fmla="*/ 0 h 3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63" h="3326">
                    <a:moveTo>
                      <a:pt x="0" y="0"/>
                    </a:moveTo>
                    <a:cubicBezTo>
                      <a:pt x="1188" y="1109"/>
                      <a:pt x="2376" y="2217"/>
                      <a:pt x="3564" y="3326"/>
                    </a:cubicBezTo>
                    <a:cubicBezTo>
                      <a:pt x="2693" y="1980"/>
                      <a:pt x="1584" y="871"/>
                      <a:pt x="0" y="0"/>
                    </a:cubicBezTo>
                    <a:close/>
                  </a:path>
                </a:pathLst>
              </a:custGeom>
              <a:solidFill>
                <a:srgbClr val="FEDFD1"/>
              </a:solidFill>
              <a:ln w="79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" name="자유형: 도형 27">
                <a:extLst>
                  <a:ext uri="{FF2B5EF4-FFF2-40B4-BE49-F238E27FC236}">
                    <a16:creationId xmlns:a16="http://schemas.microsoft.com/office/drawing/2014/main" id="{84A07683-9C94-4083-8434-460092019F5D}"/>
                  </a:ext>
                </a:extLst>
              </p:cNvPr>
              <p:cNvSpPr/>
              <p:nvPr/>
            </p:nvSpPr>
            <p:spPr>
              <a:xfrm>
                <a:off x="2954941" y="1980372"/>
                <a:ext cx="507438" cy="425075"/>
              </a:xfrm>
              <a:custGeom>
                <a:avLst/>
                <a:gdLst>
                  <a:gd name="connsiteX0" fmla="*/ 505085 w 507438"/>
                  <a:gd name="connsiteY0" fmla="*/ 279917 h 425075"/>
                  <a:gd name="connsiteX1" fmla="*/ 505085 w 507438"/>
                  <a:gd name="connsiteY1" fmla="*/ 279917 h 425075"/>
                  <a:gd name="connsiteX2" fmla="*/ 476892 w 507438"/>
                  <a:gd name="connsiteY2" fmla="*/ 248953 h 425075"/>
                  <a:gd name="connsiteX3" fmla="*/ 327378 w 507438"/>
                  <a:gd name="connsiteY3" fmla="*/ 171345 h 425075"/>
                  <a:gd name="connsiteX4" fmla="*/ 201860 w 507438"/>
                  <a:gd name="connsiteY4" fmla="*/ 99756 h 425075"/>
                  <a:gd name="connsiteX5" fmla="*/ 172638 w 507438"/>
                  <a:gd name="connsiteY5" fmla="*/ 59289 h 425075"/>
                  <a:gd name="connsiteX6" fmla="*/ 116491 w 507438"/>
                  <a:gd name="connsiteY6" fmla="*/ 608 h 425075"/>
                  <a:gd name="connsiteX7" fmla="*/ 21540 w 507438"/>
                  <a:gd name="connsiteY7" fmla="*/ 9556 h 425075"/>
                  <a:gd name="connsiteX8" fmla="*/ 0 w 507438"/>
                  <a:gd name="connsiteY8" fmla="*/ 19851 h 425075"/>
                  <a:gd name="connsiteX9" fmla="*/ 206849 w 507438"/>
                  <a:gd name="connsiteY9" fmla="*/ 194390 h 425075"/>
                  <a:gd name="connsiteX10" fmla="*/ 481644 w 507438"/>
                  <a:gd name="connsiteY10" fmla="*/ 425075 h 425075"/>
                  <a:gd name="connsiteX11" fmla="*/ 505085 w 507438"/>
                  <a:gd name="connsiteY11" fmla="*/ 279917 h 425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7438" h="425075">
                    <a:moveTo>
                      <a:pt x="505085" y="279917"/>
                    </a:moveTo>
                    <a:cubicBezTo>
                      <a:pt x="505085" y="279917"/>
                      <a:pt x="505085" y="279838"/>
                      <a:pt x="505085" y="279917"/>
                    </a:cubicBezTo>
                    <a:cubicBezTo>
                      <a:pt x="495661" y="269543"/>
                      <a:pt x="486237" y="259248"/>
                      <a:pt x="476892" y="248953"/>
                    </a:cubicBezTo>
                    <a:cubicBezTo>
                      <a:pt x="423200" y="230422"/>
                      <a:pt x="375131" y="203180"/>
                      <a:pt x="327378" y="171345"/>
                    </a:cubicBezTo>
                    <a:cubicBezTo>
                      <a:pt x="288099" y="145133"/>
                      <a:pt x="253017" y="104903"/>
                      <a:pt x="201860" y="99756"/>
                    </a:cubicBezTo>
                    <a:cubicBezTo>
                      <a:pt x="172955" y="96826"/>
                      <a:pt x="166857" y="86768"/>
                      <a:pt x="172638" y="59289"/>
                    </a:cubicBezTo>
                    <a:cubicBezTo>
                      <a:pt x="181903" y="15258"/>
                      <a:pt x="160442" y="-3748"/>
                      <a:pt x="116491" y="608"/>
                    </a:cubicBezTo>
                    <a:cubicBezTo>
                      <a:pt x="84893" y="3775"/>
                      <a:pt x="53217" y="6547"/>
                      <a:pt x="21540" y="9556"/>
                    </a:cubicBezTo>
                    <a:cubicBezTo>
                      <a:pt x="14334" y="12962"/>
                      <a:pt x="7206" y="16446"/>
                      <a:pt x="0" y="19851"/>
                    </a:cubicBezTo>
                    <a:cubicBezTo>
                      <a:pt x="68976" y="78057"/>
                      <a:pt x="137714" y="136421"/>
                      <a:pt x="206849" y="194390"/>
                    </a:cubicBezTo>
                    <a:cubicBezTo>
                      <a:pt x="295623" y="268830"/>
                      <a:pt x="392553" y="350714"/>
                      <a:pt x="481644" y="425075"/>
                    </a:cubicBezTo>
                    <a:cubicBezTo>
                      <a:pt x="487742" y="378907"/>
                      <a:pt x="515617" y="327986"/>
                      <a:pt x="505085" y="279917"/>
                    </a:cubicBezTo>
                    <a:close/>
                  </a:path>
                </a:pathLst>
              </a:custGeom>
              <a:solidFill>
                <a:srgbClr val="FEDFD1"/>
              </a:solidFill>
              <a:ln w="79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" name="자유형: 도형 28">
                <a:extLst>
                  <a:ext uri="{FF2B5EF4-FFF2-40B4-BE49-F238E27FC236}">
                    <a16:creationId xmlns:a16="http://schemas.microsoft.com/office/drawing/2014/main" id="{885E3BEF-5BCD-43D4-A8F4-FD79921DFBC7}"/>
                  </a:ext>
                </a:extLst>
              </p:cNvPr>
              <p:cNvSpPr/>
              <p:nvPr/>
            </p:nvSpPr>
            <p:spPr>
              <a:xfrm>
                <a:off x="3437693" y="2404814"/>
                <a:ext cx="1742" cy="2217"/>
              </a:xfrm>
              <a:custGeom>
                <a:avLst/>
                <a:gdLst>
                  <a:gd name="connsiteX0" fmla="*/ 0 w 1742"/>
                  <a:gd name="connsiteY0" fmla="*/ 1425 h 2217"/>
                  <a:gd name="connsiteX1" fmla="*/ 950 w 1742"/>
                  <a:gd name="connsiteY1" fmla="*/ 2217 h 2217"/>
                  <a:gd name="connsiteX2" fmla="*/ 1742 w 1742"/>
                  <a:gd name="connsiteY2" fmla="*/ 0 h 2217"/>
                  <a:gd name="connsiteX3" fmla="*/ 0 w 1742"/>
                  <a:gd name="connsiteY3" fmla="*/ 1425 h 2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42" h="2217">
                    <a:moveTo>
                      <a:pt x="0" y="1425"/>
                    </a:moveTo>
                    <a:cubicBezTo>
                      <a:pt x="317" y="1663"/>
                      <a:pt x="633" y="1980"/>
                      <a:pt x="950" y="2217"/>
                    </a:cubicBezTo>
                    <a:cubicBezTo>
                      <a:pt x="1267" y="1425"/>
                      <a:pt x="1505" y="713"/>
                      <a:pt x="1742" y="0"/>
                    </a:cubicBezTo>
                    <a:cubicBezTo>
                      <a:pt x="1188" y="554"/>
                      <a:pt x="554" y="1029"/>
                      <a:pt x="0" y="1425"/>
                    </a:cubicBezTo>
                    <a:close/>
                  </a:path>
                </a:pathLst>
              </a:custGeom>
              <a:solidFill>
                <a:srgbClr val="FEDFD1"/>
              </a:solidFill>
              <a:ln w="791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835162DA-C164-4662-8B02-2902FC90281D}"/>
                </a:ext>
              </a:extLst>
            </p:cNvPr>
            <p:cNvSpPr/>
            <p:nvPr/>
          </p:nvSpPr>
          <p:spPr>
            <a:xfrm>
              <a:off x="3433179" y="2130652"/>
              <a:ext cx="73410" cy="151503"/>
            </a:xfrm>
            <a:custGeom>
              <a:avLst/>
              <a:gdLst>
                <a:gd name="connsiteX0" fmla="*/ 40705 w 73410"/>
                <a:gd name="connsiteY0" fmla="*/ 0 h 151503"/>
                <a:gd name="connsiteX1" fmla="*/ 0 w 73410"/>
                <a:gd name="connsiteY1" fmla="*/ 100098 h 151503"/>
                <a:gd name="connsiteX2" fmla="*/ 50683 w 73410"/>
                <a:gd name="connsiteY2" fmla="*/ 151494 h 151503"/>
                <a:gd name="connsiteX3" fmla="*/ 73411 w 73410"/>
                <a:gd name="connsiteY3" fmla="*/ 64858 h 151503"/>
                <a:gd name="connsiteX4" fmla="*/ 40705 w 73410"/>
                <a:gd name="connsiteY4" fmla="*/ 0 h 15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410" h="151503">
                  <a:moveTo>
                    <a:pt x="40705" y="0"/>
                  </a:moveTo>
                  <a:cubicBezTo>
                    <a:pt x="40309" y="38962"/>
                    <a:pt x="28667" y="73094"/>
                    <a:pt x="0" y="100098"/>
                  </a:cubicBezTo>
                  <a:cubicBezTo>
                    <a:pt x="11324" y="112452"/>
                    <a:pt x="48782" y="152206"/>
                    <a:pt x="50683" y="151494"/>
                  </a:cubicBezTo>
                  <a:cubicBezTo>
                    <a:pt x="64304" y="124173"/>
                    <a:pt x="71669" y="95268"/>
                    <a:pt x="73411" y="64858"/>
                  </a:cubicBezTo>
                  <a:cubicBezTo>
                    <a:pt x="62482" y="43318"/>
                    <a:pt x="51554" y="21699"/>
                    <a:pt x="40705" y="0"/>
                  </a:cubicBezTo>
                  <a:close/>
                </a:path>
              </a:pathLst>
            </a:custGeom>
            <a:solidFill>
              <a:srgbClr val="8EBBFF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FB3ABB7E-5663-4A5F-920F-0018B7AD22B1}"/>
                </a:ext>
              </a:extLst>
            </p:cNvPr>
            <p:cNvSpPr/>
            <p:nvPr/>
          </p:nvSpPr>
          <p:spPr>
            <a:xfrm>
              <a:off x="4298664" y="709000"/>
              <a:ext cx="336265" cy="2078467"/>
            </a:xfrm>
            <a:custGeom>
              <a:avLst/>
              <a:gdLst>
                <a:gd name="connsiteX0" fmla="*/ 336249 w 336265"/>
                <a:gd name="connsiteY0" fmla="*/ 44270 h 2078467"/>
                <a:gd name="connsiteX1" fmla="*/ 291743 w 336265"/>
                <a:gd name="connsiteY1" fmla="*/ 81 h 2078467"/>
                <a:gd name="connsiteX2" fmla="*/ 33895 w 336265"/>
                <a:gd name="connsiteY2" fmla="*/ 1586 h 2078467"/>
                <a:gd name="connsiteX3" fmla="*/ 1 w 336265"/>
                <a:gd name="connsiteY3" fmla="*/ 28274 h 2078467"/>
                <a:gd name="connsiteX4" fmla="*/ 714 w 336265"/>
                <a:gd name="connsiteY4" fmla="*/ 581348 h 2078467"/>
                <a:gd name="connsiteX5" fmla="*/ 12830 w 336265"/>
                <a:gd name="connsiteY5" fmla="*/ 595682 h 2078467"/>
                <a:gd name="connsiteX6" fmla="*/ 12830 w 336265"/>
                <a:gd name="connsiteY6" fmla="*/ 595682 h 2078467"/>
                <a:gd name="connsiteX7" fmla="*/ 12830 w 336265"/>
                <a:gd name="connsiteY7" fmla="*/ 595682 h 2078467"/>
                <a:gd name="connsiteX8" fmla="*/ 98832 w 336265"/>
                <a:gd name="connsiteY8" fmla="*/ 595682 h 2078467"/>
                <a:gd name="connsiteX9" fmla="*/ 166541 w 336265"/>
                <a:gd name="connsiteY9" fmla="*/ 659986 h 2078467"/>
                <a:gd name="connsiteX10" fmla="*/ 199089 w 336265"/>
                <a:gd name="connsiteY10" fmla="*/ 1102588 h 2078467"/>
                <a:gd name="connsiteX11" fmla="*/ 229023 w 336265"/>
                <a:gd name="connsiteY11" fmla="*/ 1539568 h 2078467"/>
                <a:gd name="connsiteX12" fmla="*/ 206612 w 336265"/>
                <a:gd name="connsiteY12" fmla="*/ 1737943 h 2078467"/>
                <a:gd name="connsiteX13" fmla="*/ 71986 w 336265"/>
                <a:gd name="connsiteY13" fmla="*/ 2070548 h 2078467"/>
                <a:gd name="connsiteX14" fmla="*/ 87825 w 336265"/>
                <a:gd name="connsiteY14" fmla="*/ 2078467 h 2078467"/>
                <a:gd name="connsiteX15" fmla="*/ 226093 w 336265"/>
                <a:gd name="connsiteY15" fmla="*/ 1743011 h 2078467"/>
                <a:gd name="connsiteX16" fmla="*/ 226093 w 336265"/>
                <a:gd name="connsiteY16" fmla="*/ 1743011 h 2078467"/>
                <a:gd name="connsiteX17" fmla="*/ 251831 w 336265"/>
                <a:gd name="connsiteY17" fmla="*/ 1391638 h 2078467"/>
                <a:gd name="connsiteX18" fmla="*/ 186260 w 336265"/>
                <a:gd name="connsiteY18" fmla="*/ 658244 h 2078467"/>
                <a:gd name="connsiteX19" fmla="*/ 238764 w 336265"/>
                <a:gd name="connsiteY19" fmla="*/ 596632 h 2078467"/>
                <a:gd name="connsiteX20" fmla="*/ 335378 w 336265"/>
                <a:gd name="connsiteY20" fmla="*/ 500652 h 2078467"/>
                <a:gd name="connsiteX21" fmla="*/ 336249 w 336265"/>
                <a:gd name="connsiteY21" fmla="*/ 44270 h 2078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36265" h="2078467">
                  <a:moveTo>
                    <a:pt x="336249" y="44270"/>
                  </a:moveTo>
                  <a:cubicBezTo>
                    <a:pt x="336724" y="8951"/>
                    <a:pt x="326905" y="-1027"/>
                    <a:pt x="291743" y="81"/>
                  </a:cubicBezTo>
                  <a:cubicBezTo>
                    <a:pt x="205900" y="2853"/>
                    <a:pt x="119897" y="1665"/>
                    <a:pt x="33895" y="1586"/>
                  </a:cubicBezTo>
                  <a:cubicBezTo>
                    <a:pt x="14731" y="1586"/>
                    <a:pt x="-157" y="715"/>
                    <a:pt x="1" y="28274"/>
                  </a:cubicBezTo>
                  <a:cubicBezTo>
                    <a:pt x="1031" y="212632"/>
                    <a:pt x="635" y="396990"/>
                    <a:pt x="714" y="581348"/>
                  </a:cubicBezTo>
                  <a:cubicBezTo>
                    <a:pt x="714" y="589268"/>
                    <a:pt x="4357" y="594653"/>
                    <a:pt x="12830" y="595682"/>
                  </a:cubicBezTo>
                  <a:cubicBezTo>
                    <a:pt x="12830" y="595682"/>
                    <a:pt x="12830" y="595682"/>
                    <a:pt x="12830" y="595682"/>
                  </a:cubicBezTo>
                  <a:cubicBezTo>
                    <a:pt x="12830" y="595682"/>
                    <a:pt x="12830" y="595682"/>
                    <a:pt x="12830" y="595682"/>
                  </a:cubicBezTo>
                  <a:cubicBezTo>
                    <a:pt x="41498" y="600196"/>
                    <a:pt x="70165" y="600275"/>
                    <a:pt x="98832" y="595682"/>
                  </a:cubicBezTo>
                  <a:cubicBezTo>
                    <a:pt x="145239" y="592119"/>
                    <a:pt x="164403" y="606848"/>
                    <a:pt x="166541" y="659986"/>
                  </a:cubicBezTo>
                  <a:cubicBezTo>
                    <a:pt x="172322" y="807678"/>
                    <a:pt x="191328" y="954579"/>
                    <a:pt x="199089" y="1102588"/>
                  </a:cubicBezTo>
                  <a:cubicBezTo>
                    <a:pt x="206692" y="1248222"/>
                    <a:pt x="236151" y="1392746"/>
                    <a:pt x="229023" y="1539568"/>
                  </a:cubicBezTo>
                  <a:cubicBezTo>
                    <a:pt x="226885" y="1583203"/>
                    <a:pt x="214532" y="1698347"/>
                    <a:pt x="206612" y="1737943"/>
                  </a:cubicBezTo>
                  <a:cubicBezTo>
                    <a:pt x="167016" y="1888407"/>
                    <a:pt x="87825" y="2023033"/>
                    <a:pt x="71986" y="2070548"/>
                  </a:cubicBezTo>
                  <a:cubicBezTo>
                    <a:pt x="75312" y="2073874"/>
                    <a:pt x="79906" y="2070548"/>
                    <a:pt x="87825" y="2078467"/>
                  </a:cubicBezTo>
                  <a:cubicBezTo>
                    <a:pt x="141437" y="1963006"/>
                    <a:pt x="186973" y="1864096"/>
                    <a:pt x="226093" y="1743011"/>
                  </a:cubicBezTo>
                  <a:cubicBezTo>
                    <a:pt x="226093" y="1743011"/>
                    <a:pt x="226093" y="1743011"/>
                    <a:pt x="226093" y="1743011"/>
                  </a:cubicBezTo>
                  <a:cubicBezTo>
                    <a:pt x="254127" y="1650832"/>
                    <a:pt x="256899" y="1451665"/>
                    <a:pt x="251831" y="1391638"/>
                  </a:cubicBezTo>
                  <a:cubicBezTo>
                    <a:pt x="230132" y="1147173"/>
                    <a:pt x="209147" y="902629"/>
                    <a:pt x="186260" y="658244"/>
                  </a:cubicBezTo>
                  <a:cubicBezTo>
                    <a:pt x="182300" y="616034"/>
                    <a:pt x="184280" y="593544"/>
                    <a:pt x="238764" y="596632"/>
                  </a:cubicBezTo>
                  <a:cubicBezTo>
                    <a:pt x="335220" y="602018"/>
                    <a:pt x="335378" y="597979"/>
                    <a:pt x="335378" y="500652"/>
                  </a:cubicBezTo>
                  <a:cubicBezTo>
                    <a:pt x="335378" y="348525"/>
                    <a:pt x="334269" y="196398"/>
                    <a:pt x="336249" y="44270"/>
                  </a:cubicBezTo>
                  <a:close/>
                </a:path>
              </a:pathLst>
            </a:custGeom>
            <a:solidFill>
              <a:srgbClr val="FE0000"/>
            </a:solidFill>
            <a:ln w="7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" name="Rectangle 27">
            <a:extLst>
              <a:ext uri="{FF2B5EF4-FFF2-40B4-BE49-F238E27FC236}">
                <a16:creationId xmlns:a16="http://schemas.microsoft.com/office/drawing/2014/main" id="{E518C5C8-CB64-4BEE-A7CE-8150EC9A1C9C}"/>
              </a:ext>
            </a:extLst>
          </p:cNvPr>
          <p:cNvSpPr/>
          <p:nvPr/>
        </p:nvSpPr>
        <p:spPr>
          <a:xfrm>
            <a:off x="7647505" y="1626294"/>
            <a:ext cx="66021" cy="3657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A6C1677-1913-497B-9B34-FF6769C333EF}"/>
              </a:ext>
            </a:extLst>
          </p:cNvPr>
          <p:cNvSpPr txBox="1"/>
          <p:nvPr/>
        </p:nvSpPr>
        <p:spPr>
          <a:xfrm>
            <a:off x="7974626" y="1717766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E8EE23C-4355-427E-AEA3-7EBCC7CED804}"/>
              </a:ext>
            </a:extLst>
          </p:cNvPr>
          <p:cNvSpPr txBox="1"/>
          <p:nvPr/>
        </p:nvSpPr>
        <p:spPr>
          <a:xfrm>
            <a:off x="7974626" y="203988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20C296B-C171-4467-A686-A341E9187F4C}"/>
              </a:ext>
            </a:extLst>
          </p:cNvPr>
          <p:cNvSpPr txBox="1"/>
          <p:nvPr/>
        </p:nvSpPr>
        <p:spPr>
          <a:xfrm>
            <a:off x="7974626" y="300623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A742994-DFEA-4FEF-959B-606FD9EB6E43}"/>
              </a:ext>
            </a:extLst>
          </p:cNvPr>
          <p:cNvSpPr txBox="1"/>
          <p:nvPr/>
        </p:nvSpPr>
        <p:spPr>
          <a:xfrm>
            <a:off x="7974626" y="268411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8BAF8E2-9DC1-470C-B44A-180B04971E4F}"/>
              </a:ext>
            </a:extLst>
          </p:cNvPr>
          <p:cNvSpPr txBox="1"/>
          <p:nvPr/>
        </p:nvSpPr>
        <p:spPr>
          <a:xfrm>
            <a:off x="7974626" y="2362000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AEB188D-168D-4476-A5C1-6AA1EB22C9DE}"/>
              </a:ext>
            </a:extLst>
          </p:cNvPr>
          <p:cNvSpPr txBox="1"/>
          <p:nvPr/>
        </p:nvSpPr>
        <p:spPr>
          <a:xfrm>
            <a:off x="7974626" y="3328351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45C53D4-CEB3-439F-9313-825659520513}"/>
              </a:ext>
            </a:extLst>
          </p:cNvPr>
          <p:cNvSpPr txBox="1"/>
          <p:nvPr/>
        </p:nvSpPr>
        <p:spPr>
          <a:xfrm>
            <a:off x="7974626" y="3972585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D7C3A65-E54E-4743-8858-D1A498F308B6}"/>
              </a:ext>
            </a:extLst>
          </p:cNvPr>
          <p:cNvSpPr txBox="1"/>
          <p:nvPr/>
        </p:nvSpPr>
        <p:spPr>
          <a:xfrm>
            <a:off x="7974626" y="365046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39" name="Text Placeholder 17">
            <a:extLst>
              <a:ext uri="{FF2B5EF4-FFF2-40B4-BE49-F238E27FC236}">
                <a16:creationId xmlns:a16="http://schemas.microsoft.com/office/drawing/2014/main" id="{79EEBD92-43B5-4991-816F-46FA72C07E76}"/>
              </a:ext>
            </a:extLst>
          </p:cNvPr>
          <p:cNvSpPr txBox="1">
            <a:spLocks/>
          </p:cNvSpPr>
          <p:nvPr/>
        </p:nvSpPr>
        <p:spPr>
          <a:xfrm>
            <a:off x="7670480" y="5795539"/>
            <a:ext cx="3722076" cy="411758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2000" dirty="0"/>
              <a:t>Donate Blood </a:t>
            </a:r>
            <a:r>
              <a:rPr lang="en-US" sz="2000"/>
              <a:t>Save Lives</a:t>
            </a:r>
            <a:endParaRPr lang="en-US" sz="20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1D91C87-EB1D-45D0-813F-617822345C5B}"/>
              </a:ext>
            </a:extLst>
          </p:cNvPr>
          <p:cNvSpPr txBox="1"/>
          <p:nvPr/>
        </p:nvSpPr>
        <p:spPr>
          <a:xfrm>
            <a:off x="7974626" y="4294702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7A9326B-CD18-4261-B555-769D09DF5919}"/>
              </a:ext>
            </a:extLst>
          </p:cNvPr>
          <p:cNvSpPr txBox="1"/>
          <p:nvPr/>
        </p:nvSpPr>
        <p:spPr>
          <a:xfrm>
            <a:off x="7974626" y="4938932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BE44B47-3ECE-419F-A1CD-BE0B134B014A}"/>
              </a:ext>
            </a:extLst>
          </p:cNvPr>
          <p:cNvSpPr txBox="1"/>
          <p:nvPr/>
        </p:nvSpPr>
        <p:spPr>
          <a:xfrm>
            <a:off x="7974626" y="4616819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grpSp>
        <p:nvGrpSpPr>
          <p:cNvPr id="43" name="Group 21">
            <a:extLst>
              <a:ext uri="{FF2B5EF4-FFF2-40B4-BE49-F238E27FC236}">
                <a16:creationId xmlns:a16="http://schemas.microsoft.com/office/drawing/2014/main" id="{9BE1A98C-04FE-4113-B6DD-7B7BEED42D92}"/>
              </a:ext>
            </a:extLst>
          </p:cNvPr>
          <p:cNvGrpSpPr/>
          <p:nvPr/>
        </p:nvGrpSpPr>
        <p:grpSpPr>
          <a:xfrm>
            <a:off x="4227397" y="1651930"/>
            <a:ext cx="3248026" cy="646331"/>
            <a:chOff x="4981575" y="3429000"/>
            <a:chExt cx="3248026" cy="646331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ADA42B0-95B3-4F98-8434-39AEBC073CD0}"/>
                </a:ext>
              </a:extLst>
            </p:cNvPr>
            <p:cNvSpPr txBox="1"/>
            <p:nvPr/>
          </p:nvSpPr>
          <p:spPr>
            <a:xfrm>
              <a:off x="4981575" y="342900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E80DEA5-C9D0-4DFE-AE3C-9B6CCBC0547A}"/>
                </a:ext>
              </a:extLst>
            </p:cNvPr>
            <p:cNvSpPr txBox="1"/>
            <p:nvPr/>
          </p:nvSpPr>
          <p:spPr>
            <a:xfrm>
              <a:off x="6248401" y="3429000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46" name="Group 24">
            <a:extLst>
              <a:ext uri="{FF2B5EF4-FFF2-40B4-BE49-F238E27FC236}">
                <a16:creationId xmlns:a16="http://schemas.microsoft.com/office/drawing/2014/main" id="{0F7C6A88-3CD9-403F-B67B-1239D8B353AD}"/>
              </a:ext>
            </a:extLst>
          </p:cNvPr>
          <p:cNvGrpSpPr/>
          <p:nvPr/>
        </p:nvGrpSpPr>
        <p:grpSpPr>
          <a:xfrm>
            <a:off x="4227397" y="2593596"/>
            <a:ext cx="3248026" cy="646331"/>
            <a:chOff x="4981575" y="3429000"/>
            <a:chExt cx="3248026" cy="646331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567995C-6E0B-433C-9F11-DCF28DC2B290}"/>
                </a:ext>
              </a:extLst>
            </p:cNvPr>
            <p:cNvSpPr txBox="1"/>
            <p:nvPr/>
          </p:nvSpPr>
          <p:spPr>
            <a:xfrm>
              <a:off x="4981575" y="342900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AA1818E-8422-4800-80E5-A4785AFE1ABB}"/>
                </a:ext>
              </a:extLst>
            </p:cNvPr>
            <p:cNvSpPr txBox="1"/>
            <p:nvPr/>
          </p:nvSpPr>
          <p:spPr>
            <a:xfrm>
              <a:off x="6248401" y="3429000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95FD26C0-883A-4FED-8164-4FA606125CB4}"/>
              </a:ext>
            </a:extLst>
          </p:cNvPr>
          <p:cNvSpPr txBox="1"/>
          <p:nvPr/>
        </p:nvSpPr>
        <p:spPr>
          <a:xfrm>
            <a:off x="792441" y="1411862"/>
            <a:ext cx="317385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50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00F28"/>
      </a:accent1>
      <a:accent2>
        <a:srgbClr val="4EC5BE"/>
      </a:accent2>
      <a:accent3>
        <a:srgbClr val="F00F28"/>
      </a:accent3>
      <a:accent4>
        <a:srgbClr val="4EC5BE"/>
      </a:accent4>
      <a:accent5>
        <a:srgbClr val="F00F28"/>
      </a:accent5>
      <a:accent6>
        <a:srgbClr val="4EC5BE"/>
      </a:accent6>
      <a:hlink>
        <a:srgbClr val="0000FF"/>
      </a:hlink>
      <a:folHlink>
        <a:srgbClr val="80008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50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00F28"/>
      </a:accent1>
      <a:accent2>
        <a:srgbClr val="4EC5BE"/>
      </a:accent2>
      <a:accent3>
        <a:srgbClr val="F00F28"/>
      </a:accent3>
      <a:accent4>
        <a:srgbClr val="4EC5BE"/>
      </a:accent4>
      <a:accent5>
        <a:srgbClr val="F00F28"/>
      </a:accent5>
      <a:accent6>
        <a:srgbClr val="4EC5BE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50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00F28"/>
      </a:accent1>
      <a:accent2>
        <a:srgbClr val="4EC5BE"/>
      </a:accent2>
      <a:accent3>
        <a:srgbClr val="F00F28"/>
      </a:accent3>
      <a:accent4>
        <a:srgbClr val="4EC5BE"/>
      </a:accent4>
      <a:accent5>
        <a:srgbClr val="F00F28"/>
      </a:accent5>
      <a:accent6>
        <a:srgbClr val="4EC5BE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12082</TotalTime>
  <Words>4685</Words>
  <Application>Microsoft Office PowerPoint</Application>
  <PresentationFormat>와이드스크린</PresentationFormat>
  <Paragraphs>530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5" baseType="lpstr">
      <vt:lpstr>Arial</vt:lpstr>
      <vt:lpstr>Arial Black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86</cp:revision>
  <dcterms:created xsi:type="dcterms:W3CDTF">2020-01-20T05:08:25Z</dcterms:created>
  <dcterms:modified xsi:type="dcterms:W3CDTF">2023-04-14T01:35:44Z</dcterms:modified>
</cp:coreProperties>
</file>