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58" r:id="rId6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075806"/>
            <a:ext cx="9144000" cy="1656184"/>
          </a:xfrm>
          <a:prstGeom prst="rect">
            <a:avLst/>
          </a:prstGeom>
          <a:solidFill>
            <a:srgbClr val="1C5BA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hlinkClick r:id="rId2"/>
          </p:cNvPr>
          <p:cNvSpPr txBox="1"/>
          <p:nvPr/>
        </p:nvSpPr>
        <p:spPr>
          <a:xfrm>
            <a:off x="0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44" y="4228025"/>
            <a:ext cx="1301512" cy="32184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3753614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0" y="323396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670" y="176808"/>
            <a:ext cx="3096342" cy="232225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8" y="470756"/>
            <a:ext cx="5616623" cy="421246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670" y="2634233"/>
            <a:ext cx="3096342" cy="232225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5993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272</Words>
  <Application>Microsoft Office PowerPoint</Application>
  <PresentationFormat>On-screen Show (16:9)</PresentationFormat>
  <Paragraphs>18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Office Theme</vt:lpstr>
      <vt:lpstr>Custom Design</vt:lpstr>
      <vt:lpstr>PowerPoint Presentation</vt:lpstr>
      <vt:lpstr> Click to add title</vt:lpstr>
      <vt:lpstr>Click to add title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2014-04-01T16:27:38Z</dcterms:created>
  <dcterms:modified xsi:type="dcterms:W3CDTF">2015-01-14T00:06:06Z</dcterms:modified>
</cp:coreProperties>
</file>