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8B7-4BCD-AA39-C64BBC5727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8B7-4BCD-AA39-C64BBC5727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B7-4BCD-AA39-C64BBC5727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EA1-4E94-8651-1E1215C90F6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EA1-4E94-8651-1E1215C90F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A1-4E94-8651-1E1215C90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5E3-40BC-940D-E8ADEB9BCBC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5E3-40BC-940D-E8ADEB9BCB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E3-40BC-940D-E8ADEB9BC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1B5-49FF-A82C-7553D251ED6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1B5-49FF-A82C-7553D251ED6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71B5-49FF-A82C-7553D251ED6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71B5-49FF-A82C-7553D251ED66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35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B5-49FF-A82C-7553D251ED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45</c:v>
                </c:pt>
                <c:pt idx="1">
                  <c:v>65</c:v>
                </c:pt>
                <c:pt idx="2">
                  <c:v>32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1B5-49FF-A82C-7553D251E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1540808"/>
        <c:axId val="326723968"/>
      </c:barChart>
      <c:catAx>
        <c:axId val="181540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26723968"/>
        <c:crosses val="autoZero"/>
        <c:auto val="1"/>
        <c:lblAlgn val="ctr"/>
        <c:lblOffset val="100"/>
        <c:noMultiLvlLbl val="0"/>
      </c:catAx>
      <c:valAx>
        <c:axId val="3267239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pPr>
            <a:endParaRPr lang="en-US"/>
          </a:p>
        </c:txPr>
        <c:crossAx val="181540808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F6C-4B51-B51D-01C1357C90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F6C-4B51-B51D-01C1357C90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6C-4B51-B51D-01C1357C90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raphic 17">
            <a:extLst>
              <a:ext uri="{FF2B5EF4-FFF2-40B4-BE49-F238E27FC236}">
                <a16:creationId xmlns:a16="http://schemas.microsoft.com/office/drawing/2014/main" id="{66F61ACF-AD41-4262-A687-268B3E20191D}"/>
              </a:ext>
            </a:extLst>
          </p:cNvPr>
          <p:cNvGrpSpPr/>
          <p:nvPr/>
        </p:nvGrpSpPr>
        <p:grpSpPr>
          <a:xfrm>
            <a:off x="3016849" y="3746791"/>
            <a:ext cx="4459016" cy="2616858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3DFAA3BD-1CF7-44EB-A884-3904FC46460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BAED1E0-83A8-4158-BB92-E292631ABBB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CC87D3C-7F91-444E-85DD-CFB08DE025C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37EC585E-C20A-4D4B-863E-6156040E4FA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7A036714-5180-469C-84C9-042AE01B4F2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A4A14779-8785-472A-AB06-693C7FAC2563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5FD771E5-FAD8-447C-8A38-F2ACBC4616A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8261FEB8-2AD4-4F77-92F6-0C682CA4AAE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F48094B-9F47-4434-822E-3F1FA7E6835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E0ECBEA-1CBD-44B1-8589-0A6B83252BC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5E5BCF0-1800-45F1-98DC-756FAA76B93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B0CA9623-13A5-4683-AEC9-45204952246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BED3A2A-88E2-4D1D-9201-2C80A1B1CB1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F4E4E2F2-3C51-48DB-A022-2CB3FA52FF3F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7B389078-653E-4296-B8D8-DB429EB19B8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DCCEA90-FB74-4068-8CE5-5197C80319B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8F39D2C4-8A45-4A53-9EDA-DAB7FC16372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5670F96-A2DC-40AA-88D7-04779DCAD60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8C1424EE-4A20-419A-85E2-2641B6FE5EB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90A33CD-7C8A-42C5-BAE3-86CA8437983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3BD1EB2-DBF1-43DE-A649-EEE4D04F711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B076530B-6FA0-4C9C-B674-C7E3F3652A29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8EEDA5F-2DED-45B6-A4ED-59D33BE171D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6059B4F-0E5A-43B8-A1CF-DF1A3C00C11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8ECFB1D6-CA53-4572-8A00-674257FF27C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EAA55E9E-D7C0-47C5-A11F-444392208AA6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2B02FB30-91CE-411A-98AE-C60D843B0EC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294D06EB-FE06-4D78-9F57-3E6719024D1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F6812A78-810A-466E-9BDD-B491F6769A9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C8D01C55-9B12-4EB9-A578-9349A3FBA94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B46A84A3-F2C3-46DB-9DCA-FCB93EBF063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ECFCB8B5-0E6F-405D-BE22-236501E2743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FADFE35E-3D6A-4F47-A982-EFB4EAC98F7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664875D2-3363-441E-BC92-DFB3430FCFF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34745ADE-383F-4E94-8752-CB746B393A1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3F11A306-135F-4B5E-AE24-DE4C47C777F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311E6C58-1F62-4C26-84A3-C52F9945790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C27CC64E-D29F-4118-91F7-9D687B155D1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32215FEA-A520-47E3-AA69-6CBE0384760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941FDE5-38D0-4F6C-A426-8D85A386854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C6711123-CA1E-44C3-B879-563323062E7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BAC29611-16BA-4D6D-B3DE-F3433574652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A0103D82-DEA0-4D7F-A5EE-8B81FD8E93C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289DC475-337F-4409-8B1D-1825DD86489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747FF31-831F-47E2-BFE3-89B9E42D0A3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77E54CA4-8077-4A6D-B8C3-A1AF8CF45B6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A190A96A-46C8-4F4A-87F8-02043DF964A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19C63360-A157-431D-84BD-07AB34DBC69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219847C7-E14E-4844-A88D-50B2198D6B1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C2C48D7A-71AA-4545-995F-727204C9F9E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7317609-2AE0-4B96-AEAB-9D41FEAEE25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9B1FB4E-DB4B-45CC-AE54-BA4C1F7BDEF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E2FD926D-FB32-48FC-AF51-04E4B503618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8D1E9B3-1A4D-4972-956E-C4BEDD7A920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CD9F6E55-7901-4E9D-9F56-9E67F7B639B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FB2CC9F-B441-4C98-AA93-7B8D52810E6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AF47ADE-602A-41C2-A59B-7367A3F810AE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B3570C56-CD47-4D83-BAD0-44E3A892F01D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FF853831-7D19-4F73-B165-CFD022FFA40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29090CDE-52E1-4A13-9736-CC283A4CFCC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5005B90-2349-425F-85B3-98392C3E7DF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19E48BB-EE2D-4507-A216-87516FF2936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5E4EA0A7-1172-469C-91C8-63E5ED8F2A3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408C267-7E9D-4384-848E-113E6323693F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081BBE01-84C5-4F31-B0F0-E01E2A25155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B1AB0C6-CA39-4E56-9498-2B0CB11B8D60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86A1FEA6-5D72-44C1-BF1D-193EF155606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1FEAD79-95DD-4180-B46C-FF868DDE63E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4683CD0-3FCC-432A-AB56-035E50B1771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86924A01-4D29-48EC-AC03-C72294E97F24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1735513-19A2-4541-8696-83BF4245067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7BE309EA-4F31-46BE-B884-8337977E59D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E0FFFBC8-3EB8-424F-8F1D-55710C024A6B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07293D7B-5F8A-424C-8FD7-D332E65309E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20490A4-5899-42AF-A8CD-8320D8AD0EF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351E298B-AEDD-49AC-A4DE-4B1F4D9A74F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A00E56B9-47B2-4643-90F6-6EEE7DBE295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42AB6857-CFD1-4256-BA55-AF77C8D9284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BC14D379-CDC2-499B-80C7-80405F9338A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98249F7E-2861-4ACD-A150-1CF6419D6DF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A96EEA34-0D2B-430A-B5F8-A8E3E3A406FF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C3E4DF1B-B3F0-474F-A94B-4CFD91B38FC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A264509C-EBCB-4BEF-A8B7-05EA18793D9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62204DB8-87C7-4F9A-9FF0-8B6DE896089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6F6A5A1F-42DF-4A31-AFA8-FF273134275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DDCC5E7D-602A-4A79-B30A-F24EE13E7DD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40BC8552-44BF-4B4A-A100-FF7A20A5447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CF9B6CF0-6D2B-415B-8C95-1688948FC8F5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41166ECC-6065-4D18-845A-1832F2CB46E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742DF6AF-42B4-46AD-BEA5-D974F8ED8C3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509A013-11CF-40A6-B3BE-CF4EF772D47B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D42AED56-E3FD-4083-A746-05B34828BF9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00917EA-E435-45A1-8A41-FBA9A3913C2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E8590ECF-E029-4D75-9BC7-7FD358576C4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71DC2811-850C-4BE2-B62B-4957315FA0D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B7C89B02-F2D0-4B79-B536-6388DECC5480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6861FDD7-66D4-4774-AC11-CE77ABD28DE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51BB715-71BD-4BB8-B7F1-9258A8D6BE16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3AFAB22F-6B25-49FA-8068-67E24ECDB08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2BF311E7-0A01-4058-9A09-DE3F594F118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68AEF22F-B71D-478B-BE2E-ADB9724787B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E3ABE02A-6ADF-45F5-B7AE-9E5A293B04D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56FC103D-865F-4F21-93B6-3783FFFA090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F3D983E9-B088-4DE9-89C1-40B2D40753F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29C0C72A-29EF-439A-9000-7E197121EF5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65C4F74A-5F32-4F45-B36D-9F17BE9FBE8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1DCB42D3-6AD2-4C79-A852-6696A5AA758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00DC82B8-DDCA-441C-8332-92A95D15A41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1BC55EE6-F229-4377-AAAD-8187DE5FA25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B6EBBAE6-FA3B-4B9B-8694-BEC7E1B696D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654B74C2-6C57-471F-8A2D-7735F890F3E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39DDEE9A-8211-4587-9A93-C81EFD1CA6C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44D60C0D-5BEE-483A-B046-14136A3292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6052529"/>
              </p:ext>
            </p:extLst>
          </p:nvPr>
        </p:nvGraphicFramePr>
        <p:xfrm>
          <a:off x="1129403" y="2531121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A6288F81-67E4-4A28-83D3-0FE3E7E00C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496677"/>
              </p:ext>
            </p:extLst>
          </p:nvPr>
        </p:nvGraphicFramePr>
        <p:xfrm>
          <a:off x="4287381" y="139579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57222F35-9AAB-4FD4-A8CF-2972190D6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262241"/>
              </p:ext>
            </p:extLst>
          </p:nvPr>
        </p:nvGraphicFramePr>
        <p:xfrm>
          <a:off x="2560740" y="1587964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7" name="TextBox 316">
            <a:extLst>
              <a:ext uri="{FF2B5EF4-FFF2-40B4-BE49-F238E27FC236}">
                <a16:creationId xmlns:a16="http://schemas.microsoft.com/office/drawing/2014/main" id="{AF30C428-A3E7-47D2-9CDE-61844D92C3E7}"/>
              </a:ext>
            </a:extLst>
          </p:cNvPr>
          <p:cNvSpPr txBox="1"/>
          <p:nvPr/>
        </p:nvSpPr>
        <p:spPr>
          <a:xfrm>
            <a:off x="988730" y="6054350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2EDEB44E-C9BA-4717-8F7A-6A86DB991076}"/>
              </a:ext>
            </a:extLst>
          </p:cNvPr>
          <p:cNvSpPr txBox="1"/>
          <p:nvPr/>
        </p:nvSpPr>
        <p:spPr>
          <a:xfrm>
            <a:off x="1219993" y="5111577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256A0B7C-D95A-4FFF-A123-919DDFA41FAE}"/>
              </a:ext>
            </a:extLst>
          </p:cNvPr>
          <p:cNvSpPr txBox="1"/>
          <p:nvPr/>
        </p:nvSpPr>
        <p:spPr>
          <a:xfrm>
            <a:off x="1497062" y="4160786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4768543E-15B7-4F18-9879-D91BE705B300}"/>
              </a:ext>
            </a:extLst>
          </p:cNvPr>
          <p:cNvSpPr txBox="1"/>
          <p:nvPr/>
        </p:nvSpPr>
        <p:spPr>
          <a:xfrm>
            <a:off x="1728325" y="3218013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ECF6F62-2A6A-40CE-8B5A-C0200BB6DADC}"/>
              </a:ext>
            </a:extLst>
          </p:cNvPr>
          <p:cNvSpPr txBox="1"/>
          <p:nvPr/>
        </p:nvSpPr>
        <p:spPr>
          <a:xfrm>
            <a:off x="2960254" y="3201381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EF2404E8-9B5C-4C4C-ABA8-2D303C325D5D}"/>
              </a:ext>
            </a:extLst>
          </p:cNvPr>
          <p:cNvSpPr txBox="1"/>
          <p:nvPr/>
        </p:nvSpPr>
        <p:spPr>
          <a:xfrm>
            <a:off x="3191517" y="2258608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2A06E3DF-CA2C-4B4E-B7E7-D1EB8F2C260F}"/>
              </a:ext>
            </a:extLst>
          </p:cNvPr>
          <p:cNvSpPr txBox="1"/>
          <p:nvPr/>
        </p:nvSpPr>
        <p:spPr>
          <a:xfrm>
            <a:off x="4709817" y="3022839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CAD0E924-4C64-423E-9D35-A87EA1B38511}"/>
              </a:ext>
            </a:extLst>
          </p:cNvPr>
          <p:cNvSpPr txBox="1"/>
          <p:nvPr/>
        </p:nvSpPr>
        <p:spPr>
          <a:xfrm>
            <a:off x="4941080" y="2080066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8227B2E1-24EE-4DA1-A920-CB7AAD93698C}"/>
              </a:ext>
            </a:extLst>
          </p:cNvPr>
          <p:cNvSpPr txBox="1"/>
          <p:nvPr/>
        </p:nvSpPr>
        <p:spPr>
          <a:xfrm>
            <a:off x="9949343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8D87E86C-C556-4AF8-893B-6C296DE81A5F}"/>
              </a:ext>
            </a:extLst>
          </p:cNvPr>
          <p:cNvSpPr txBox="1"/>
          <p:nvPr/>
        </p:nvSpPr>
        <p:spPr>
          <a:xfrm>
            <a:off x="9443055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7" name="Chart 326">
            <a:extLst>
              <a:ext uri="{FF2B5EF4-FFF2-40B4-BE49-F238E27FC236}">
                <a16:creationId xmlns:a16="http://schemas.microsoft.com/office/drawing/2014/main" id="{52907854-5399-41F8-86AE-ACA0DB2C49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100273"/>
              </p:ext>
            </p:extLst>
          </p:nvPr>
        </p:nvGraphicFramePr>
        <p:xfrm>
          <a:off x="8086451" y="3663274"/>
          <a:ext cx="3542631" cy="2339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8" name="TextBox 327">
            <a:extLst>
              <a:ext uri="{FF2B5EF4-FFF2-40B4-BE49-F238E27FC236}">
                <a16:creationId xmlns:a16="http://schemas.microsoft.com/office/drawing/2014/main" id="{D508D789-0AF7-46A9-9CD7-B93D91FA9FB0}"/>
              </a:ext>
            </a:extLst>
          </p:cNvPr>
          <p:cNvSpPr txBox="1"/>
          <p:nvPr/>
        </p:nvSpPr>
        <p:spPr>
          <a:xfrm>
            <a:off x="9388045" y="5979536"/>
            <a:ext cx="12245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F078F24C-7CA1-42E9-807E-BED1D34AC926}"/>
              </a:ext>
            </a:extLst>
          </p:cNvPr>
          <p:cNvSpPr txBox="1"/>
          <p:nvPr/>
        </p:nvSpPr>
        <p:spPr>
          <a:xfrm>
            <a:off x="7531712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D9B14CFD-FA4E-4A11-99F7-6B6EF7737508}"/>
              </a:ext>
            </a:extLst>
          </p:cNvPr>
          <p:cNvSpPr txBox="1"/>
          <p:nvPr/>
        </p:nvSpPr>
        <p:spPr>
          <a:xfrm>
            <a:off x="7025424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96CF8A24-0C51-45CC-959C-2C57D89B6E61}"/>
              </a:ext>
            </a:extLst>
          </p:cNvPr>
          <p:cNvSpPr/>
          <p:nvPr/>
        </p:nvSpPr>
        <p:spPr>
          <a:xfrm>
            <a:off x="3533824" y="4534868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33114774-E89F-4545-B940-F3B8B80A62F5}"/>
              </a:ext>
            </a:extLst>
          </p:cNvPr>
          <p:cNvSpPr/>
          <p:nvPr/>
        </p:nvSpPr>
        <p:spPr>
          <a:xfrm>
            <a:off x="4225187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93930DFF-9FCE-48EE-9DE9-C0A95098ADF2}"/>
              </a:ext>
            </a:extLst>
          </p:cNvPr>
          <p:cNvSpPr/>
          <p:nvPr/>
        </p:nvSpPr>
        <p:spPr>
          <a:xfrm>
            <a:off x="5477507" y="4463347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C585BFCB-F4A3-42D7-A898-C33C96D6BB05}"/>
              </a:ext>
            </a:extLst>
          </p:cNvPr>
          <p:cNvSpPr/>
          <p:nvPr/>
        </p:nvSpPr>
        <p:spPr>
          <a:xfrm>
            <a:off x="6587179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35" name="Straight Arrow Connector 334">
            <a:extLst>
              <a:ext uri="{FF2B5EF4-FFF2-40B4-BE49-F238E27FC236}">
                <a16:creationId xmlns:a16="http://schemas.microsoft.com/office/drawing/2014/main" id="{3828BA28-F943-4DA1-B5F3-3C3D90ACF177}"/>
              </a:ext>
            </a:extLst>
          </p:cNvPr>
          <p:cNvCxnSpPr>
            <a:cxnSpLocks/>
            <a:stCxn id="332" idx="2"/>
          </p:cNvCxnSpPr>
          <p:nvPr/>
        </p:nvCxnSpPr>
        <p:spPr>
          <a:xfrm flipH="1" flipV="1">
            <a:off x="2338754" y="5436056"/>
            <a:ext cx="1886433" cy="417647"/>
          </a:xfrm>
          <a:prstGeom prst="straightConnector1">
            <a:avLst/>
          </a:prstGeom>
          <a:ln w="19050">
            <a:solidFill>
              <a:schemeClr val="accent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Arrow Connector 335">
            <a:extLst>
              <a:ext uri="{FF2B5EF4-FFF2-40B4-BE49-F238E27FC236}">
                <a16:creationId xmlns:a16="http://schemas.microsoft.com/office/drawing/2014/main" id="{DE6316D4-1DE7-4F4F-82F6-DAEFFFD7CDC3}"/>
              </a:ext>
            </a:extLst>
          </p:cNvPr>
          <p:cNvCxnSpPr>
            <a:cxnSpLocks/>
            <a:stCxn id="331" idx="1"/>
          </p:cNvCxnSpPr>
          <p:nvPr/>
        </p:nvCxnSpPr>
        <p:spPr>
          <a:xfrm flipH="1" flipV="1">
            <a:off x="2649190" y="3913611"/>
            <a:ext cx="921539" cy="658162"/>
          </a:xfrm>
          <a:prstGeom prst="straightConnector1">
            <a:avLst/>
          </a:prstGeom>
          <a:ln w="19050">
            <a:solidFill>
              <a:schemeClr val="accent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Straight Arrow Connector 336">
            <a:extLst>
              <a:ext uri="{FF2B5EF4-FFF2-40B4-BE49-F238E27FC236}">
                <a16:creationId xmlns:a16="http://schemas.microsoft.com/office/drawing/2014/main" id="{BA5DA603-FA8C-42A7-A096-E8423063C680}"/>
              </a:ext>
            </a:extLst>
          </p:cNvPr>
          <p:cNvCxnSpPr>
            <a:cxnSpLocks/>
            <a:stCxn id="333" idx="1"/>
          </p:cNvCxnSpPr>
          <p:nvPr/>
        </p:nvCxnSpPr>
        <p:spPr>
          <a:xfrm flipH="1" flipV="1">
            <a:off x="4055594" y="3039673"/>
            <a:ext cx="1458818" cy="1460579"/>
          </a:xfrm>
          <a:prstGeom prst="straightConnector1">
            <a:avLst/>
          </a:prstGeom>
          <a:ln w="1905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Arrow Connector 337">
            <a:extLst>
              <a:ext uri="{FF2B5EF4-FFF2-40B4-BE49-F238E27FC236}">
                <a16:creationId xmlns:a16="http://schemas.microsoft.com/office/drawing/2014/main" id="{4D09C0DC-5627-4F7C-9EEF-1C956071DF0D}"/>
              </a:ext>
            </a:extLst>
          </p:cNvPr>
          <p:cNvCxnSpPr>
            <a:cxnSpLocks/>
            <a:stCxn id="334" idx="1"/>
          </p:cNvCxnSpPr>
          <p:nvPr/>
        </p:nvCxnSpPr>
        <p:spPr>
          <a:xfrm flipH="1" flipV="1">
            <a:off x="5869321" y="2870766"/>
            <a:ext cx="754763" cy="2893842"/>
          </a:xfrm>
          <a:prstGeom prst="straightConnector1">
            <a:avLst/>
          </a:prstGeom>
          <a:ln w="19050">
            <a:solidFill>
              <a:schemeClr val="accent4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9" name="Chart 338">
            <a:extLst>
              <a:ext uri="{FF2B5EF4-FFF2-40B4-BE49-F238E27FC236}">
                <a16:creationId xmlns:a16="http://schemas.microsoft.com/office/drawing/2014/main" id="{5828E449-5B07-4BFA-BD0F-3A6B397FF5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816670"/>
              </p:ext>
            </p:extLst>
          </p:nvPr>
        </p:nvGraphicFramePr>
        <p:xfrm>
          <a:off x="598162" y="442300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0" name="Rectangle 16">
            <a:extLst>
              <a:ext uri="{FF2B5EF4-FFF2-40B4-BE49-F238E27FC236}">
                <a16:creationId xmlns:a16="http://schemas.microsoft.com/office/drawing/2014/main" id="{940CE4DA-7941-48DF-92FB-8B398BF8DE61}"/>
              </a:ext>
            </a:extLst>
          </p:cNvPr>
          <p:cNvSpPr/>
          <p:nvPr/>
        </p:nvSpPr>
        <p:spPr>
          <a:xfrm rot="2700000">
            <a:off x="7178830" y="1621950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" name="Rectangle 9">
            <a:extLst>
              <a:ext uri="{FF2B5EF4-FFF2-40B4-BE49-F238E27FC236}">
                <a16:creationId xmlns:a16="http://schemas.microsoft.com/office/drawing/2014/main" id="{3196C1BC-2D3E-4CCA-B191-42F661E71CED}"/>
              </a:ext>
            </a:extLst>
          </p:cNvPr>
          <p:cNvSpPr/>
          <p:nvPr/>
        </p:nvSpPr>
        <p:spPr>
          <a:xfrm>
            <a:off x="9555815" y="1633484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12707</TotalTime>
  <Words>90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2020-09-10T07:30:25Z</dcterms:modified>
</cp:coreProperties>
</file>