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1" name="Group 1400">
            <a:extLst>
              <a:ext uri="{FF2B5EF4-FFF2-40B4-BE49-F238E27FC236}">
                <a16:creationId xmlns:a16="http://schemas.microsoft.com/office/drawing/2014/main" id="{98033271-4470-4847-A2C0-45C9E2C9EF91}"/>
              </a:ext>
            </a:extLst>
          </p:cNvPr>
          <p:cNvGrpSpPr/>
          <p:nvPr/>
        </p:nvGrpSpPr>
        <p:grpSpPr>
          <a:xfrm>
            <a:off x="1093576" y="2817589"/>
            <a:ext cx="2290796" cy="2289622"/>
            <a:chOff x="4574848" y="1897856"/>
            <a:chExt cx="3028217" cy="3026664"/>
          </a:xfrm>
        </p:grpSpPr>
        <p:sp>
          <p:nvSpPr>
            <p:cNvPr id="1402" name="Freeform: Shape 1401">
              <a:extLst>
                <a:ext uri="{FF2B5EF4-FFF2-40B4-BE49-F238E27FC236}">
                  <a16:creationId xmlns:a16="http://schemas.microsoft.com/office/drawing/2014/main" id="{6E5A1483-83A9-4DDC-BE22-45AB3D5970C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:a16="http://schemas.microsoft.com/office/drawing/2014/main" id="{89FB5461-0E1B-4E78-9A98-95E684CBA75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04" name="Group 1403">
            <a:extLst>
              <a:ext uri="{FF2B5EF4-FFF2-40B4-BE49-F238E27FC236}">
                <a16:creationId xmlns:a16="http://schemas.microsoft.com/office/drawing/2014/main" id="{9B5AA6BE-AA8D-4DAA-B6EA-6F96886F8B38}"/>
              </a:ext>
            </a:extLst>
          </p:cNvPr>
          <p:cNvGrpSpPr/>
          <p:nvPr/>
        </p:nvGrpSpPr>
        <p:grpSpPr>
          <a:xfrm>
            <a:off x="3357266" y="2006663"/>
            <a:ext cx="4145364" cy="1240595"/>
            <a:chOff x="3357266" y="2006663"/>
            <a:chExt cx="4145364" cy="1240595"/>
          </a:xfrm>
        </p:grpSpPr>
        <p:sp>
          <p:nvSpPr>
            <p:cNvPr id="1405" name="Block Arc 1404">
              <a:extLst>
                <a:ext uri="{FF2B5EF4-FFF2-40B4-BE49-F238E27FC236}">
                  <a16:creationId xmlns:a16="http://schemas.microsoft.com/office/drawing/2014/main" id="{0D8BC0EA-F200-408B-B208-751C9FB2F6E7}"/>
                </a:ext>
              </a:extLst>
            </p:cNvPr>
            <p:cNvSpPr/>
            <p:nvPr/>
          </p:nvSpPr>
          <p:spPr>
            <a:xfrm>
              <a:off x="6262035" y="200666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06" name="Rectangle 1405">
              <a:extLst>
                <a:ext uri="{FF2B5EF4-FFF2-40B4-BE49-F238E27FC236}">
                  <a16:creationId xmlns:a16="http://schemas.microsoft.com/office/drawing/2014/main" id="{18DF25D7-2CE3-4B9C-95A7-73EE219ABCE8}"/>
                </a:ext>
              </a:extLst>
            </p:cNvPr>
            <p:cNvSpPr/>
            <p:nvPr/>
          </p:nvSpPr>
          <p:spPr>
            <a:xfrm>
              <a:off x="3357266" y="3132855"/>
              <a:ext cx="3566160" cy="1144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7" name="Group 1406">
            <a:extLst>
              <a:ext uri="{FF2B5EF4-FFF2-40B4-BE49-F238E27FC236}">
                <a16:creationId xmlns:a16="http://schemas.microsoft.com/office/drawing/2014/main" id="{0641662E-8108-4296-98ED-C887C20F19C3}"/>
              </a:ext>
            </a:extLst>
          </p:cNvPr>
          <p:cNvGrpSpPr/>
          <p:nvPr/>
        </p:nvGrpSpPr>
        <p:grpSpPr>
          <a:xfrm>
            <a:off x="3656425" y="2527201"/>
            <a:ext cx="6164664" cy="1240595"/>
            <a:chOff x="3656425" y="2527201"/>
            <a:chExt cx="6164664" cy="1240595"/>
          </a:xfrm>
          <a:solidFill>
            <a:schemeClr val="accent2"/>
          </a:solidFill>
        </p:grpSpPr>
        <p:sp>
          <p:nvSpPr>
            <p:cNvPr id="1408" name="Block Arc 1407">
              <a:extLst>
                <a:ext uri="{FF2B5EF4-FFF2-40B4-BE49-F238E27FC236}">
                  <a16:creationId xmlns:a16="http://schemas.microsoft.com/office/drawing/2014/main" id="{55FE4A94-D7CA-48FE-9B87-35357D85D0EC}"/>
                </a:ext>
              </a:extLst>
            </p:cNvPr>
            <p:cNvSpPr/>
            <p:nvPr/>
          </p:nvSpPr>
          <p:spPr>
            <a:xfrm>
              <a:off x="8580494" y="252720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09" name="Rectangle 1408">
              <a:extLst>
                <a:ext uri="{FF2B5EF4-FFF2-40B4-BE49-F238E27FC236}">
                  <a16:creationId xmlns:a16="http://schemas.microsoft.com/office/drawing/2014/main" id="{0C29E0CC-BB03-49EC-8705-67C23BF6A31B}"/>
                </a:ext>
              </a:extLst>
            </p:cNvPr>
            <p:cNvSpPr/>
            <p:nvPr/>
          </p:nvSpPr>
          <p:spPr>
            <a:xfrm>
              <a:off x="3656425" y="3653394"/>
              <a:ext cx="557784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10" name="Group 1409">
            <a:extLst>
              <a:ext uri="{FF2B5EF4-FFF2-40B4-BE49-F238E27FC236}">
                <a16:creationId xmlns:a16="http://schemas.microsoft.com/office/drawing/2014/main" id="{7827F60C-237E-4F0A-BEBB-A32B5437C458}"/>
              </a:ext>
            </a:extLst>
          </p:cNvPr>
          <p:cNvGrpSpPr/>
          <p:nvPr/>
        </p:nvGrpSpPr>
        <p:grpSpPr>
          <a:xfrm>
            <a:off x="3656425" y="4173933"/>
            <a:ext cx="4617204" cy="1240595"/>
            <a:chOff x="3656425" y="4173933"/>
            <a:chExt cx="4617204" cy="1240595"/>
          </a:xfrm>
          <a:solidFill>
            <a:schemeClr val="accent3"/>
          </a:solidFill>
        </p:grpSpPr>
        <p:sp>
          <p:nvSpPr>
            <p:cNvPr id="1411" name="Block Arc 1410">
              <a:extLst>
                <a:ext uri="{FF2B5EF4-FFF2-40B4-BE49-F238E27FC236}">
                  <a16:creationId xmlns:a16="http://schemas.microsoft.com/office/drawing/2014/main" id="{5BAB8F98-EFD8-40CD-A0FF-A4F3F1A2C35F}"/>
                </a:ext>
              </a:extLst>
            </p:cNvPr>
            <p:cNvSpPr/>
            <p:nvPr/>
          </p:nvSpPr>
          <p:spPr>
            <a:xfrm flipV="1">
              <a:off x="7033034" y="417393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12" name="Rectangle 1411">
              <a:extLst>
                <a:ext uri="{FF2B5EF4-FFF2-40B4-BE49-F238E27FC236}">
                  <a16:creationId xmlns:a16="http://schemas.microsoft.com/office/drawing/2014/main" id="{12BF3A15-12BE-4B71-9322-FAA3DB4BCF78}"/>
                </a:ext>
              </a:extLst>
            </p:cNvPr>
            <p:cNvSpPr/>
            <p:nvPr/>
          </p:nvSpPr>
          <p:spPr>
            <a:xfrm flipV="1">
              <a:off x="3656425" y="4173933"/>
              <a:ext cx="402336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13" name="Group 1412">
            <a:extLst>
              <a:ext uri="{FF2B5EF4-FFF2-40B4-BE49-F238E27FC236}">
                <a16:creationId xmlns:a16="http://schemas.microsoft.com/office/drawing/2014/main" id="{4E648C0F-4600-433F-A6A1-C9DED825FDC6}"/>
              </a:ext>
            </a:extLst>
          </p:cNvPr>
          <p:cNvGrpSpPr/>
          <p:nvPr/>
        </p:nvGrpSpPr>
        <p:grpSpPr>
          <a:xfrm>
            <a:off x="3357267" y="4694471"/>
            <a:ext cx="2905583" cy="1240595"/>
            <a:chOff x="3357267" y="4694471"/>
            <a:chExt cx="2905583" cy="1240595"/>
          </a:xfrm>
          <a:solidFill>
            <a:schemeClr val="accent4"/>
          </a:solidFill>
        </p:grpSpPr>
        <p:sp>
          <p:nvSpPr>
            <p:cNvPr id="1414" name="Block Arc 1413">
              <a:extLst>
                <a:ext uri="{FF2B5EF4-FFF2-40B4-BE49-F238E27FC236}">
                  <a16:creationId xmlns:a16="http://schemas.microsoft.com/office/drawing/2014/main" id="{BBB448B7-C8E0-464A-AA2B-41CDC57C712E}"/>
                </a:ext>
              </a:extLst>
            </p:cNvPr>
            <p:cNvSpPr/>
            <p:nvPr/>
          </p:nvSpPr>
          <p:spPr>
            <a:xfrm flipV="1">
              <a:off x="5022255" y="469447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15" name="Rectangle 1414">
              <a:extLst>
                <a:ext uri="{FF2B5EF4-FFF2-40B4-BE49-F238E27FC236}">
                  <a16:creationId xmlns:a16="http://schemas.microsoft.com/office/drawing/2014/main" id="{09BA3CC6-7BF0-4DD4-9AB6-7ADD06FC2C12}"/>
                </a:ext>
              </a:extLst>
            </p:cNvPr>
            <p:cNvSpPr/>
            <p:nvPr/>
          </p:nvSpPr>
          <p:spPr>
            <a:xfrm rot="10800000" flipV="1">
              <a:off x="3357267" y="4694472"/>
              <a:ext cx="228600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16" name="Isosceles Triangle 41">
            <a:extLst>
              <a:ext uri="{FF2B5EF4-FFF2-40B4-BE49-F238E27FC236}">
                <a16:creationId xmlns:a16="http://schemas.microsoft.com/office/drawing/2014/main" id="{82ED1164-5D63-459E-91CB-550358AAF3FA}"/>
              </a:ext>
            </a:extLst>
          </p:cNvPr>
          <p:cNvSpPr/>
          <p:nvPr/>
        </p:nvSpPr>
        <p:spPr>
          <a:xfrm>
            <a:off x="6752186" y="2450614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17" name="Isosceles Triangle 22">
            <a:extLst>
              <a:ext uri="{FF2B5EF4-FFF2-40B4-BE49-F238E27FC236}">
                <a16:creationId xmlns:a16="http://schemas.microsoft.com/office/drawing/2014/main" id="{2E9F7708-03F9-4287-BEC4-5500C500F72E}"/>
              </a:ext>
            </a:extLst>
          </p:cNvPr>
          <p:cNvSpPr/>
          <p:nvPr/>
        </p:nvSpPr>
        <p:spPr>
          <a:xfrm rot="19800000">
            <a:off x="7479297" y="4560641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8" name="Rounded Rectangle 9">
            <a:extLst>
              <a:ext uri="{FF2B5EF4-FFF2-40B4-BE49-F238E27FC236}">
                <a16:creationId xmlns:a16="http://schemas.microsoft.com/office/drawing/2014/main" id="{0D0F884F-2BA1-4350-A522-688F41283B7F}"/>
              </a:ext>
            </a:extLst>
          </p:cNvPr>
          <p:cNvSpPr>
            <a:spLocks/>
          </p:cNvSpPr>
          <p:nvPr/>
        </p:nvSpPr>
        <p:spPr>
          <a:xfrm>
            <a:off x="5479516" y="5133003"/>
            <a:ext cx="363529" cy="363529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19" name="Freeform 39">
            <a:extLst>
              <a:ext uri="{FF2B5EF4-FFF2-40B4-BE49-F238E27FC236}">
                <a16:creationId xmlns:a16="http://schemas.microsoft.com/office/drawing/2014/main" id="{CE71D67F-74E2-48DD-9BEE-8A7714044FBE}"/>
              </a:ext>
            </a:extLst>
          </p:cNvPr>
          <p:cNvSpPr>
            <a:spLocks noChangeAspect="1"/>
          </p:cNvSpPr>
          <p:nvPr/>
        </p:nvSpPr>
        <p:spPr>
          <a:xfrm rot="8580000">
            <a:off x="9038642" y="2952394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20" name="TextBox 1419">
            <a:extLst>
              <a:ext uri="{FF2B5EF4-FFF2-40B4-BE49-F238E27FC236}">
                <a16:creationId xmlns:a16="http://schemas.microsoft.com/office/drawing/2014/main" id="{109A99DC-5E8F-452C-9864-4DA2CC950EAE}"/>
              </a:ext>
            </a:extLst>
          </p:cNvPr>
          <p:cNvSpPr txBox="1"/>
          <p:nvPr/>
        </p:nvSpPr>
        <p:spPr>
          <a:xfrm>
            <a:off x="4097655" y="2711754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1" name="TextBox 1420">
            <a:extLst>
              <a:ext uri="{FF2B5EF4-FFF2-40B4-BE49-F238E27FC236}">
                <a16:creationId xmlns:a16="http://schemas.microsoft.com/office/drawing/2014/main" id="{1E919B90-2EF2-4067-9359-3A39CDDCE3F3}"/>
              </a:ext>
            </a:extLst>
          </p:cNvPr>
          <p:cNvSpPr txBox="1"/>
          <p:nvPr/>
        </p:nvSpPr>
        <p:spPr>
          <a:xfrm>
            <a:off x="6445345" y="3271616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2" name="TextBox 1421">
            <a:extLst>
              <a:ext uri="{FF2B5EF4-FFF2-40B4-BE49-F238E27FC236}">
                <a16:creationId xmlns:a16="http://schemas.microsoft.com/office/drawing/2014/main" id="{0777A98F-713A-4F8C-9089-9F0AF81842CA}"/>
              </a:ext>
            </a:extLst>
          </p:cNvPr>
          <p:cNvSpPr txBox="1"/>
          <p:nvPr/>
        </p:nvSpPr>
        <p:spPr>
          <a:xfrm>
            <a:off x="4902209" y="4325678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CB6ABA28-BD89-4AB9-83D1-1370F1C42E5F}"/>
              </a:ext>
            </a:extLst>
          </p:cNvPr>
          <p:cNvSpPr txBox="1"/>
          <p:nvPr/>
        </p:nvSpPr>
        <p:spPr>
          <a:xfrm>
            <a:off x="2867250" y="4888773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4" name="TextBox 1423">
            <a:extLst>
              <a:ext uri="{FF2B5EF4-FFF2-40B4-BE49-F238E27FC236}">
                <a16:creationId xmlns:a16="http://schemas.microsoft.com/office/drawing/2014/main" id="{107A8CFD-ABC1-42D3-9853-4373ADE82317}"/>
              </a:ext>
            </a:extLst>
          </p:cNvPr>
          <p:cNvSpPr txBox="1"/>
          <p:nvPr/>
        </p:nvSpPr>
        <p:spPr>
          <a:xfrm>
            <a:off x="8467654" y="4481738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25" name="TextBox 1424">
            <a:extLst>
              <a:ext uri="{FF2B5EF4-FFF2-40B4-BE49-F238E27FC236}">
                <a16:creationId xmlns:a16="http://schemas.microsoft.com/office/drawing/2014/main" id="{3F71B6DD-5271-4917-8D70-67DD6A8D19D5}"/>
              </a:ext>
            </a:extLst>
          </p:cNvPr>
          <p:cNvSpPr txBox="1"/>
          <p:nvPr/>
        </p:nvSpPr>
        <p:spPr>
          <a:xfrm>
            <a:off x="7502630" y="1650314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26" name="TextBox 1425">
            <a:extLst>
              <a:ext uri="{FF2B5EF4-FFF2-40B4-BE49-F238E27FC236}">
                <a16:creationId xmlns:a16="http://schemas.microsoft.com/office/drawing/2014/main" id="{171C2F27-A9FD-4032-A952-722B8DA1CBAB}"/>
              </a:ext>
            </a:extLst>
          </p:cNvPr>
          <p:cNvSpPr txBox="1"/>
          <p:nvPr/>
        </p:nvSpPr>
        <p:spPr>
          <a:xfrm>
            <a:off x="6370247" y="5643547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27" name="TextBox 1426">
            <a:extLst>
              <a:ext uri="{FF2B5EF4-FFF2-40B4-BE49-F238E27FC236}">
                <a16:creationId xmlns:a16="http://schemas.microsoft.com/office/drawing/2014/main" id="{5F7E979C-FBE4-41D7-ADE8-9500008A54EB}"/>
              </a:ext>
            </a:extLst>
          </p:cNvPr>
          <p:cNvSpPr txBox="1"/>
          <p:nvPr/>
        </p:nvSpPr>
        <p:spPr>
          <a:xfrm>
            <a:off x="9984399" y="2682224"/>
            <a:ext cx="1721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11231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49</cp:revision>
  <dcterms:created xsi:type="dcterms:W3CDTF">2018-02-18T19:39:47Z</dcterms:created>
  <dcterms:modified xsi:type="dcterms:W3CDTF">2021-04-15T03:07:04Z</dcterms:modified>
</cp:coreProperties>
</file>