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49815" y="699542"/>
            <a:ext cx="6243263" cy="355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직선 연결선 65"/>
          <p:cNvCxnSpPr/>
          <p:nvPr/>
        </p:nvCxnSpPr>
        <p:spPr>
          <a:xfrm rot="5400000" flipH="1" flipV="1">
            <a:off x="878237" y="2310639"/>
            <a:ext cx="956731" cy="0"/>
          </a:xfrm>
          <a:prstGeom prst="line">
            <a:avLst/>
          </a:prstGeom>
          <a:ln cap="rnd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109"/>
          <p:cNvCxnSpPr/>
          <p:nvPr/>
        </p:nvCxnSpPr>
        <p:spPr>
          <a:xfrm rot="16200000" flipH="1">
            <a:off x="5264302" y="3503449"/>
            <a:ext cx="956731" cy="0"/>
          </a:xfrm>
          <a:prstGeom prst="line">
            <a:avLst/>
          </a:prstGeom>
          <a:ln cap="rnd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140"/>
          <p:cNvCxnSpPr/>
          <p:nvPr/>
        </p:nvCxnSpPr>
        <p:spPr>
          <a:xfrm rot="16200000" flipH="1">
            <a:off x="4185795" y="3503448"/>
            <a:ext cx="956731" cy="0"/>
          </a:xfrm>
          <a:prstGeom prst="line">
            <a:avLst/>
          </a:prstGeom>
          <a:ln cap="rnd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133"/>
          <p:cNvCxnSpPr/>
          <p:nvPr/>
        </p:nvCxnSpPr>
        <p:spPr>
          <a:xfrm rot="5400000" flipH="1" flipV="1">
            <a:off x="4708350" y="2310639"/>
            <a:ext cx="956731" cy="0"/>
          </a:xfrm>
          <a:prstGeom prst="line">
            <a:avLst/>
          </a:prstGeom>
          <a:ln cap="rnd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136"/>
          <p:cNvCxnSpPr/>
          <p:nvPr/>
        </p:nvCxnSpPr>
        <p:spPr>
          <a:xfrm rot="5400000" flipH="1" flipV="1">
            <a:off x="6892926" y="2310639"/>
            <a:ext cx="956731" cy="0"/>
          </a:xfrm>
          <a:prstGeom prst="line">
            <a:avLst/>
          </a:prstGeom>
          <a:ln cap="rnd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8"/>
          <p:cNvCxnSpPr/>
          <p:nvPr/>
        </p:nvCxnSpPr>
        <p:spPr>
          <a:xfrm>
            <a:off x="1807978" y="3868261"/>
            <a:ext cx="5145883" cy="0"/>
          </a:xfrm>
          <a:prstGeom prst="line">
            <a:avLst/>
          </a:prstGeom>
          <a:ln cap="rnd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0"/>
          <p:cNvCxnSpPr/>
          <p:nvPr/>
        </p:nvCxnSpPr>
        <p:spPr>
          <a:xfrm rot="16200000" flipH="1">
            <a:off x="1426583" y="3503448"/>
            <a:ext cx="956731" cy="0"/>
          </a:xfrm>
          <a:prstGeom prst="line">
            <a:avLst/>
          </a:prstGeom>
          <a:ln cap="rnd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이등변 삼각형 101"/>
          <p:cNvSpPr/>
          <p:nvPr/>
        </p:nvSpPr>
        <p:spPr>
          <a:xfrm flipV="1">
            <a:off x="1860601" y="3025083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직선 연결선 102"/>
          <p:cNvCxnSpPr/>
          <p:nvPr/>
        </p:nvCxnSpPr>
        <p:spPr>
          <a:xfrm flipH="1">
            <a:off x="1871310" y="3830953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이등변 삼각형 110"/>
          <p:cNvSpPr/>
          <p:nvPr/>
        </p:nvSpPr>
        <p:spPr>
          <a:xfrm flipV="1">
            <a:off x="5698320" y="3025084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직선 연결선 112"/>
          <p:cNvCxnSpPr/>
          <p:nvPr/>
        </p:nvCxnSpPr>
        <p:spPr>
          <a:xfrm flipH="1">
            <a:off x="5709028" y="3830954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13"/>
          <p:cNvCxnSpPr/>
          <p:nvPr/>
        </p:nvCxnSpPr>
        <p:spPr>
          <a:xfrm rot="16200000" flipH="1">
            <a:off x="6379178" y="3503448"/>
            <a:ext cx="956731" cy="0"/>
          </a:xfrm>
          <a:prstGeom prst="line">
            <a:avLst/>
          </a:prstGeom>
          <a:ln cap="rnd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이등변 삼각형 114"/>
          <p:cNvSpPr/>
          <p:nvPr/>
        </p:nvSpPr>
        <p:spPr>
          <a:xfrm flipV="1">
            <a:off x="6813196" y="3025083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직선 연결선 115"/>
          <p:cNvCxnSpPr/>
          <p:nvPr/>
        </p:nvCxnSpPr>
        <p:spPr>
          <a:xfrm flipH="1">
            <a:off x="6823905" y="3830954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이등변 삼각형 66"/>
          <p:cNvSpPr/>
          <p:nvPr/>
        </p:nvSpPr>
        <p:spPr>
          <a:xfrm>
            <a:off x="1312255" y="2709649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직선 연결선 67"/>
          <p:cNvCxnSpPr/>
          <p:nvPr/>
        </p:nvCxnSpPr>
        <p:spPr>
          <a:xfrm flipV="1">
            <a:off x="1322964" y="1915857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56"/>
          <p:cNvCxnSpPr/>
          <p:nvPr/>
        </p:nvCxnSpPr>
        <p:spPr>
          <a:xfrm>
            <a:off x="1259632" y="1945825"/>
            <a:ext cx="6210913" cy="0"/>
          </a:xfrm>
          <a:prstGeom prst="line">
            <a:avLst/>
          </a:prstGeom>
          <a:ln cap="rnd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0"/>
          <p:cNvSpPr/>
          <p:nvPr/>
        </p:nvSpPr>
        <p:spPr>
          <a:xfrm>
            <a:off x="1274814" y="2785334"/>
            <a:ext cx="547998" cy="239750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Jan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직사각형 30"/>
          <p:cNvSpPr/>
          <p:nvPr/>
        </p:nvSpPr>
        <p:spPr>
          <a:xfrm>
            <a:off x="1822812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Feb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31"/>
          <p:cNvSpPr/>
          <p:nvPr/>
        </p:nvSpPr>
        <p:spPr>
          <a:xfrm>
            <a:off x="2370810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Mar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32"/>
          <p:cNvSpPr/>
          <p:nvPr/>
        </p:nvSpPr>
        <p:spPr>
          <a:xfrm>
            <a:off x="2918808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Apr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직사각형 33"/>
          <p:cNvSpPr/>
          <p:nvPr/>
        </p:nvSpPr>
        <p:spPr>
          <a:xfrm>
            <a:off x="3466806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May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직사각형 34"/>
          <p:cNvSpPr/>
          <p:nvPr/>
        </p:nvSpPr>
        <p:spPr>
          <a:xfrm>
            <a:off x="4014804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Jun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직사각형 35"/>
          <p:cNvSpPr/>
          <p:nvPr/>
        </p:nvSpPr>
        <p:spPr>
          <a:xfrm>
            <a:off x="4562802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Jul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직사각형 36"/>
          <p:cNvSpPr/>
          <p:nvPr/>
        </p:nvSpPr>
        <p:spPr>
          <a:xfrm>
            <a:off x="5110800" y="2785334"/>
            <a:ext cx="547998" cy="23975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80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Aug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직사각형 37"/>
          <p:cNvSpPr/>
          <p:nvPr/>
        </p:nvSpPr>
        <p:spPr>
          <a:xfrm>
            <a:off x="5658798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Sep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직사각형 38"/>
          <p:cNvSpPr/>
          <p:nvPr/>
        </p:nvSpPr>
        <p:spPr>
          <a:xfrm>
            <a:off x="6206796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Oct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직사각형 39"/>
          <p:cNvSpPr/>
          <p:nvPr/>
        </p:nvSpPr>
        <p:spPr>
          <a:xfrm>
            <a:off x="6754794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Nov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직사각형 40"/>
          <p:cNvSpPr/>
          <p:nvPr/>
        </p:nvSpPr>
        <p:spPr>
          <a:xfrm>
            <a:off x="7302792" y="2785334"/>
            <a:ext cx="547998" cy="239750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Dec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이등변 삼각형 134"/>
          <p:cNvSpPr/>
          <p:nvPr/>
        </p:nvSpPr>
        <p:spPr>
          <a:xfrm>
            <a:off x="5142368" y="2709649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직선 연결선 135"/>
          <p:cNvCxnSpPr/>
          <p:nvPr/>
        </p:nvCxnSpPr>
        <p:spPr>
          <a:xfrm flipV="1">
            <a:off x="5153077" y="1915857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이등변 삼각형 137"/>
          <p:cNvSpPr/>
          <p:nvPr/>
        </p:nvSpPr>
        <p:spPr>
          <a:xfrm>
            <a:off x="7326944" y="2709649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직선 연결선 138"/>
          <p:cNvCxnSpPr/>
          <p:nvPr/>
        </p:nvCxnSpPr>
        <p:spPr>
          <a:xfrm flipV="1">
            <a:off x="7337653" y="1915857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이등변 삼각형 141"/>
          <p:cNvSpPr/>
          <p:nvPr/>
        </p:nvSpPr>
        <p:spPr>
          <a:xfrm flipV="1">
            <a:off x="4619813" y="3025083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직선 연결선 142"/>
          <p:cNvCxnSpPr/>
          <p:nvPr/>
        </p:nvCxnSpPr>
        <p:spPr>
          <a:xfrm flipH="1">
            <a:off x="4630522" y="3830954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952653" y="2023269"/>
            <a:ext cx="254733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952653" y="3147814"/>
            <a:ext cx="2619348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188394" y="2023269"/>
            <a:ext cx="2182897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816531" y="3648997"/>
            <a:ext cx="773767" cy="213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932796" y="3648997"/>
            <a:ext cx="773767" cy="213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86068" y="1152207"/>
            <a:ext cx="5609944" cy="367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904948" y="4177691"/>
            <a:ext cx="495427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49815" y="699542"/>
            <a:ext cx="62432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직선 연결선 65"/>
          <p:cNvCxnSpPr/>
          <p:nvPr/>
        </p:nvCxnSpPr>
        <p:spPr>
          <a:xfrm rot="5400000" flipH="1" flipV="1">
            <a:off x="878237" y="2310639"/>
            <a:ext cx="956731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109"/>
          <p:cNvCxnSpPr/>
          <p:nvPr/>
        </p:nvCxnSpPr>
        <p:spPr>
          <a:xfrm rot="16200000" flipH="1">
            <a:off x="5264302" y="3503449"/>
            <a:ext cx="956731" cy="0"/>
          </a:xfrm>
          <a:prstGeom prst="line">
            <a:avLst/>
          </a:prstGeom>
          <a:ln cap="rnd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140"/>
          <p:cNvCxnSpPr/>
          <p:nvPr/>
        </p:nvCxnSpPr>
        <p:spPr>
          <a:xfrm rot="16200000" flipH="1">
            <a:off x="4185795" y="3503448"/>
            <a:ext cx="956731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133"/>
          <p:cNvCxnSpPr/>
          <p:nvPr/>
        </p:nvCxnSpPr>
        <p:spPr>
          <a:xfrm rot="5400000" flipH="1" flipV="1">
            <a:off x="4708350" y="2310639"/>
            <a:ext cx="956731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136"/>
          <p:cNvCxnSpPr/>
          <p:nvPr/>
        </p:nvCxnSpPr>
        <p:spPr>
          <a:xfrm rot="5400000" flipH="1" flipV="1">
            <a:off x="6892926" y="2310639"/>
            <a:ext cx="956731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8"/>
          <p:cNvCxnSpPr/>
          <p:nvPr/>
        </p:nvCxnSpPr>
        <p:spPr>
          <a:xfrm>
            <a:off x="1807978" y="3868261"/>
            <a:ext cx="5145883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0"/>
          <p:cNvCxnSpPr/>
          <p:nvPr/>
        </p:nvCxnSpPr>
        <p:spPr>
          <a:xfrm rot="16200000" flipH="1">
            <a:off x="1426583" y="3503448"/>
            <a:ext cx="956731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이등변 삼각형 101"/>
          <p:cNvSpPr/>
          <p:nvPr/>
        </p:nvSpPr>
        <p:spPr>
          <a:xfrm flipV="1">
            <a:off x="1860601" y="3025083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직선 연결선 102"/>
          <p:cNvCxnSpPr/>
          <p:nvPr/>
        </p:nvCxnSpPr>
        <p:spPr>
          <a:xfrm flipH="1">
            <a:off x="1871310" y="3830953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이등변 삼각형 110"/>
          <p:cNvSpPr/>
          <p:nvPr/>
        </p:nvSpPr>
        <p:spPr>
          <a:xfrm flipV="1">
            <a:off x="5698320" y="3025084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직선 연결선 112"/>
          <p:cNvCxnSpPr/>
          <p:nvPr/>
        </p:nvCxnSpPr>
        <p:spPr>
          <a:xfrm flipH="1">
            <a:off x="5709028" y="3830954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13"/>
          <p:cNvCxnSpPr/>
          <p:nvPr/>
        </p:nvCxnSpPr>
        <p:spPr>
          <a:xfrm rot="16200000" flipH="1">
            <a:off x="6379178" y="3503448"/>
            <a:ext cx="956731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이등변 삼각형 114"/>
          <p:cNvSpPr/>
          <p:nvPr/>
        </p:nvSpPr>
        <p:spPr>
          <a:xfrm flipV="1">
            <a:off x="6813196" y="3025083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직선 연결선 115"/>
          <p:cNvCxnSpPr/>
          <p:nvPr/>
        </p:nvCxnSpPr>
        <p:spPr>
          <a:xfrm flipH="1">
            <a:off x="6823905" y="3830954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이등변 삼각형 66"/>
          <p:cNvSpPr/>
          <p:nvPr/>
        </p:nvSpPr>
        <p:spPr>
          <a:xfrm>
            <a:off x="1312255" y="2709649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직선 연결선 67"/>
          <p:cNvCxnSpPr/>
          <p:nvPr/>
        </p:nvCxnSpPr>
        <p:spPr>
          <a:xfrm flipV="1">
            <a:off x="1322964" y="1915857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56"/>
          <p:cNvCxnSpPr/>
          <p:nvPr/>
        </p:nvCxnSpPr>
        <p:spPr>
          <a:xfrm>
            <a:off x="1259632" y="1945825"/>
            <a:ext cx="6210913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0"/>
          <p:cNvSpPr/>
          <p:nvPr/>
        </p:nvSpPr>
        <p:spPr>
          <a:xfrm>
            <a:off x="1274814" y="2785334"/>
            <a:ext cx="547998" cy="239750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Jan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직사각형 30"/>
          <p:cNvSpPr/>
          <p:nvPr/>
        </p:nvSpPr>
        <p:spPr>
          <a:xfrm>
            <a:off x="1822812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Feb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31"/>
          <p:cNvSpPr/>
          <p:nvPr/>
        </p:nvSpPr>
        <p:spPr>
          <a:xfrm>
            <a:off x="2370810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Mar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32"/>
          <p:cNvSpPr/>
          <p:nvPr/>
        </p:nvSpPr>
        <p:spPr>
          <a:xfrm>
            <a:off x="2918808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Apr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직사각형 33"/>
          <p:cNvSpPr/>
          <p:nvPr/>
        </p:nvSpPr>
        <p:spPr>
          <a:xfrm>
            <a:off x="3466806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May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직사각형 34"/>
          <p:cNvSpPr/>
          <p:nvPr/>
        </p:nvSpPr>
        <p:spPr>
          <a:xfrm>
            <a:off x="4014804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Jun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직사각형 35"/>
          <p:cNvSpPr/>
          <p:nvPr/>
        </p:nvSpPr>
        <p:spPr>
          <a:xfrm>
            <a:off x="4562802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Jul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직사각형 36"/>
          <p:cNvSpPr/>
          <p:nvPr/>
        </p:nvSpPr>
        <p:spPr>
          <a:xfrm>
            <a:off x="5110800" y="2785334"/>
            <a:ext cx="547998" cy="23975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80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Aug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직사각형 37"/>
          <p:cNvSpPr/>
          <p:nvPr/>
        </p:nvSpPr>
        <p:spPr>
          <a:xfrm>
            <a:off x="5658798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Sep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직사각형 38"/>
          <p:cNvSpPr/>
          <p:nvPr/>
        </p:nvSpPr>
        <p:spPr>
          <a:xfrm>
            <a:off x="6206796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Oct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직사각형 39"/>
          <p:cNvSpPr/>
          <p:nvPr/>
        </p:nvSpPr>
        <p:spPr>
          <a:xfrm>
            <a:off x="6754794" y="2785334"/>
            <a:ext cx="547998" cy="23975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Nov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직사각형 40"/>
          <p:cNvSpPr/>
          <p:nvPr/>
        </p:nvSpPr>
        <p:spPr>
          <a:xfrm>
            <a:off x="7302792" y="2785334"/>
            <a:ext cx="547998" cy="239750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Dec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이등변 삼각형 134"/>
          <p:cNvSpPr/>
          <p:nvPr/>
        </p:nvSpPr>
        <p:spPr>
          <a:xfrm>
            <a:off x="5142368" y="2709649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직선 연결선 135"/>
          <p:cNvCxnSpPr/>
          <p:nvPr/>
        </p:nvCxnSpPr>
        <p:spPr>
          <a:xfrm flipV="1">
            <a:off x="5153077" y="1915857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이등변 삼각형 137"/>
          <p:cNvSpPr/>
          <p:nvPr/>
        </p:nvSpPr>
        <p:spPr>
          <a:xfrm>
            <a:off x="7326944" y="2709649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직선 연결선 138"/>
          <p:cNvCxnSpPr/>
          <p:nvPr/>
        </p:nvCxnSpPr>
        <p:spPr>
          <a:xfrm flipV="1">
            <a:off x="7337653" y="1915857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이등변 삼각형 141"/>
          <p:cNvSpPr/>
          <p:nvPr/>
        </p:nvSpPr>
        <p:spPr>
          <a:xfrm flipV="1">
            <a:off x="4619813" y="3025083"/>
            <a:ext cx="92052" cy="7935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직선 연결선 142"/>
          <p:cNvCxnSpPr/>
          <p:nvPr/>
        </p:nvCxnSpPr>
        <p:spPr>
          <a:xfrm flipH="1">
            <a:off x="4630522" y="3830954"/>
            <a:ext cx="67278" cy="672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952653" y="2023269"/>
            <a:ext cx="254733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952653" y="3147814"/>
            <a:ext cx="2619348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188394" y="2023269"/>
            <a:ext cx="2182897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816531" y="3648997"/>
            <a:ext cx="7737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932796" y="3648997"/>
            <a:ext cx="7737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86068" y="1152207"/>
            <a:ext cx="560994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904948" y="4177691"/>
            <a:ext cx="495427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291</Words>
  <Application>Microsoft Office PowerPoint</Application>
  <PresentationFormat>On-screen Show (16:9)</PresentationFormat>
  <Paragraphs>66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2014-04-03T00:10:37Z</dcterms:modified>
</cp:coreProperties>
</file>