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B0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43401" y="412630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rgbClr val="E9B01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rgbClr val="E9B01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rgbClr val="E9B01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rgbClr val="E9B01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rgbClr val="E9B01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rgbClr val="E9B01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rgbClr val="E9B01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743400" y="315071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rgbClr val="E9B01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rgbClr val="E9B01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6034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rgbClr val="E9B01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rgbClr val="E9B01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665918" y="339502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2016-04-12T00:49:29Z</dcterms:modified>
</cp:coreProperties>
</file>