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</p:cNvPr>
          <p:cNvSpPr txBox="1"/>
          <p:nvPr/>
        </p:nvSpPr>
        <p:spPr>
          <a:xfrm>
            <a:off x="0" y="489646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74619" y="4472282"/>
            <a:ext cx="794762" cy="195320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0" y="3901032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0" y="331509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28</cp:revision>
  <dcterms:created xsi:type="dcterms:W3CDTF">2014-04-01T16:27:38Z</dcterms:created>
  <dcterms:modified xsi:type="dcterms:W3CDTF">2016-05-16T13:00:58Z</dcterms:modified>
</cp:coreProperties>
</file>