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5951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2215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2780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hlinkClick r:id="rId2"/>
          </p:cNvPr>
          <p:cNvSpPr txBox="1"/>
          <p:nvPr/>
        </p:nvSpPr>
        <p:spPr>
          <a:xfrm>
            <a:off x="0" y="4948594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27784" y="2787774"/>
            <a:ext cx="417646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YOUR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PRESENTATION </a:t>
            </a:r>
            <a:r>
              <a:rPr kumimoji="0" lang="en-US" altLang="ko-KR" sz="1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HERE    </a:t>
            </a:r>
            <a:endParaRPr kumimoji="0" lang="en-US" altLang="ko-KR" sz="14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2627784" y="1412880"/>
            <a:ext cx="417646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4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  <a:endParaRPr lang="en-US" altLang="ko-KR" sz="4000" b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4050196" y="3723878"/>
            <a:ext cx="13681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1573217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588" y="125219"/>
            <a:ext cx="91424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 ENTER YOUR TITTLE</a:t>
            </a:r>
          </a:p>
        </p:txBody>
      </p:sp>
    </p:spTree>
    <p:extLst>
      <p:ext uri="{BB962C8B-B14F-4D97-AF65-F5344CB8AC3E}">
        <p14:creationId xmlns:p14="http://schemas.microsoft.com/office/powerpoint/2010/main" val="1864787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</TotalTime>
  <Words>23</Words>
  <Application>Microsoft Office PowerPoint</Application>
  <PresentationFormat>On-screen Show (16:9)</PresentationFormat>
  <Paragraphs>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테마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POWERPOINT TEMPLATES DESIGN</dc:title>
  <dc:creator>ALLPPT.com</dc:creator>
  <cp:lastModifiedBy>Registered User</cp:lastModifiedBy>
  <cp:revision>24</cp:revision>
  <dcterms:created xsi:type="dcterms:W3CDTF">2014-02-22T02:13:23Z</dcterms:created>
  <dcterms:modified xsi:type="dcterms:W3CDTF">2014-03-16T17:19:05Z</dcterms:modified>
</cp:coreProperties>
</file>