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88" name="Rectangle 787">
            <a:extLst>
              <a:ext uri="{FF2B5EF4-FFF2-40B4-BE49-F238E27FC236}">
                <a16:creationId xmlns:a16="http://schemas.microsoft.com/office/drawing/2014/main" id="{28F6E3B7-0DE9-4FCC-8315-E62CAADE3CC1}"/>
              </a:ext>
            </a:extLst>
          </p:cNvPr>
          <p:cNvSpPr/>
          <p:nvPr/>
        </p:nvSpPr>
        <p:spPr>
          <a:xfrm>
            <a:off x="9213528" y="3194711"/>
            <a:ext cx="2055579" cy="14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89" name="Rectangle 788">
            <a:extLst>
              <a:ext uri="{FF2B5EF4-FFF2-40B4-BE49-F238E27FC236}">
                <a16:creationId xmlns:a16="http://schemas.microsoft.com/office/drawing/2014/main" id="{EE8F6787-7FFA-4846-B8B1-42055DC28ABC}"/>
              </a:ext>
            </a:extLst>
          </p:cNvPr>
          <p:cNvSpPr/>
          <p:nvPr/>
        </p:nvSpPr>
        <p:spPr>
          <a:xfrm>
            <a:off x="919953" y="4947184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90" name="Rectangle 789">
            <a:extLst>
              <a:ext uri="{FF2B5EF4-FFF2-40B4-BE49-F238E27FC236}">
                <a16:creationId xmlns:a16="http://schemas.microsoft.com/office/drawing/2014/main" id="{50B0EAE2-ACE1-4D7E-A476-008CC6280B7A}"/>
              </a:ext>
            </a:extLst>
          </p:cNvPr>
          <p:cNvSpPr/>
          <p:nvPr/>
        </p:nvSpPr>
        <p:spPr>
          <a:xfrm>
            <a:off x="2993226" y="4498712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91" name="Rectangle 790">
            <a:extLst>
              <a:ext uri="{FF2B5EF4-FFF2-40B4-BE49-F238E27FC236}">
                <a16:creationId xmlns:a16="http://schemas.microsoft.com/office/drawing/2014/main" id="{E216B901-4637-41F9-80FE-C656DDADB963}"/>
              </a:ext>
            </a:extLst>
          </p:cNvPr>
          <p:cNvSpPr/>
          <p:nvPr/>
        </p:nvSpPr>
        <p:spPr>
          <a:xfrm>
            <a:off x="5066500" y="4050240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92" name="Rectangle 791">
            <a:extLst>
              <a:ext uri="{FF2B5EF4-FFF2-40B4-BE49-F238E27FC236}">
                <a16:creationId xmlns:a16="http://schemas.microsoft.com/office/drawing/2014/main" id="{AFE82A37-0B68-4FFC-BE64-45212F89B926}"/>
              </a:ext>
            </a:extLst>
          </p:cNvPr>
          <p:cNvSpPr/>
          <p:nvPr/>
        </p:nvSpPr>
        <p:spPr>
          <a:xfrm>
            <a:off x="7139773" y="3601768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08720875-9D8A-4D73-B017-66EF737B176A}"/>
              </a:ext>
            </a:extLst>
          </p:cNvPr>
          <p:cNvGrpSpPr/>
          <p:nvPr/>
        </p:nvGrpSpPr>
        <p:grpSpPr>
          <a:xfrm>
            <a:off x="9331865" y="3436245"/>
            <a:ext cx="1818904" cy="1036893"/>
            <a:chOff x="2079598" y="4295826"/>
            <a:chExt cx="2312212" cy="1036893"/>
          </a:xfrm>
        </p:grpSpPr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133A5A60-FF58-4081-9C86-D957C560BA62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795" name="TextBox 794">
              <a:extLst>
                <a:ext uri="{FF2B5EF4-FFF2-40B4-BE49-F238E27FC236}">
                  <a16:creationId xmlns:a16="http://schemas.microsoft.com/office/drawing/2014/main" id="{EE5BC24A-AFE4-41F4-A407-9CEB6EBB874B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6" name="Group 795">
            <a:extLst>
              <a:ext uri="{FF2B5EF4-FFF2-40B4-BE49-F238E27FC236}">
                <a16:creationId xmlns:a16="http://schemas.microsoft.com/office/drawing/2014/main" id="{99B4CF8B-ABBF-4197-A8EB-2A780FCB02F2}"/>
              </a:ext>
            </a:extLst>
          </p:cNvPr>
          <p:cNvGrpSpPr/>
          <p:nvPr/>
        </p:nvGrpSpPr>
        <p:grpSpPr>
          <a:xfrm>
            <a:off x="7263569" y="3839122"/>
            <a:ext cx="1807986" cy="1046418"/>
            <a:chOff x="2154778" y="4286301"/>
            <a:chExt cx="2298332" cy="1046418"/>
          </a:xfrm>
        </p:grpSpPr>
        <p:sp>
          <p:nvSpPr>
            <p:cNvPr id="797" name="TextBox 796">
              <a:extLst>
                <a:ext uri="{FF2B5EF4-FFF2-40B4-BE49-F238E27FC236}">
                  <a16:creationId xmlns:a16="http://schemas.microsoft.com/office/drawing/2014/main" id="{85EFDBA5-D370-478A-AC1A-EE333E9EE30F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C9D1B836-C503-4333-A33A-B3778A350187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9" name="Group 798">
            <a:extLst>
              <a:ext uri="{FF2B5EF4-FFF2-40B4-BE49-F238E27FC236}">
                <a16:creationId xmlns:a16="http://schemas.microsoft.com/office/drawing/2014/main" id="{BCF65096-286A-41E1-B05D-E793EBCE7013}"/>
              </a:ext>
            </a:extLst>
          </p:cNvPr>
          <p:cNvGrpSpPr/>
          <p:nvPr/>
        </p:nvGrpSpPr>
        <p:grpSpPr>
          <a:xfrm>
            <a:off x="1039655" y="5187670"/>
            <a:ext cx="1818904" cy="1046418"/>
            <a:chOff x="2079598" y="4286301"/>
            <a:chExt cx="2312212" cy="1046418"/>
          </a:xfrm>
        </p:grpSpPr>
        <p:sp>
          <p:nvSpPr>
            <p:cNvPr id="800" name="TextBox 799">
              <a:extLst>
                <a:ext uri="{FF2B5EF4-FFF2-40B4-BE49-F238E27FC236}">
                  <a16:creationId xmlns:a16="http://schemas.microsoft.com/office/drawing/2014/main" id="{47459C1B-7C0A-4FDF-8726-E4EF9B48ADF9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801" name="TextBox 800">
              <a:extLst>
                <a:ext uri="{FF2B5EF4-FFF2-40B4-BE49-F238E27FC236}">
                  <a16:creationId xmlns:a16="http://schemas.microsoft.com/office/drawing/2014/main" id="{7CE1D5FF-8416-411A-9A7B-547FF3C77A1B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2" name="Group 801">
            <a:extLst>
              <a:ext uri="{FF2B5EF4-FFF2-40B4-BE49-F238E27FC236}">
                <a16:creationId xmlns:a16="http://schemas.microsoft.com/office/drawing/2014/main" id="{F940546D-8F11-4571-992C-B64EE7933704}"/>
              </a:ext>
            </a:extLst>
          </p:cNvPr>
          <p:cNvGrpSpPr/>
          <p:nvPr/>
        </p:nvGrpSpPr>
        <p:grpSpPr>
          <a:xfrm>
            <a:off x="3114293" y="4738154"/>
            <a:ext cx="1818904" cy="1046418"/>
            <a:chOff x="2079598" y="4286301"/>
            <a:chExt cx="2312212" cy="1046418"/>
          </a:xfrm>
        </p:grpSpPr>
        <p:sp>
          <p:nvSpPr>
            <p:cNvPr id="803" name="TextBox 802">
              <a:extLst>
                <a:ext uri="{FF2B5EF4-FFF2-40B4-BE49-F238E27FC236}">
                  <a16:creationId xmlns:a16="http://schemas.microsoft.com/office/drawing/2014/main" id="{B5729F85-33F0-4B94-8D41-AF2E177F2F4D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5A8152E4-3D01-4045-B868-6051628F9AD8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5" name="Group 804">
            <a:extLst>
              <a:ext uri="{FF2B5EF4-FFF2-40B4-BE49-F238E27FC236}">
                <a16:creationId xmlns:a16="http://schemas.microsoft.com/office/drawing/2014/main" id="{B136AD76-7E22-498C-BA3D-AFBB2B57BB6E}"/>
              </a:ext>
            </a:extLst>
          </p:cNvPr>
          <p:cNvGrpSpPr/>
          <p:nvPr/>
        </p:nvGrpSpPr>
        <p:grpSpPr>
          <a:xfrm>
            <a:off x="5188931" y="4288638"/>
            <a:ext cx="1818904" cy="1046418"/>
            <a:chOff x="2079598" y="4286301"/>
            <a:chExt cx="2312212" cy="1046418"/>
          </a:xfrm>
        </p:grpSpPr>
        <p:sp>
          <p:nvSpPr>
            <p:cNvPr id="806" name="TextBox 805">
              <a:extLst>
                <a:ext uri="{FF2B5EF4-FFF2-40B4-BE49-F238E27FC236}">
                  <a16:creationId xmlns:a16="http://schemas.microsoft.com/office/drawing/2014/main" id="{983298B1-3F3F-47E6-93D2-8ACE2DF17DA6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12EFAB49-425A-40CA-B65A-3390E50897E9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808" name="Graphic 807">
            <a:extLst>
              <a:ext uri="{FF2B5EF4-FFF2-40B4-BE49-F238E27FC236}">
                <a16:creationId xmlns:a16="http://schemas.microsoft.com/office/drawing/2014/main" id="{3D8A1E62-BA38-416B-8C23-15960DFE12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6445778" y="2773278"/>
            <a:ext cx="623250" cy="1325933"/>
          </a:xfrm>
          <a:prstGeom prst="rect">
            <a:avLst/>
          </a:prstGeom>
        </p:spPr>
      </p:pic>
      <p:sp>
        <p:nvSpPr>
          <p:cNvPr id="809" name="Graphic 77">
            <a:extLst>
              <a:ext uri="{FF2B5EF4-FFF2-40B4-BE49-F238E27FC236}">
                <a16:creationId xmlns:a16="http://schemas.microsoft.com/office/drawing/2014/main" id="{A84DCF16-FBF4-4770-887D-4E5F1B3065F7}"/>
              </a:ext>
            </a:extLst>
          </p:cNvPr>
          <p:cNvSpPr/>
          <p:nvPr/>
        </p:nvSpPr>
        <p:spPr>
          <a:xfrm>
            <a:off x="4163564" y="3318518"/>
            <a:ext cx="897035" cy="1203066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accent2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10" name="Graphic 86">
            <a:extLst>
              <a:ext uri="{FF2B5EF4-FFF2-40B4-BE49-F238E27FC236}">
                <a16:creationId xmlns:a16="http://schemas.microsoft.com/office/drawing/2014/main" id="{2C88CF0E-D2AE-40EF-A5CA-5FDE56981A22}"/>
              </a:ext>
            </a:extLst>
          </p:cNvPr>
          <p:cNvSpPr/>
          <p:nvPr/>
        </p:nvSpPr>
        <p:spPr>
          <a:xfrm>
            <a:off x="8448306" y="2339393"/>
            <a:ext cx="961119" cy="1292609"/>
          </a:xfrm>
          <a:custGeom>
            <a:avLst/>
            <a:gdLst>
              <a:gd name="connsiteX0" fmla="*/ 1565938 w 1565938"/>
              <a:gd name="connsiteY0" fmla="*/ 14820 h 2106030"/>
              <a:gd name="connsiteX1" fmla="*/ 1544367 w 1565938"/>
              <a:gd name="connsiteY1" fmla="*/ 68006 h 2106030"/>
              <a:gd name="connsiteX2" fmla="*/ 1532182 w 1565938"/>
              <a:gd name="connsiteY2" fmla="*/ 93857 h 2106030"/>
              <a:gd name="connsiteX3" fmla="*/ 1453474 w 1565938"/>
              <a:gd name="connsiteY3" fmla="*/ 202370 h 2106030"/>
              <a:gd name="connsiteX4" fmla="*/ 1422023 w 1565938"/>
              <a:gd name="connsiteY4" fmla="*/ 238266 h 2106030"/>
              <a:gd name="connsiteX5" fmla="*/ 1286836 w 1565938"/>
              <a:gd name="connsiteY5" fmla="*/ 420877 h 2106030"/>
              <a:gd name="connsiteX6" fmla="*/ 1230027 w 1565938"/>
              <a:gd name="connsiteY6" fmla="*/ 517204 h 2106030"/>
              <a:gd name="connsiteX7" fmla="*/ 1188862 w 1565938"/>
              <a:gd name="connsiteY7" fmla="*/ 634114 h 2106030"/>
              <a:gd name="connsiteX8" fmla="*/ 1176018 w 1565938"/>
              <a:gd name="connsiteY8" fmla="*/ 678903 h 2106030"/>
              <a:gd name="connsiteX9" fmla="*/ 1056967 w 1565938"/>
              <a:gd name="connsiteY9" fmla="*/ 913382 h 2106030"/>
              <a:gd name="connsiteX10" fmla="*/ 938246 w 1565938"/>
              <a:gd name="connsiteY10" fmla="*/ 1059437 h 2106030"/>
              <a:gd name="connsiteX11" fmla="*/ 931988 w 1565938"/>
              <a:gd name="connsiteY11" fmla="*/ 1073763 h 2106030"/>
              <a:gd name="connsiteX12" fmla="*/ 912558 w 1565938"/>
              <a:gd name="connsiteY12" fmla="*/ 1256867 h 2106030"/>
              <a:gd name="connsiteX13" fmla="*/ 907454 w 1565938"/>
              <a:gd name="connsiteY13" fmla="*/ 1278438 h 2106030"/>
              <a:gd name="connsiteX14" fmla="*/ 908277 w 1565938"/>
              <a:gd name="connsiteY14" fmla="*/ 1280085 h 2106030"/>
              <a:gd name="connsiteX15" fmla="*/ 968708 w 1565938"/>
              <a:gd name="connsiteY15" fmla="*/ 1243694 h 2106030"/>
              <a:gd name="connsiteX16" fmla="*/ 1038360 w 1565938"/>
              <a:gd name="connsiteY16" fmla="*/ 1196930 h 2106030"/>
              <a:gd name="connsiteX17" fmla="*/ 1053509 w 1565938"/>
              <a:gd name="connsiteY17" fmla="*/ 1184251 h 2106030"/>
              <a:gd name="connsiteX18" fmla="*/ 1059602 w 1565938"/>
              <a:gd name="connsiteY18" fmla="*/ 1145555 h 2106030"/>
              <a:gd name="connsiteX19" fmla="*/ 1051039 w 1565938"/>
              <a:gd name="connsiteY19" fmla="*/ 1128760 h 2106030"/>
              <a:gd name="connsiteX20" fmla="*/ 1054826 w 1565938"/>
              <a:gd name="connsiteY20" fmla="*/ 1099450 h 2106030"/>
              <a:gd name="connsiteX21" fmla="*/ 1091875 w 1565938"/>
              <a:gd name="connsiteY21" fmla="*/ 1078867 h 2106030"/>
              <a:gd name="connsiteX22" fmla="*/ 1150825 w 1565938"/>
              <a:gd name="connsiteY22" fmla="*/ 1073598 h 2106030"/>
              <a:gd name="connsiteX23" fmla="*/ 1180793 w 1565938"/>
              <a:gd name="connsiteY23" fmla="*/ 1063554 h 2106030"/>
              <a:gd name="connsiteX24" fmla="*/ 1255879 w 1565938"/>
              <a:gd name="connsiteY24" fmla="*/ 1013002 h 2106030"/>
              <a:gd name="connsiteX25" fmla="*/ 1259831 w 1565938"/>
              <a:gd name="connsiteY25" fmla="*/ 1005428 h 2106030"/>
              <a:gd name="connsiteX26" fmla="*/ 1290293 w 1565938"/>
              <a:gd name="connsiteY26" fmla="*/ 994395 h 2106030"/>
              <a:gd name="connsiteX27" fmla="*/ 1308406 w 1565938"/>
              <a:gd name="connsiteY27" fmla="*/ 1012838 h 2106030"/>
              <a:gd name="connsiteX28" fmla="*/ 1306924 w 1565938"/>
              <a:gd name="connsiteY28" fmla="*/ 1042148 h 2106030"/>
              <a:gd name="connsiteX29" fmla="*/ 1275145 w 1565938"/>
              <a:gd name="connsiteY29" fmla="*/ 1081008 h 2106030"/>
              <a:gd name="connsiteX30" fmla="*/ 1264277 w 1565938"/>
              <a:gd name="connsiteY30" fmla="*/ 1096321 h 2106030"/>
              <a:gd name="connsiteX31" fmla="*/ 1170749 w 1565938"/>
              <a:gd name="connsiteY31" fmla="*/ 1221629 h 2106030"/>
              <a:gd name="connsiteX32" fmla="*/ 1025187 w 1565938"/>
              <a:gd name="connsiteY32" fmla="*/ 1369990 h 2106030"/>
              <a:gd name="connsiteX33" fmla="*/ 984186 w 1565938"/>
              <a:gd name="connsiteY33" fmla="*/ 1419389 h 2106030"/>
              <a:gd name="connsiteX34" fmla="*/ 905807 w 1565938"/>
              <a:gd name="connsiteY34" fmla="*/ 1502543 h 2106030"/>
              <a:gd name="connsiteX35" fmla="*/ 893457 w 1565938"/>
              <a:gd name="connsiteY35" fmla="*/ 1521973 h 2106030"/>
              <a:gd name="connsiteX36" fmla="*/ 888682 w 1565938"/>
              <a:gd name="connsiteY36" fmla="*/ 1528395 h 2106030"/>
              <a:gd name="connsiteX37" fmla="*/ 824135 w 1565938"/>
              <a:gd name="connsiteY37" fmla="*/ 1589485 h 2106030"/>
              <a:gd name="connsiteX38" fmla="*/ 785933 w 1565938"/>
              <a:gd name="connsiteY38" fmla="*/ 1615172 h 2106030"/>
              <a:gd name="connsiteX39" fmla="*/ 805692 w 1565938"/>
              <a:gd name="connsiteY39" fmla="*/ 1629992 h 2106030"/>
              <a:gd name="connsiteX40" fmla="*/ 839448 w 1565938"/>
              <a:gd name="connsiteY40" fmla="*/ 1655020 h 2106030"/>
              <a:gd name="connsiteX41" fmla="*/ 857067 w 1565938"/>
              <a:gd name="connsiteY41" fmla="*/ 1693716 h 2106030"/>
              <a:gd name="connsiteX42" fmla="*/ 825287 w 1565938"/>
              <a:gd name="connsiteY42" fmla="*/ 1943673 h 2106030"/>
              <a:gd name="connsiteX43" fmla="*/ 800917 w 1565938"/>
              <a:gd name="connsiteY43" fmla="*/ 2030780 h 2106030"/>
              <a:gd name="connsiteX44" fmla="*/ 768314 w 1565938"/>
              <a:gd name="connsiteY44" fmla="*/ 2077709 h 2106030"/>
              <a:gd name="connsiteX45" fmla="*/ 728960 w 1565938"/>
              <a:gd name="connsiteY45" fmla="*/ 2090552 h 2106030"/>
              <a:gd name="connsiteX46" fmla="*/ 707718 w 1565938"/>
              <a:gd name="connsiteY46" fmla="*/ 2092199 h 2106030"/>
              <a:gd name="connsiteX47" fmla="*/ 644159 w 1565938"/>
              <a:gd name="connsiteY47" fmla="*/ 2107513 h 2106030"/>
              <a:gd name="connsiteX48" fmla="*/ 629339 w 1565938"/>
              <a:gd name="connsiteY48" fmla="*/ 2107513 h 2106030"/>
              <a:gd name="connsiteX49" fmla="*/ 608262 w 1565938"/>
              <a:gd name="connsiteY49" fmla="*/ 2103396 h 2106030"/>
              <a:gd name="connsiteX50" fmla="*/ 557711 w 1565938"/>
              <a:gd name="connsiteY50" fmla="*/ 2100432 h 2106030"/>
              <a:gd name="connsiteX51" fmla="*/ 523297 w 1565938"/>
              <a:gd name="connsiteY51" fmla="*/ 2098621 h 2106030"/>
              <a:gd name="connsiteX52" fmla="*/ 492834 w 1565938"/>
              <a:gd name="connsiteY52" fmla="*/ 2089893 h 2106030"/>
              <a:gd name="connsiteX53" fmla="*/ 493163 w 1565938"/>
              <a:gd name="connsiteY53" fmla="*/ 2075074 h 2106030"/>
              <a:gd name="connsiteX54" fmla="*/ 511935 w 1565938"/>
              <a:gd name="connsiteY54" fmla="*/ 2063712 h 2106030"/>
              <a:gd name="connsiteX55" fmla="*/ 559852 w 1565938"/>
              <a:gd name="connsiteY55" fmla="*/ 2052515 h 2106030"/>
              <a:gd name="connsiteX56" fmla="*/ 646299 w 1565938"/>
              <a:gd name="connsiteY56" fmla="*/ 2032262 h 2106030"/>
              <a:gd name="connsiteX57" fmla="*/ 690264 w 1565938"/>
              <a:gd name="connsiteY57" fmla="*/ 2016948 h 2106030"/>
              <a:gd name="connsiteX58" fmla="*/ 705084 w 1565938"/>
              <a:gd name="connsiteY58" fmla="*/ 1996859 h 2106030"/>
              <a:gd name="connsiteX59" fmla="*/ 711012 w 1565938"/>
              <a:gd name="connsiteY59" fmla="*/ 1961951 h 2106030"/>
              <a:gd name="connsiteX60" fmla="*/ 715293 w 1565938"/>
              <a:gd name="connsiteY60" fmla="*/ 1785104 h 2106030"/>
              <a:gd name="connsiteX61" fmla="*/ 695039 w 1565938"/>
              <a:gd name="connsiteY61" fmla="*/ 1752171 h 2106030"/>
              <a:gd name="connsiteX62" fmla="*/ 576318 w 1565938"/>
              <a:gd name="connsiteY62" fmla="*/ 1665230 h 2106030"/>
              <a:gd name="connsiteX63" fmla="*/ 561663 w 1565938"/>
              <a:gd name="connsiteY63" fmla="*/ 1658314 h 2106030"/>
              <a:gd name="connsiteX64" fmla="*/ 503702 w 1565938"/>
              <a:gd name="connsiteY64" fmla="*/ 1640036 h 2106030"/>
              <a:gd name="connsiteX65" fmla="*/ 471428 w 1565938"/>
              <a:gd name="connsiteY65" fmla="*/ 1630486 h 2106030"/>
              <a:gd name="connsiteX66" fmla="*/ 423017 w 1565938"/>
              <a:gd name="connsiteY66" fmla="*/ 1618630 h 2106030"/>
              <a:gd name="connsiteX67" fmla="*/ 397989 w 1565938"/>
              <a:gd name="connsiteY67" fmla="*/ 1650410 h 2106030"/>
              <a:gd name="connsiteX68" fmla="*/ 367362 w 1565938"/>
              <a:gd name="connsiteY68" fmla="*/ 1681366 h 2106030"/>
              <a:gd name="connsiteX69" fmla="*/ 339534 w 1565938"/>
              <a:gd name="connsiteY69" fmla="*/ 1750360 h 2106030"/>
              <a:gd name="connsiteX70" fmla="*/ 339369 w 1565938"/>
              <a:gd name="connsiteY70" fmla="*/ 1784116 h 2106030"/>
              <a:gd name="connsiteX71" fmla="*/ 324220 w 1565938"/>
              <a:gd name="connsiteY71" fmla="*/ 1808321 h 2106030"/>
              <a:gd name="connsiteX72" fmla="*/ 278279 w 1565938"/>
              <a:gd name="connsiteY72" fmla="*/ 1808815 h 2106030"/>
              <a:gd name="connsiteX73" fmla="*/ 277621 w 1565938"/>
              <a:gd name="connsiteY73" fmla="*/ 1808486 h 2106030"/>
              <a:gd name="connsiteX74" fmla="*/ 267082 w 1565938"/>
              <a:gd name="connsiteY74" fmla="*/ 1809309 h 2106030"/>
              <a:gd name="connsiteX75" fmla="*/ 243371 w 1565938"/>
              <a:gd name="connsiteY75" fmla="*/ 1808815 h 2106030"/>
              <a:gd name="connsiteX76" fmla="*/ 240407 w 1565938"/>
              <a:gd name="connsiteY76" fmla="*/ 1807662 h 2106030"/>
              <a:gd name="connsiteX77" fmla="*/ 203852 w 1565938"/>
              <a:gd name="connsiteY77" fmla="*/ 1808321 h 2106030"/>
              <a:gd name="connsiteX78" fmla="*/ 188374 w 1565938"/>
              <a:gd name="connsiteY78" fmla="*/ 1792513 h 2106030"/>
              <a:gd name="connsiteX79" fmla="*/ 167462 w 1565938"/>
              <a:gd name="connsiteY79" fmla="*/ 1787903 h 2106030"/>
              <a:gd name="connsiteX80" fmla="*/ 123661 w 1565938"/>
              <a:gd name="connsiteY80" fmla="*/ 1783786 h 2106030"/>
              <a:gd name="connsiteX81" fmla="*/ 31615 w 1565938"/>
              <a:gd name="connsiteY81" fmla="*/ 1679555 h 2106030"/>
              <a:gd name="connsiteX82" fmla="*/ 30627 w 1565938"/>
              <a:gd name="connsiteY82" fmla="*/ 1601011 h 2106030"/>
              <a:gd name="connsiteX83" fmla="*/ 38366 w 1565938"/>
              <a:gd name="connsiteY83" fmla="*/ 1578453 h 2106030"/>
              <a:gd name="connsiteX84" fmla="*/ 42483 w 1565938"/>
              <a:gd name="connsiteY84" fmla="*/ 1565938 h 2106030"/>
              <a:gd name="connsiteX85" fmla="*/ 15643 w 1565938"/>
              <a:gd name="connsiteY85" fmla="*/ 1540910 h 2106030"/>
              <a:gd name="connsiteX86" fmla="*/ 0 w 1565938"/>
              <a:gd name="connsiteY86" fmla="*/ 1508306 h 2106030"/>
              <a:gd name="connsiteX87" fmla="*/ 0 w 1565938"/>
              <a:gd name="connsiteY87" fmla="*/ 1488547 h 2106030"/>
              <a:gd name="connsiteX88" fmla="*/ 44129 w 1565938"/>
              <a:gd name="connsiteY88" fmla="*/ 1453145 h 2106030"/>
              <a:gd name="connsiteX89" fmla="*/ 156100 w 1565938"/>
              <a:gd name="connsiteY89" fmla="*/ 1494475 h 2106030"/>
              <a:gd name="connsiteX90" fmla="*/ 170261 w 1565938"/>
              <a:gd name="connsiteY90" fmla="*/ 1498921 h 2106030"/>
              <a:gd name="connsiteX91" fmla="*/ 271034 w 1565938"/>
              <a:gd name="connsiteY91" fmla="*/ 1529054 h 2106030"/>
              <a:gd name="connsiteX92" fmla="*/ 289312 w 1565938"/>
              <a:gd name="connsiteY92" fmla="*/ 1529054 h 2106030"/>
              <a:gd name="connsiteX93" fmla="*/ 301661 w 1565938"/>
              <a:gd name="connsiteY93" fmla="*/ 1515222 h 2106030"/>
              <a:gd name="connsiteX94" fmla="*/ 305613 w 1565938"/>
              <a:gd name="connsiteY94" fmla="*/ 1494146 h 2106030"/>
              <a:gd name="connsiteX95" fmla="*/ 316152 w 1565938"/>
              <a:gd name="connsiteY95" fmla="*/ 1441783 h 2106030"/>
              <a:gd name="connsiteX96" fmla="*/ 330477 w 1565938"/>
              <a:gd name="connsiteY96" fmla="*/ 1418730 h 2106030"/>
              <a:gd name="connsiteX97" fmla="*/ 360940 w 1565938"/>
              <a:gd name="connsiteY97" fmla="*/ 1360769 h 2106030"/>
              <a:gd name="connsiteX98" fmla="*/ 379053 w 1565938"/>
              <a:gd name="connsiteY98" fmla="*/ 1323885 h 2106030"/>
              <a:gd name="connsiteX99" fmla="*/ 495633 w 1565938"/>
              <a:gd name="connsiteY99" fmla="*/ 1171243 h 2106030"/>
              <a:gd name="connsiteX100" fmla="*/ 573189 w 1565938"/>
              <a:gd name="connsiteY100" fmla="*/ 1094016 h 2106030"/>
              <a:gd name="connsiteX101" fmla="*/ 592125 w 1565938"/>
              <a:gd name="connsiteY101" fmla="*/ 1064706 h 2106030"/>
              <a:gd name="connsiteX102" fmla="*/ 610403 w 1565938"/>
              <a:gd name="connsiteY102" fmla="*/ 1011026 h 2106030"/>
              <a:gd name="connsiteX103" fmla="*/ 643500 w 1565938"/>
              <a:gd name="connsiteY103" fmla="*/ 953559 h 2106030"/>
              <a:gd name="connsiteX104" fmla="*/ 655356 w 1565938"/>
              <a:gd name="connsiteY104" fmla="*/ 931494 h 2106030"/>
              <a:gd name="connsiteX105" fmla="*/ 673139 w 1565938"/>
              <a:gd name="connsiteY105" fmla="*/ 897574 h 2106030"/>
              <a:gd name="connsiteX106" fmla="*/ 788732 w 1565938"/>
              <a:gd name="connsiteY106" fmla="*/ 831874 h 2106030"/>
              <a:gd name="connsiteX107" fmla="*/ 818042 w 1565938"/>
              <a:gd name="connsiteY107" fmla="*/ 827757 h 2106030"/>
              <a:gd name="connsiteX108" fmla="*/ 837802 w 1565938"/>
              <a:gd name="connsiteY108" fmla="*/ 818536 h 2106030"/>
              <a:gd name="connsiteX109" fmla="*/ 894939 w 1565938"/>
              <a:gd name="connsiteY109" fmla="*/ 757940 h 2106030"/>
              <a:gd name="connsiteX110" fmla="*/ 1001805 w 1565938"/>
              <a:gd name="connsiteY110" fmla="*/ 631809 h 2106030"/>
              <a:gd name="connsiteX111" fmla="*/ 1080514 w 1565938"/>
              <a:gd name="connsiteY111" fmla="*/ 512923 h 2106030"/>
              <a:gd name="connsiteX112" fmla="*/ 1089900 w 1565938"/>
              <a:gd name="connsiteY112" fmla="*/ 488388 h 2106030"/>
              <a:gd name="connsiteX113" fmla="*/ 1129583 w 1565938"/>
              <a:gd name="connsiteY113" fmla="*/ 415608 h 2106030"/>
              <a:gd name="connsiteX114" fmla="*/ 1260160 w 1565938"/>
              <a:gd name="connsiteY114" fmla="*/ 273504 h 2106030"/>
              <a:gd name="connsiteX115" fmla="*/ 1300996 w 1565938"/>
              <a:gd name="connsiteY115" fmla="*/ 232832 h 2106030"/>
              <a:gd name="connsiteX116" fmla="*/ 1305607 w 1565938"/>
              <a:gd name="connsiteY116" fmla="*/ 228057 h 2106030"/>
              <a:gd name="connsiteX117" fmla="*/ 1327178 w 1565938"/>
              <a:gd name="connsiteY117" fmla="*/ 157088 h 2106030"/>
              <a:gd name="connsiteX118" fmla="*/ 1325696 w 1565938"/>
              <a:gd name="connsiteY118" fmla="*/ 148196 h 2106030"/>
              <a:gd name="connsiteX119" fmla="*/ 1353359 w 1565938"/>
              <a:gd name="connsiteY119" fmla="*/ 104231 h 2106030"/>
              <a:gd name="connsiteX120" fmla="*/ 1390408 w 1565938"/>
              <a:gd name="connsiteY120" fmla="*/ 97480 h 2106030"/>
              <a:gd name="connsiteX121" fmla="*/ 1420377 w 1565938"/>
              <a:gd name="connsiteY121" fmla="*/ 85295 h 2106030"/>
              <a:gd name="connsiteX122" fmla="*/ 1459402 w 1565938"/>
              <a:gd name="connsiteY122" fmla="*/ 43142 h 2106030"/>
              <a:gd name="connsiteX123" fmla="*/ 1480808 w 1565938"/>
              <a:gd name="connsiteY123" fmla="*/ 40672 h 2106030"/>
              <a:gd name="connsiteX124" fmla="*/ 1489699 w 1565938"/>
              <a:gd name="connsiteY124" fmla="*/ 24370 h 2106030"/>
              <a:gd name="connsiteX125" fmla="*/ 1506989 w 1565938"/>
              <a:gd name="connsiteY125" fmla="*/ 27005 h 2106030"/>
              <a:gd name="connsiteX126" fmla="*/ 1546179 w 1565938"/>
              <a:gd name="connsiteY126" fmla="*/ 0 h 2106030"/>
              <a:gd name="connsiteX127" fmla="*/ 1565938 w 1565938"/>
              <a:gd name="connsiteY127" fmla="*/ 0 h 2106030"/>
              <a:gd name="connsiteX128" fmla="*/ 1565938 w 1565938"/>
              <a:gd name="connsiteY128" fmla="*/ 14820 h 2106030"/>
              <a:gd name="connsiteX129" fmla="*/ 655026 w 1565938"/>
              <a:gd name="connsiteY129" fmla="*/ 1547990 h 2106030"/>
              <a:gd name="connsiteX130" fmla="*/ 648440 w 1565938"/>
              <a:gd name="connsiteY130" fmla="*/ 1504849 h 2106030"/>
              <a:gd name="connsiteX131" fmla="*/ 630656 w 1565938"/>
              <a:gd name="connsiteY131" fmla="*/ 1530536 h 2106030"/>
              <a:gd name="connsiteX132" fmla="*/ 655026 w 1565938"/>
              <a:gd name="connsiteY132" fmla="*/ 1547990 h 210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565938" h="2106030">
                <a:moveTo>
                  <a:pt x="1565938" y="14820"/>
                </a:moveTo>
                <a:cubicBezTo>
                  <a:pt x="1558858" y="32603"/>
                  <a:pt x="1551777" y="50387"/>
                  <a:pt x="1544367" y="68006"/>
                </a:cubicBezTo>
                <a:cubicBezTo>
                  <a:pt x="1540745" y="76897"/>
                  <a:pt x="1537616" y="86283"/>
                  <a:pt x="1532182" y="93857"/>
                </a:cubicBezTo>
                <a:cubicBezTo>
                  <a:pt x="1506330" y="130413"/>
                  <a:pt x="1480149" y="166638"/>
                  <a:pt x="1453474" y="202370"/>
                </a:cubicBezTo>
                <a:cubicBezTo>
                  <a:pt x="1443923" y="215049"/>
                  <a:pt x="1433385" y="227069"/>
                  <a:pt x="1422023" y="238266"/>
                </a:cubicBezTo>
                <a:cubicBezTo>
                  <a:pt x="1366861" y="291782"/>
                  <a:pt x="1325861" y="355671"/>
                  <a:pt x="1286836" y="420877"/>
                </a:cubicBezTo>
                <a:cubicBezTo>
                  <a:pt x="1267735" y="452821"/>
                  <a:pt x="1250116" y="485754"/>
                  <a:pt x="1230027" y="517204"/>
                </a:cubicBezTo>
                <a:cubicBezTo>
                  <a:pt x="1206974" y="553101"/>
                  <a:pt x="1194789" y="592290"/>
                  <a:pt x="1188862" y="634114"/>
                </a:cubicBezTo>
                <a:cubicBezTo>
                  <a:pt x="1186721" y="649428"/>
                  <a:pt x="1182604" y="665071"/>
                  <a:pt x="1176018" y="678903"/>
                </a:cubicBezTo>
                <a:cubicBezTo>
                  <a:pt x="1137652" y="757776"/>
                  <a:pt x="1100932" y="837472"/>
                  <a:pt x="1056967" y="913382"/>
                </a:cubicBezTo>
                <a:cubicBezTo>
                  <a:pt x="1025187" y="968379"/>
                  <a:pt x="987315" y="1018601"/>
                  <a:pt x="938246" y="1059437"/>
                </a:cubicBezTo>
                <a:cubicBezTo>
                  <a:pt x="933470" y="1063389"/>
                  <a:pt x="932318" y="1067835"/>
                  <a:pt x="931988" y="1073763"/>
                </a:cubicBezTo>
                <a:cubicBezTo>
                  <a:pt x="927707" y="1135017"/>
                  <a:pt x="924743" y="1196436"/>
                  <a:pt x="912558" y="1256867"/>
                </a:cubicBezTo>
                <a:cubicBezTo>
                  <a:pt x="911076" y="1264112"/>
                  <a:pt x="909100" y="1271193"/>
                  <a:pt x="907454" y="1278438"/>
                </a:cubicBezTo>
                <a:cubicBezTo>
                  <a:pt x="907454" y="1278603"/>
                  <a:pt x="907618" y="1278932"/>
                  <a:pt x="908277" y="1280085"/>
                </a:cubicBezTo>
                <a:cubicBezTo>
                  <a:pt x="928531" y="1267900"/>
                  <a:pt x="948949" y="1256373"/>
                  <a:pt x="968708" y="1243694"/>
                </a:cubicBezTo>
                <a:cubicBezTo>
                  <a:pt x="992255" y="1228545"/>
                  <a:pt x="1015307" y="1212738"/>
                  <a:pt x="1038360" y="1196930"/>
                </a:cubicBezTo>
                <a:cubicBezTo>
                  <a:pt x="1043794" y="1193308"/>
                  <a:pt x="1048734" y="1188862"/>
                  <a:pt x="1053509" y="1184251"/>
                </a:cubicBezTo>
                <a:cubicBezTo>
                  <a:pt x="1065859" y="1172066"/>
                  <a:pt x="1067505" y="1161198"/>
                  <a:pt x="1059602" y="1145555"/>
                </a:cubicBezTo>
                <a:cubicBezTo>
                  <a:pt x="1056802" y="1139957"/>
                  <a:pt x="1053674" y="1134358"/>
                  <a:pt x="1051039" y="1128760"/>
                </a:cubicBezTo>
                <a:cubicBezTo>
                  <a:pt x="1046264" y="1118221"/>
                  <a:pt x="1047911" y="1108671"/>
                  <a:pt x="1054826" y="1099450"/>
                </a:cubicBezTo>
                <a:cubicBezTo>
                  <a:pt x="1064212" y="1086936"/>
                  <a:pt x="1076891" y="1080514"/>
                  <a:pt x="1091875" y="1078867"/>
                </a:cubicBezTo>
                <a:cubicBezTo>
                  <a:pt x="1111470" y="1076727"/>
                  <a:pt x="1131394" y="1076397"/>
                  <a:pt x="1150825" y="1073598"/>
                </a:cubicBezTo>
                <a:cubicBezTo>
                  <a:pt x="1161034" y="1072116"/>
                  <a:pt x="1172066" y="1068988"/>
                  <a:pt x="1180793" y="1063554"/>
                </a:cubicBezTo>
                <a:cubicBezTo>
                  <a:pt x="1206316" y="1047581"/>
                  <a:pt x="1231015" y="1030127"/>
                  <a:pt x="1255879" y="1013002"/>
                </a:cubicBezTo>
                <a:cubicBezTo>
                  <a:pt x="1258020" y="1011520"/>
                  <a:pt x="1259172" y="1008227"/>
                  <a:pt x="1259831" y="1005428"/>
                </a:cubicBezTo>
                <a:cubicBezTo>
                  <a:pt x="1263783" y="989456"/>
                  <a:pt x="1277120" y="984845"/>
                  <a:pt x="1290293" y="994395"/>
                </a:cubicBezTo>
                <a:cubicBezTo>
                  <a:pt x="1297539" y="999665"/>
                  <a:pt x="1304125" y="1004440"/>
                  <a:pt x="1308406" y="1012838"/>
                </a:cubicBezTo>
                <a:cubicBezTo>
                  <a:pt x="1313675" y="1023211"/>
                  <a:pt x="1313840" y="1033091"/>
                  <a:pt x="1306924" y="1042148"/>
                </a:cubicBezTo>
                <a:cubicBezTo>
                  <a:pt x="1296715" y="1055321"/>
                  <a:pt x="1285683" y="1067999"/>
                  <a:pt x="1275145" y="1081008"/>
                </a:cubicBezTo>
                <a:cubicBezTo>
                  <a:pt x="1271193" y="1085948"/>
                  <a:pt x="1266582" y="1090723"/>
                  <a:pt x="1264277" y="1096321"/>
                </a:cubicBezTo>
                <a:cubicBezTo>
                  <a:pt x="1244023" y="1146214"/>
                  <a:pt x="1211914" y="1187215"/>
                  <a:pt x="1170749" y="1221629"/>
                </a:cubicBezTo>
                <a:cubicBezTo>
                  <a:pt x="1117398" y="1266253"/>
                  <a:pt x="1069811" y="1316639"/>
                  <a:pt x="1025187" y="1369990"/>
                </a:cubicBezTo>
                <a:cubicBezTo>
                  <a:pt x="1011520" y="1386456"/>
                  <a:pt x="997689" y="1402758"/>
                  <a:pt x="984186" y="1419389"/>
                </a:cubicBezTo>
                <a:cubicBezTo>
                  <a:pt x="960146" y="1449028"/>
                  <a:pt x="933470" y="1476197"/>
                  <a:pt x="905807" y="1502543"/>
                </a:cubicBezTo>
                <a:cubicBezTo>
                  <a:pt x="900209" y="1507977"/>
                  <a:pt x="893622" y="1512752"/>
                  <a:pt x="893457" y="1521973"/>
                </a:cubicBezTo>
                <a:cubicBezTo>
                  <a:pt x="893457" y="1524114"/>
                  <a:pt x="890658" y="1526584"/>
                  <a:pt x="888682" y="1528395"/>
                </a:cubicBezTo>
                <a:cubicBezTo>
                  <a:pt x="867276" y="1548978"/>
                  <a:pt x="846364" y="1570055"/>
                  <a:pt x="824135" y="1589485"/>
                </a:cubicBezTo>
                <a:cubicBezTo>
                  <a:pt x="812773" y="1599365"/>
                  <a:pt x="799106" y="1606610"/>
                  <a:pt x="785933" y="1615172"/>
                </a:cubicBezTo>
                <a:cubicBezTo>
                  <a:pt x="791861" y="1619618"/>
                  <a:pt x="798777" y="1624887"/>
                  <a:pt x="805692" y="1629992"/>
                </a:cubicBezTo>
                <a:cubicBezTo>
                  <a:pt x="816889" y="1638390"/>
                  <a:pt x="828416" y="1646293"/>
                  <a:pt x="839448" y="1655020"/>
                </a:cubicBezTo>
                <a:cubicBezTo>
                  <a:pt x="851798" y="1664736"/>
                  <a:pt x="857396" y="1677415"/>
                  <a:pt x="857067" y="1693716"/>
                </a:cubicBezTo>
                <a:cubicBezTo>
                  <a:pt x="855585" y="1778188"/>
                  <a:pt x="845376" y="1861672"/>
                  <a:pt x="825287" y="1943673"/>
                </a:cubicBezTo>
                <a:cubicBezTo>
                  <a:pt x="818042" y="1972983"/>
                  <a:pt x="808821" y="2001635"/>
                  <a:pt x="800917" y="2030780"/>
                </a:cubicBezTo>
                <a:cubicBezTo>
                  <a:pt x="795648" y="2050375"/>
                  <a:pt x="784945" y="2065853"/>
                  <a:pt x="768314" y="2077709"/>
                </a:cubicBezTo>
                <a:cubicBezTo>
                  <a:pt x="756294" y="2086106"/>
                  <a:pt x="742956" y="2089070"/>
                  <a:pt x="728960" y="2090552"/>
                </a:cubicBezTo>
                <a:cubicBezTo>
                  <a:pt x="721879" y="2091211"/>
                  <a:pt x="714634" y="2092857"/>
                  <a:pt x="707718" y="2092199"/>
                </a:cubicBezTo>
                <a:cubicBezTo>
                  <a:pt x="684501" y="2089729"/>
                  <a:pt x="664248" y="2098291"/>
                  <a:pt x="644159" y="2107513"/>
                </a:cubicBezTo>
                <a:cubicBezTo>
                  <a:pt x="639219" y="2107513"/>
                  <a:pt x="634279" y="2107513"/>
                  <a:pt x="629339" y="2107513"/>
                </a:cubicBezTo>
                <a:cubicBezTo>
                  <a:pt x="622753" y="2103890"/>
                  <a:pt x="616002" y="2103231"/>
                  <a:pt x="608262" y="2103396"/>
                </a:cubicBezTo>
                <a:cubicBezTo>
                  <a:pt x="591467" y="2103890"/>
                  <a:pt x="574013" y="2104055"/>
                  <a:pt x="557711" y="2100432"/>
                </a:cubicBezTo>
                <a:cubicBezTo>
                  <a:pt x="545855" y="2097797"/>
                  <a:pt x="535317" y="2095163"/>
                  <a:pt x="523297" y="2098621"/>
                </a:cubicBezTo>
                <a:cubicBezTo>
                  <a:pt x="511770" y="2101914"/>
                  <a:pt x="501232" y="2099609"/>
                  <a:pt x="492834" y="2089893"/>
                </a:cubicBezTo>
                <a:cubicBezTo>
                  <a:pt x="488059" y="2084295"/>
                  <a:pt x="487894" y="2079190"/>
                  <a:pt x="493163" y="2075074"/>
                </a:cubicBezTo>
                <a:cubicBezTo>
                  <a:pt x="498927" y="2070463"/>
                  <a:pt x="505019" y="2065688"/>
                  <a:pt x="511935" y="2063712"/>
                </a:cubicBezTo>
                <a:cubicBezTo>
                  <a:pt x="527578" y="2059102"/>
                  <a:pt x="543879" y="2056303"/>
                  <a:pt x="559852" y="2052515"/>
                </a:cubicBezTo>
                <a:cubicBezTo>
                  <a:pt x="588668" y="2045929"/>
                  <a:pt x="617648" y="2039671"/>
                  <a:pt x="646299" y="2032262"/>
                </a:cubicBezTo>
                <a:cubicBezTo>
                  <a:pt x="661284" y="2028310"/>
                  <a:pt x="675774" y="2022382"/>
                  <a:pt x="690264" y="2016948"/>
                </a:cubicBezTo>
                <a:cubicBezTo>
                  <a:pt x="699321" y="2013490"/>
                  <a:pt x="703602" y="2006245"/>
                  <a:pt x="705084" y="1996859"/>
                </a:cubicBezTo>
                <a:cubicBezTo>
                  <a:pt x="706895" y="1985168"/>
                  <a:pt x="708706" y="1973477"/>
                  <a:pt x="711012" y="1961951"/>
                </a:cubicBezTo>
                <a:cubicBezTo>
                  <a:pt x="722373" y="1903167"/>
                  <a:pt x="723855" y="1844382"/>
                  <a:pt x="715293" y="1785104"/>
                </a:cubicBezTo>
                <a:cubicBezTo>
                  <a:pt x="713152" y="1770778"/>
                  <a:pt x="706895" y="1760569"/>
                  <a:pt x="695039" y="1752171"/>
                </a:cubicBezTo>
                <a:cubicBezTo>
                  <a:pt x="655191" y="1723520"/>
                  <a:pt x="615837" y="1694046"/>
                  <a:pt x="576318" y="1665230"/>
                </a:cubicBezTo>
                <a:cubicBezTo>
                  <a:pt x="572037" y="1662101"/>
                  <a:pt x="566768" y="1659960"/>
                  <a:pt x="561663" y="1658314"/>
                </a:cubicBezTo>
                <a:cubicBezTo>
                  <a:pt x="542397" y="1652057"/>
                  <a:pt x="523132" y="1645964"/>
                  <a:pt x="503702" y="1640036"/>
                </a:cubicBezTo>
                <a:cubicBezTo>
                  <a:pt x="492999" y="1636743"/>
                  <a:pt x="482296" y="1633285"/>
                  <a:pt x="471428" y="1630486"/>
                </a:cubicBezTo>
                <a:cubicBezTo>
                  <a:pt x="455785" y="1626369"/>
                  <a:pt x="439813" y="1622747"/>
                  <a:pt x="423017" y="1618630"/>
                </a:cubicBezTo>
                <a:cubicBezTo>
                  <a:pt x="415608" y="1628016"/>
                  <a:pt x="407374" y="1639707"/>
                  <a:pt x="397989" y="1650410"/>
                </a:cubicBezTo>
                <a:cubicBezTo>
                  <a:pt x="388438" y="1661278"/>
                  <a:pt x="378229" y="1671816"/>
                  <a:pt x="367362" y="1681366"/>
                </a:cubicBezTo>
                <a:cubicBezTo>
                  <a:pt x="346614" y="1699973"/>
                  <a:pt x="337722" y="1722861"/>
                  <a:pt x="339534" y="1750360"/>
                </a:cubicBezTo>
                <a:cubicBezTo>
                  <a:pt x="340192" y="1761557"/>
                  <a:pt x="340028" y="1772919"/>
                  <a:pt x="339369" y="1784116"/>
                </a:cubicBezTo>
                <a:cubicBezTo>
                  <a:pt x="338710" y="1794819"/>
                  <a:pt x="334758" y="1806510"/>
                  <a:pt x="324220" y="1808321"/>
                </a:cubicBezTo>
                <a:cubicBezTo>
                  <a:pt x="309236" y="1810956"/>
                  <a:pt x="293593" y="1808815"/>
                  <a:pt x="278279" y="1808815"/>
                </a:cubicBezTo>
                <a:cubicBezTo>
                  <a:pt x="278115" y="1808815"/>
                  <a:pt x="277785" y="1808486"/>
                  <a:pt x="277621" y="1808486"/>
                </a:cubicBezTo>
                <a:cubicBezTo>
                  <a:pt x="273998" y="1808650"/>
                  <a:pt x="269387" y="1807498"/>
                  <a:pt x="267082" y="1809309"/>
                </a:cubicBezTo>
                <a:cubicBezTo>
                  <a:pt x="258684" y="1816060"/>
                  <a:pt x="251110" y="1815896"/>
                  <a:pt x="243371" y="1808815"/>
                </a:cubicBezTo>
                <a:cubicBezTo>
                  <a:pt x="242712" y="1808156"/>
                  <a:pt x="241395" y="1807992"/>
                  <a:pt x="240407" y="1807662"/>
                </a:cubicBezTo>
                <a:cubicBezTo>
                  <a:pt x="229045" y="1823141"/>
                  <a:pt x="216366" y="1824787"/>
                  <a:pt x="203852" y="1808321"/>
                </a:cubicBezTo>
                <a:cubicBezTo>
                  <a:pt x="199406" y="1802393"/>
                  <a:pt x="193807" y="1797453"/>
                  <a:pt x="188374" y="1792513"/>
                </a:cubicBezTo>
                <a:cubicBezTo>
                  <a:pt x="182446" y="1787244"/>
                  <a:pt x="176024" y="1784939"/>
                  <a:pt x="167462" y="1787903"/>
                </a:cubicBezTo>
                <a:cubicBezTo>
                  <a:pt x="152477" y="1793008"/>
                  <a:pt x="138152" y="1790538"/>
                  <a:pt x="123661" y="1783786"/>
                </a:cubicBezTo>
                <a:cubicBezTo>
                  <a:pt x="77556" y="1762380"/>
                  <a:pt x="48411" y="1726978"/>
                  <a:pt x="31615" y="1679555"/>
                </a:cubicBezTo>
                <a:cubicBezTo>
                  <a:pt x="22229" y="1653209"/>
                  <a:pt x="20089" y="1627357"/>
                  <a:pt x="30627" y="1601011"/>
                </a:cubicBezTo>
                <a:cubicBezTo>
                  <a:pt x="33591" y="1593601"/>
                  <a:pt x="35896" y="1586027"/>
                  <a:pt x="38366" y="1578453"/>
                </a:cubicBezTo>
                <a:cubicBezTo>
                  <a:pt x="40013" y="1573677"/>
                  <a:pt x="41495" y="1568737"/>
                  <a:pt x="42483" y="1565938"/>
                </a:cubicBezTo>
                <a:cubicBezTo>
                  <a:pt x="32438" y="1556882"/>
                  <a:pt x="22229" y="1550131"/>
                  <a:pt x="15643" y="1540910"/>
                </a:cubicBezTo>
                <a:cubicBezTo>
                  <a:pt x="8233" y="1531195"/>
                  <a:pt x="4940" y="1519174"/>
                  <a:pt x="0" y="1508306"/>
                </a:cubicBezTo>
                <a:cubicBezTo>
                  <a:pt x="0" y="1501720"/>
                  <a:pt x="0" y="1495133"/>
                  <a:pt x="0" y="1488547"/>
                </a:cubicBezTo>
                <a:cubicBezTo>
                  <a:pt x="5763" y="1465659"/>
                  <a:pt x="22394" y="1457755"/>
                  <a:pt x="44129" y="1453145"/>
                </a:cubicBezTo>
                <a:cubicBezTo>
                  <a:pt x="90729" y="1443429"/>
                  <a:pt x="124649" y="1465165"/>
                  <a:pt x="156100" y="1494475"/>
                </a:cubicBezTo>
                <a:cubicBezTo>
                  <a:pt x="160710" y="1498756"/>
                  <a:pt x="164004" y="1500238"/>
                  <a:pt x="170261" y="1498921"/>
                </a:cubicBezTo>
                <a:cubicBezTo>
                  <a:pt x="209286" y="1490523"/>
                  <a:pt x="242054" y="1504025"/>
                  <a:pt x="271034" y="1529054"/>
                </a:cubicBezTo>
                <a:cubicBezTo>
                  <a:pt x="281243" y="1537946"/>
                  <a:pt x="281078" y="1537616"/>
                  <a:pt x="289312" y="1529054"/>
                </a:cubicBezTo>
                <a:cubicBezTo>
                  <a:pt x="293593" y="1524608"/>
                  <a:pt x="298039" y="1520162"/>
                  <a:pt x="301661" y="1515222"/>
                </a:cubicBezTo>
                <a:cubicBezTo>
                  <a:pt x="306107" y="1508965"/>
                  <a:pt x="306766" y="1502049"/>
                  <a:pt x="305613" y="1494146"/>
                </a:cubicBezTo>
                <a:cubicBezTo>
                  <a:pt x="302979" y="1475703"/>
                  <a:pt x="308083" y="1458249"/>
                  <a:pt x="316152" y="1441783"/>
                </a:cubicBezTo>
                <a:cubicBezTo>
                  <a:pt x="320103" y="1433714"/>
                  <a:pt x="325208" y="1426140"/>
                  <a:pt x="330477" y="1418730"/>
                </a:cubicBezTo>
                <a:cubicBezTo>
                  <a:pt x="343485" y="1400782"/>
                  <a:pt x="353036" y="1381352"/>
                  <a:pt x="360940" y="1360769"/>
                </a:cubicBezTo>
                <a:cubicBezTo>
                  <a:pt x="365880" y="1348090"/>
                  <a:pt x="372301" y="1335905"/>
                  <a:pt x="379053" y="1323885"/>
                </a:cubicBezTo>
                <a:cubicBezTo>
                  <a:pt x="410997" y="1267735"/>
                  <a:pt x="451010" y="1217678"/>
                  <a:pt x="495633" y="1171243"/>
                </a:cubicBezTo>
                <a:cubicBezTo>
                  <a:pt x="520991" y="1144897"/>
                  <a:pt x="547173" y="1119539"/>
                  <a:pt x="573189" y="1094016"/>
                </a:cubicBezTo>
                <a:cubicBezTo>
                  <a:pt x="581752" y="1085618"/>
                  <a:pt x="588503" y="1076397"/>
                  <a:pt x="592125" y="1064706"/>
                </a:cubicBezTo>
                <a:cubicBezTo>
                  <a:pt x="597724" y="1046593"/>
                  <a:pt x="604146" y="1028810"/>
                  <a:pt x="610403" y="1011026"/>
                </a:cubicBezTo>
                <a:cubicBezTo>
                  <a:pt x="617977" y="989950"/>
                  <a:pt x="629833" y="971178"/>
                  <a:pt x="643500" y="953559"/>
                </a:cubicBezTo>
                <a:cubicBezTo>
                  <a:pt x="648605" y="946973"/>
                  <a:pt x="651569" y="938904"/>
                  <a:pt x="655356" y="931494"/>
                </a:cubicBezTo>
                <a:cubicBezTo>
                  <a:pt x="661284" y="920133"/>
                  <a:pt x="665565" y="907618"/>
                  <a:pt x="673139" y="897574"/>
                </a:cubicBezTo>
                <a:cubicBezTo>
                  <a:pt x="702285" y="859537"/>
                  <a:pt x="741474" y="838460"/>
                  <a:pt x="788732" y="831874"/>
                </a:cubicBezTo>
                <a:cubicBezTo>
                  <a:pt x="798447" y="830556"/>
                  <a:pt x="808492" y="830063"/>
                  <a:pt x="818042" y="827757"/>
                </a:cubicBezTo>
                <a:cubicBezTo>
                  <a:pt x="824958" y="826111"/>
                  <a:pt x="831874" y="822653"/>
                  <a:pt x="837802" y="818536"/>
                </a:cubicBezTo>
                <a:cubicBezTo>
                  <a:pt x="861184" y="802564"/>
                  <a:pt x="881602" y="782969"/>
                  <a:pt x="894939" y="757940"/>
                </a:cubicBezTo>
                <a:cubicBezTo>
                  <a:pt x="921450" y="708048"/>
                  <a:pt x="960310" y="669023"/>
                  <a:pt x="1001805" y="631809"/>
                </a:cubicBezTo>
                <a:cubicBezTo>
                  <a:pt x="1038360" y="599041"/>
                  <a:pt x="1062895" y="558370"/>
                  <a:pt x="1080514" y="512923"/>
                </a:cubicBezTo>
                <a:cubicBezTo>
                  <a:pt x="1083642" y="504690"/>
                  <a:pt x="1087759" y="496786"/>
                  <a:pt x="1089900" y="488388"/>
                </a:cubicBezTo>
                <a:cubicBezTo>
                  <a:pt x="1096651" y="460560"/>
                  <a:pt x="1113117" y="438496"/>
                  <a:pt x="1129583" y="415608"/>
                </a:cubicBezTo>
                <a:cubicBezTo>
                  <a:pt x="1167455" y="362916"/>
                  <a:pt x="1212902" y="317469"/>
                  <a:pt x="1260160" y="273504"/>
                </a:cubicBezTo>
                <a:cubicBezTo>
                  <a:pt x="1274157" y="260496"/>
                  <a:pt x="1287494" y="246499"/>
                  <a:pt x="1300996" y="232832"/>
                </a:cubicBezTo>
                <a:cubicBezTo>
                  <a:pt x="1302478" y="231350"/>
                  <a:pt x="1303960" y="229539"/>
                  <a:pt x="1305607" y="228057"/>
                </a:cubicBezTo>
                <a:cubicBezTo>
                  <a:pt x="1326684" y="208627"/>
                  <a:pt x="1333600" y="184916"/>
                  <a:pt x="1327178" y="157088"/>
                </a:cubicBezTo>
                <a:cubicBezTo>
                  <a:pt x="1326519" y="154124"/>
                  <a:pt x="1326190" y="151160"/>
                  <a:pt x="1325696" y="148196"/>
                </a:cubicBezTo>
                <a:cubicBezTo>
                  <a:pt x="1322238" y="123826"/>
                  <a:pt x="1329483" y="111312"/>
                  <a:pt x="1353359" y="104231"/>
                </a:cubicBezTo>
                <a:cubicBezTo>
                  <a:pt x="1365379" y="100609"/>
                  <a:pt x="1378388" y="100609"/>
                  <a:pt x="1390408" y="97480"/>
                </a:cubicBezTo>
                <a:cubicBezTo>
                  <a:pt x="1400782" y="94681"/>
                  <a:pt x="1411485" y="91223"/>
                  <a:pt x="1420377" y="85295"/>
                </a:cubicBezTo>
                <a:cubicBezTo>
                  <a:pt x="1436514" y="74427"/>
                  <a:pt x="1451333" y="62078"/>
                  <a:pt x="1459402" y="43142"/>
                </a:cubicBezTo>
                <a:cubicBezTo>
                  <a:pt x="1464012" y="32274"/>
                  <a:pt x="1472410" y="32109"/>
                  <a:pt x="1480808" y="40672"/>
                </a:cubicBezTo>
                <a:cubicBezTo>
                  <a:pt x="1483607" y="35238"/>
                  <a:pt x="1485583" y="28816"/>
                  <a:pt x="1489699" y="24370"/>
                </a:cubicBezTo>
                <a:cubicBezTo>
                  <a:pt x="1494969" y="18771"/>
                  <a:pt x="1501226" y="21406"/>
                  <a:pt x="1506989" y="27005"/>
                </a:cubicBezTo>
                <a:cubicBezTo>
                  <a:pt x="1519833" y="17784"/>
                  <a:pt x="1533006" y="8892"/>
                  <a:pt x="1546179" y="0"/>
                </a:cubicBezTo>
                <a:cubicBezTo>
                  <a:pt x="1552765" y="0"/>
                  <a:pt x="1559352" y="0"/>
                  <a:pt x="1565938" y="0"/>
                </a:cubicBezTo>
                <a:cubicBezTo>
                  <a:pt x="1565938" y="4940"/>
                  <a:pt x="1565938" y="9880"/>
                  <a:pt x="1565938" y="14820"/>
                </a:cubicBezTo>
                <a:close/>
                <a:moveTo>
                  <a:pt x="655026" y="1547990"/>
                </a:moveTo>
                <a:cubicBezTo>
                  <a:pt x="652721" y="1532841"/>
                  <a:pt x="650581" y="1519503"/>
                  <a:pt x="648440" y="1504849"/>
                </a:cubicBezTo>
                <a:cubicBezTo>
                  <a:pt x="642018" y="1514070"/>
                  <a:pt x="636420" y="1522303"/>
                  <a:pt x="630656" y="1530536"/>
                </a:cubicBezTo>
                <a:cubicBezTo>
                  <a:pt x="638890" y="1536464"/>
                  <a:pt x="646299" y="1541733"/>
                  <a:pt x="655026" y="1547990"/>
                </a:cubicBezTo>
                <a:close/>
              </a:path>
            </a:pathLst>
          </a:custGeom>
          <a:solidFill>
            <a:schemeClr val="accent4"/>
          </a:solidFill>
          <a:ln w="1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1" name="TextBox 810">
            <a:extLst>
              <a:ext uri="{FF2B5EF4-FFF2-40B4-BE49-F238E27FC236}">
                <a16:creationId xmlns:a16="http://schemas.microsoft.com/office/drawing/2014/main" id="{1699F7E4-894D-418E-A304-5C9578B3BA21}"/>
              </a:ext>
            </a:extLst>
          </p:cNvPr>
          <p:cNvSpPr txBox="1"/>
          <p:nvPr/>
        </p:nvSpPr>
        <p:spPr>
          <a:xfrm>
            <a:off x="5066741" y="3382362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3"/>
                </a:solidFill>
              </a:rPr>
              <a:t>Performance</a:t>
            </a:r>
            <a:endParaRPr lang="ko-KR" altLang="en-US" sz="1200" b="1" dirty="0">
              <a:solidFill>
                <a:schemeClr val="accent3"/>
              </a:solidFill>
            </a:endParaRPr>
          </a:p>
        </p:txBody>
      </p:sp>
      <p:sp>
        <p:nvSpPr>
          <p:cNvPr id="812" name="TextBox 811">
            <a:extLst>
              <a:ext uri="{FF2B5EF4-FFF2-40B4-BE49-F238E27FC236}">
                <a16:creationId xmlns:a16="http://schemas.microsoft.com/office/drawing/2014/main" id="{70FE3CD6-118A-493A-BB32-1BE00C6E1188}"/>
              </a:ext>
            </a:extLst>
          </p:cNvPr>
          <p:cNvSpPr txBox="1"/>
          <p:nvPr/>
        </p:nvSpPr>
        <p:spPr>
          <a:xfrm>
            <a:off x="2993347" y="3811876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Performance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813" name="TextBox 812">
            <a:extLst>
              <a:ext uri="{FF2B5EF4-FFF2-40B4-BE49-F238E27FC236}">
                <a16:creationId xmlns:a16="http://schemas.microsoft.com/office/drawing/2014/main" id="{CD7F0623-07EC-4DAB-96B7-BF64F4D4D72F}"/>
              </a:ext>
            </a:extLst>
          </p:cNvPr>
          <p:cNvSpPr txBox="1"/>
          <p:nvPr/>
        </p:nvSpPr>
        <p:spPr>
          <a:xfrm>
            <a:off x="919953" y="4241391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1"/>
                </a:solidFill>
              </a:rPr>
              <a:t>Performance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814" name="Graphic 85">
            <a:extLst>
              <a:ext uri="{FF2B5EF4-FFF2-40B4-BE49-F238E27FC236}">
                <a16:creationId xmlns:a16="http://schemas.microsoft.com/office/drawing/2014/main" id="{4BB69246-CC4B-4141-A1C4-EE048E16E8A4}"/>
              </a:ext>
            </a:extLst>
          </p:cNvPr>
          <p:cNvSpPr/>
          <p:nvPr/>
        </p:nvSpPr>
        <p:spPr>
          <a:xfrm>
            <a:off x="2420579" y="3537267"/>
            <a:ext cx="558832" cy="1502741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chemeClr val="accent1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15" name="TextBox 814">
            <a:extLst>
              <a:ext uri="{FF2B5EF4-FFF2-40B4-BE49-F238E27FC236}">
                <a16:creationId xmlns:a16="http://schemas.microsoft.com/office/drawing/2014/main" id="{59903250-749E-4823-81D6-D0DFB70DE8B8}"/>
              </a:ext>
            </a:extLst>
          </p:cNvPr>
          <p:cNvSpPr txBox="1"/>
          <p:nvPr/>
        </p:nvSpPr>
        <p:spPr>
          <a:xfrm>
            <a:off x="9213528" y="2523334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5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5"/>
                </a:solidFill>
              </a:rPr>
              <a:t>Performance</a:t>
            </a:r>
            <a:endParaRPr lang="ko-KR" altLang="en-US" sz="1200" b="1" dirty="0">
              <a:solidFill>
                <a:schemeClr val="accent5"/>
              </a:solidFill>
            </a:endParaRPr>
          </a:p>
        </p:txBody>
      </p:sp>
      <p:sp>
        <p:nvSpPr>
          <p:cNvPr id="816" name="TextBox 815">
            <a:extLst>
              <a:ext uri="{FF2B5EF4-FFF2-40B4-BE49-F238E27FC236}">
                <a16:creationId xmlns:a16="http://schemas.microsoft.com/office/drawing/2014/main" id="{625FF301-0B61-4C1F-A36D-641A586FB236}"/>
              </a:ext>
            </a:extLst>
          </p:cNvPr>
          <p:cNvSpPr txBox="1"/>
          <p:nvPr/>
        </p:nvSpPr>
        <p:spPr>
          <a:xfrm>
            <a:off x="7140135" y="2952848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4"/>
                </a:solidFill>
              </a:rPr>
              <a:t>Performance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sp>
        <p:nvSpPr>
          <p:cNvPr id="818" name="Graphic 83">
            <a:extLst>
              <a:ext uri="{FF2B5EF4-FFF2-40B4-BE49-F238E27FC236}">
                <a16:creationId xmlns:a16="http://schemas.microsoft.com/office/drawing/2014/main" id="{33D9AB4A-0BE3-4672-8433-9BBD579440B1}"/>
              </a:ext>
            </a:extLst>
          </p:cNvPr>
          <p:cNvSpPr/>
          <p:nvPr/>
        </p:nvSpPr>
        <p:spPr>
          <a:xfrm>
            <a:off x="10881438" y="1881716"/>
            <a:ext cx="387669" cy="1384995"/>
          </a:xfrm>
          <a:custGeom>
            <a:avLst/>
            <a:gdLst>
              <a:gd name="connsiteX0" fmla="*/ 37567 w 668066"/>
              <a:gd name="connsiteY0" fmla="*/ 2388617 h 2386750"/>
              <a:gd name="connsiteX1" fmla="*/ 4351 w 668066"/>
              <a:gd name="connsiteY1" fmla="*/ 2347563 h 2386750"/>
              <a:gd name="connsiteX2" fmla="*/ 9576 w 668066"/>
              <a:gd name="connsiteY2" fmla="*/ 2257803 h 2386750"/>
              <a:gd name="connsiteX3" fmla="*/ 79368 w 668066"/>
              <a:gd name="connsiteY3" fmla="*/ 2070073 h 2386750"/>
              <a:gd name="connsiteX4" fmla="*/ 123595 w 668066"/>
              <a:gd name="connsiteY4" fmla="*/ 1956427 h 2386750"/>
              <a:gd name="connsiteX5" fmla="*/ 134045 w 668066"/>
              <a:gd name="connsiteY5" fmla="*/ 1940191 h 2386750"/>
              <a:gd name="connsiteX6" fmla="*/ 137777 w 668066"/>
              <a:gd name="connsiteY6" fmla="*/ 1931421 h 2386750"/>
              <a:gd name="connsiteX7" fmla="*/ 141323 w 668066"/>
              <a:gd name="connsiteY7" fmla="*/ 1661955 h 2386750"/>
              <a:gd name="connsiteX8" fmla="*/ 122289 w 668066"/>
              <a:gd name="connsiteY8" fmla="*/ 1521437 h 2386750"/>
              <a:gd name="connsiteX9" fmla="*/ 109786 w 668066"/>
              <a:gd name="connsiteY9" fmla="*/ 1450898 h 2386750"/>
              <a:gd name="connsiteX10" fmla="*/ 102135 w 668066"/>
              <a:gd name="connsiteY10" fmla="*/ 1418428 h 2386750"/>
              <a:gd name="connsiteX11" fmla="*/ 74143 w 668066"/>
              <a:gd name="connsiteY11" fmla="*/ 1262048 h 2386750"/>
              <a:gd name="connsiteX12" fmla="*/ 81421 w 668066"/>
              <a:gd name="connsiteY12" fmla="*/ 1052298 h 2386750"/>
              <a:gd name="connsiteX13" fmla="*/ 101015 w 668066"/>
              <a:gd name="connsiteY13" fmla="*/ 977094 h 2386750"/>
              <a:gd name="connsiteX14" fmla="*/ 140390 w 668066"/>
              <a:gd name="connsiteY14" fmla="*/ 842921 h 2386750"/>
              <a:gd name="connsiteX15" fmla="*/ 148227 w 668066"/>
              <a:gd name="connsiteY15" fmla="*/ 705388 h 2386750"/>
              <a:gd name="connsiteX16" fmla="*/ 158491 w 668066"/>
              <a:gd name="connsiteY16" fmla="*/ 520271 h 2386750"/>
              <a:gd name="connsiteX17" fmla="*/ 184057 w 668066"/>
              <a:gd name="connsiteY17" fmla="*/ 416515 h 2386750"/>
              <a:gd name="connsiteX18" fmla="*/ 201971 w 668066"/>
              <a:gd name="connsiteY18" fmla="*/ 343177 h 2386750"/>
              <a:gd name="connsiteX19" fmla="*/ 203837 w 668066"/>
              <a:gd name="connsiteY19" fmla="*/ 295965 h 2386750"/>
              <a:gd name="connsiteX20" fmla="*/ 213354 w 668066"/>
              <a:gd name="connsiteY20" fmla="*/ 243154 h 2386750"/>
              <a:gd name="connsiteX21" fmla="*/ 218393 w 668066"/>
              <a:gd name="connsiteY21" fmla="*/ 223373 h 2386750"/>
              <a:gd name="connsiteX22" fmla="*/ 213728 w 668066"/>
              <a:gd name="connsiteY22" fmla="*/ 203966 h 2386750"/>
              <a:gd name="connsiteX23" fmla="*/ 191334 w 668066"/>
              <a:gd name="connsiteY23" fmla="*/ 136786 h 2386750"/>
              <a:gd name="connsiteX24" fmla="*/ 182750 w 668066"/>
              <a:gd name="connsiteY24" fmla="*/ 81735 h 2386750"/>
              <a:gd name="connsiteX25" fmla="*/ 191334 w 668066"/>
              <a:gd name="connsiteY25" fmla="*/ 68486 h 2386750"/>
              <a:gd name="connsiteX26" fmla="*/ 201785 w 668066"/>
              <a:gd name="connsiteY26" fmla="*/ 58409 h 2386750"/>
              <a:gd name="connsiteX27" fmla="*/ 215407 w 668066"/>
              <a:gd name="connsiteY27" fmla="*/ 47026 h 2386750"/>
              <a:gd name="connsiteX28" fmla="*/ 226044 w 668066"/>
              <a:gd name="connsiteY28" fmla="*/ 37322 h 2386750"/>
              <a:gd name="connsiteX29" fmla="*/ 239293 w 668066"/>
              <a:gd name="connsiteY29" fmla="*/ 8584 h 2386750"/>
              <a:gd name="connsiteX30" fmla="*/ 259074 w 668066"/>
              <a:gd name="connsiteY30" fmla="*/ 3732 h 2386750"/>
              <a:gd name="connsiteX31" fmla="*/ 285200 w 668066"/>
              <a:gd name="connsiteY31" fmla="*/ 46466 h 2386750"/>
              <a:gd name="connsiteX32" fmla="*/ 288185 w 668066"/>
              <a:gd name="connsiteY32" fmla="*/ 57289 h 2386750"/>
              <a:gd name="connsiteX33" fmla="*/ 291731 w 668066"/>
              <a:gd name="connsiteY33" fmla="*/ 56916 h 2386750"/>
              <a:gd name="connsiteX34" fmla="*/ 292104 w 668066"/>
              <a:gd name="connsiteY34" fmla="*/ 47213 h 2386750"/>
              <a:gd name="connsiteX35" fmla="*/ 297516 w 668066"/>
              <a:gd name="connsiteY35" fmla="*/ 10450 h 2386750"/>
              <a:gd name="connsiteX36" fmla="*/ 308526 w 668066"/>
              <a:gd name="connsiteY36" fmla="*/ 2986 h 2386750"/>
              <a:gd name="connsiteX37" fmla="*/ 324948 w 668066"/>
              <a:gd name="connsiteY37" fmla="*/ 0 h 2386750"/>
              <a:gd name="connsiteX38" fmla="*/ 336144 w 668066"/>
              <a:gd name="connsiteY38" fmla="*/ 0 h 2386750"/>
              <a:gd name="connsiteX39" fmla="*/ 355552 w 668066"/>
              <a:gd name="connsiteY39" fmla="*/ 5598 h 2386750"/>
              <a:gd name="connsiteX40" fmla="*/ 366189 w 668066"/>
              <a:gd name="connsiteY40" fmla="*/ 12690 h 2386750"/>
              <a:gd name="connsiteX41" fmla="*/ 377012 w 668066"/>
              <a:gd name="connsiteY41" fmla="*/ 20900 h 2386750"/>
              <a:gd name="connsiteX42" fmla="*/ 390635 w 668066"/>
              <a:gd name="connsiteY42" fmla="*/ 38442 h 2386750"/>
              <a:gd name="connsiteX43" fmla="*/ 397726 w 668066"/>
              <a:gd name="connsiteY43" fmla="*/ 45346 h 2386750"/>
              <a:gd name="connsiteX44" fmla="*/ 407803 w 668066"/>
              <a:gd name="connsiteY44" fmla="*/ 59902 h 2386750"/>
              <a:gd name="connsiteX45" fmla="*/ 404817 w 668066"/>
              <a:gd name="connsiteY45" fmla="*/ 89200 h 2386750"/>
              <a:gd name="connsiteX46" fmla="*/ 404444 w 668066"/>
              <a:gd name="connsiteY46" fmla="*/ 94798 h 2386750"/>
              <a:gd name="connsiteX47" fmla="*/ 398099 w 668066"/>
              <a:gd name="connsiteY47" fmla="*/ 186984 h 2386750"/>
              <a:gd name="connsiteX48" fmla="*/ 399778 w 668066"/>
              <a:gd name="connsiteY48" fmla="*/ 244833 h 2386750"/>
              <a:gd name="connsiteX49" fmla="*/ 399219 w 668066"/>
              <a:gd name="connsiteY49" fmla="*/ 266667 h 2386750"/>
              <a:gd name="connsiteX50" fmla="*/ 393434 w 668066"/>
              <a:gd name="connsiteY50" fmla="*/ 306975 h 2386750"/>
              <a:gd name="connsiteX51" fmla="*/ 394553 w 668066"/>
              <a:gd name="connsiteY51" fmla="*/ 326196 h 2386750"/>
              <a:gd name="connsiteX52" fmla="*/ 409482 w 668066"/>
              <a:gd name="connsiteY52" fmla="*/ 381619 h 2386750"/>
              <a:gd name="connsiteX53" fmla="*/ 449977 w 668066"/>
              <a:gd name="connsiteY53" fmla="*/ 552928 h 2386750"/>
              <a:gd name="connsiteX54" fmla="*/ 458188 w 668066"/>
              <a:gd name="connsiteY54" fmla="*/ 814369 h 2386750"/>
              <a:gd name="connsiteX55" fmla="*/ 467705 w 668066"/>
              <a:gd name="connsiteY55" fmla="*/ 952834 h 2386750"/>
              <a:gd name="connsiteX56" fmla="*/ 511558 w 668066"/>
              <a:gd name="connsiteY56" fmla="*/ 1128248 h 2386750"/>
              <a:gd name="connsiteX57" fmla="*/ 521075 w 668066"/>
              <a:gd name="connsiteY57" fmla="*/ 1312433 h 2386750"/>
              <a:gd name="connsiteX58" fmla="*/ 508199 w 668066"/>
              <a:gd name="connsiteY58" fmla="*/ 1396035 h 2386750"/>
              <a:gd name="connsiteX59" fmla="*/ 479461 w 668066"/>
              <a:gd name="connsiteY59" fmla="*/ 1545696 h 2386750"/>
              <a:gd name="connsiteX60" fmla="*/ 492897 w 668066"/>
              <a:gd name="connsiteY60" fmla="*/ 1633030 h 2386750"/>
              <a:gd name="connsiteX61" fmla="*/ 538990 w 668066"/>
              <a:gd name="connsiteY61" fmla="*/ 1727269 h 2386750"/>
              <a:gd name="connsiteX62" fmla="*/ 567168 w 668066"/>
              <a:gd name="connsiteY62" fmla="*/ 1793889 h 2386750"/>
              <a:gd name="connsiteX63" fmla="*/ 599079 w 668066"/>
              <a:gd name="connsiteY63" fmla="*/ 1927875 h 2386750"/>
              <a:gd name="connsiteX64" fmla="*/ 631922 w 668066"/>
              <a:gd name="connsiteY64" fmla="*/ 2043574 h 2386750"/>
              <a:gd name="connsiteX65" fmla="*/ 633975 w 668066"/>
              <a:gd name="connsiteY65" fmla="*/ 2095265 h 2386750"/>
              <a:gd name="connsiteX66" fmla="*/ 635468 w 668066"/>
              <a:gd name="connsiteY66" fmla="*/ 2119898 h 2386750"/>
              <a:gd name="connsiteX67" fmla="*/ 660100 w 668066"/>
              <a:gd name="connsiteY67" fmla="*/ 2217495 h 2386750"/>
              <a:gd name="connsiteX68" fmla="*/ 668498 w 668066"/>
              <a:gd name="connsiteY68" fmla="*/ 2294006 h 2386750"/>
              <a:gd name="connsiteX69" fmla="*/ 643679 w 668066"/>
              <a:gd name="connsiteY69" fmla="*/ 2330581 h 2386750"/>
              <a:gd name="connsiteX70" fmla="*/ 606543 w 668066"/>
              <a:gd name="connsiteY70" fmla="*/ 2338232 h 2386750"/>
              <a:gd name="connsiteX71" fmla="*/ 306100 w 668066"/>
              <a:gd name="connsiteY71" fmla="*/ 2358386 h 2386750"/>
              <a:gd name="connsiteX72" fmla="*/ 218953 w 668066"/>
              <a:gd name="connsiteY72" fmla="*/ 2367903 h 2386750"/>
              <a:gd name="connsiteX73" fmla="*/ 191894 w 668066"/>
              <a:gd name="connsiteY73" fmla="*/ 2374435 h 2386750"/>
              <a:gd name="connsiteX74" fmla="*/ 95790 w 668066"/>
              <a:gd name="connsiteY74" fmla="*/ 2385818 h 2386750"/>
              <a:gd name="connsiteX75" fmla="*/ 59961 w 668066"/>
              <a:gd name="connsiteY75" fmla="*/ 2388431 h 2386750"/>
              <a:gd name="connsiteX76" fmla="*/ 37567 w 668066"/>
              <a:gd name="connsiteY76" fmla="*/ 2388617 h 2386750"/>
              <a:gd name="connsiteX77" fmla="*/ 272883 w 668066"/>
              <a:gd name="connsiteY77" fmla="*/ 979893 h 2386750"/>
              <a:gd name="connsiteX78" fmla="*/ 275869 w 668066"/>
              <a:gd name="connsiteY78" fmla="*/ 979893 h 2386750"/>
              <a:gd name="connsiteX79" fmla="*/ 279415 w 668066"/>
              <a:gd name="connsiteY79" fmla="*/ 1081409 h 2386750"/>
              <a:gd name="connsiteX80" fmla="*/ 283333 w 668066"/>
              <a:gd name="connsiteY80" fmla="*/ 1127502 h 2386750"/>
              <a:gd name="connsiteX81" fmla="*/ 293970 w 668066"/>
              <a:gd name="connsiteY81" fmla="*/ 1145790 h 2386750"/>
              <a:gd name="connsiteX82" fmla="*/ 306100 w 668066"/>
              <a:gd name="connsiteY82" fmla="*/ 1128435 h 2386750"/>
              <a:gd name="connsiteX83" fmla="*/ 318976 w 668066"/>
              <a:gd name="connsiteY83" fmla="*/ 1074131 h 2386750"/>
              <a:gd name="connsiteX84" fmla="*/ 319909 w 668066"/>
              <a:gd name="connsiteY84" fmla="*/ 1043527 h 2386750"/>
              <a:gd name="connsiteX85" fmla="*/ 315057 w 668066"/>
              <a:gd name="connsiteY85" fmla="*/ 969256 h 2386750"/>
              <a:gd name="connsiteX86" fmla="*/ 315244 w 668066"/>
              <a:gd name="connsiteY86" fmla="*/ 804106 h 2386750"/>
              <a:gd name="connsiteX87" fmla="*/ 318789 w 668066"/>
              <a:gd name="connsiteY87" fmla="*/ 763424 h 2386750"/>
              <a:gd name="connsiteX88" fmla="*/ 321962 w 668066"/>
              <a:gd name="connsiteY88" fmla="*/ 688407 h 2386750"/>
              <a:gd name="connsiteX89" fmla="*/ 321215 w 668066"/>
              <a:gd name="connsiteY89" fmla="*/ 531094 h 2386750"/>
              <a:gd name="connsiteX90" fmla="*/ 330173 w 668066"/>
              <a:gd name="connsiteY90" fmla="*/ 443014 h 2386750"/>
              <a:gd name="connsiteX91" fmla="*/ 320842 w 668066"/>
              <a:gd name="connsiteY91" fmla="*/ 322463 h 2386750"/>
              <a:gd name="connsiteX92" fmla="*/ 315990 w 668066"/>
              <a:gd name="connsiteY92" fmla="*/ 315745 h 2386750"/>
              <a:gd name="connsiteX93" fmla="*/ 307966 w 668066"/>
              <a:gd name="connsiteY93" fmla="*/ 317985 h 2386750"/>
              <a:gd name="connsiteX94" fmla="*/ 288372 w 668066"/>
              <a:gd name="connsiteY94" fmla="*/ 350082 h 2386750"/>
              <a:gd name="connsiteX95" fmla="*/ 282400 w 668066"/>
              <a:gd name="connsiteY95" fmla="*/ 401400 h 2386750"/>
              <a:gd name="connsiteX96" fmla="*/ 294343 w 668066"/>
              <a:gd name="connsiteY96" fmla="*/ 604059 h 2386750"/>
              <a:gd name="connsiteX97" fmla="*/ 286506 w 668066"/>
              <a:gd name="connsiteY97" fmla="*/ 692139 h 2386750"/>
              <a:gd name="connsiteX98" fmla="*/ 278482 w 668066"/>
              <a:gd name="connsiteY98" fmla="*/ 802239 h 2386750"/>
              <a:gd name="connsiteX99" fmla="*/ 275309 w 668066"/>
              <a:gd name="connsiteY99" fmla="*/ 847213 h 2386750"/>
              <a:gd name="connsiteX100" fmla="*/ 273070 w 668066"/>
              <a:gd name="connsiteY100" fmla="*/ 864754 h 2386750"/>
              <a:gd name="connsiteX101" fmla="*/ 272883 w 668066"/>
              <a:gd name="connsiteY101" fmla="*/ 979893 h 2386750"/>
              <a:gd name="connsiteX102" fmla="*/ 300688 w 668066"/>
              <a:gd name="connsiteY102" fmla="*/ 2098997 h 2386750"/>
              <a:gd name="connsiteX103" fmla="*/ 302928 w 668066"/>
              <a:gd name="connsiteY103" fmla="*/ 2098624 h 2386750"/>
              <a:gd name="connsiteX104" fmla="*/ 302741 w 668066"/>
              <a:gd name="connsiteY104" fmla="*/ 2079216 h 2386750"/>
              <a:gd name="connsiteX105" fmla="*/ 279041 w 668066"/>
              <a:gd name="connsiteY105" fmla="*/ 2038909 h 2386750"/>
              <a:gd name="connsiteX106" fmla="*/ 255155 w 668066"/>
              <a:gd name="connsiteY106" fmla="*/ 2054211 h 2386750"/>
              <a:gd name="connsiteX107" fmla="*/ 248064 w 668066"/>
              <a:gd name="connsiteY107" fmla="*/ 2073432 h 2386750"/>
              <a:gd name="connsiteX108" fmla="*/ 229590 w 668066"/>
              <a:gd name="connsiteY108" fmla="*/ 2098811 h 2386750"/>
              <a:gd name="connsiteX109" fmla="*/ 225671 w 668066"/>
              <a:gd name="connsiteY109" fmla="*/ 2104036 h 2386750"/>
              <a:gd name="connsiteX110" fmla="*/ 195626 w 668066"/>
              <a:gd name="connsiteY110" fmla="*/ 2124190 h 2386750"/>
              <a:gd name="connsiteX111" fmla="*/ 176592 w 668066"/>
              <a:gd name="connsiteY111" fmla="*/ 2155354 h 2386750"/>
              <a:gd name="connsiteX112" fmla="*/ 165396 w 668066"/>
              <a:gd name="connsiteY112" fmla="*/ 2212270 h 2386750"/>
              <a:gd name="connsiteX113" fmla="*/ 135165 w 668066"/>
              <a:gd name="connsiteY113" fmla="*/ 2267507 h 2386750"/>
              <a:gd name="connsiteX114" fmla="*/ 131432 w 668066"/>
              <a:gd name="connsiteY114" fmla="*/ 2281689 h 2386750"/>
              <a:gd name="connsiteX115" fmla="*/ 148601 w 668066"/>
              <a:gd name="connsiteY115" fmla="*/ 2285608 h 2386750"/>
              <a:gd name="connsiteX116" fmla="*/ 163156 w 668066"/>
              <a:gd name="connsiteY116" fmla="*/ 2283929 h 2386750"/>
              <a:gd name="connsiteX117" fmla="*/ 198612 w 668066"/>
              <a:gd name="connsiteY117" fmla="*/ 2283182 h 2386750"/>
              <a:gd name="connsiteX118" fmla="*/ 245265 w 668066"/>
              <a:gd name="connsiteY118" fmla="*/ 2275904 h 2386750"/>
              <a:gd name="connsiteX119" fmla="*/ 287066 w 668066"/>
              <a:gd name="connsiteY119" fmla="*/ 2265641 h 2386750"/>
              <a:gd name="connsiteX120" fmla="*/ 293597 w 668066"/>
              <a:gd name="connsiteY120" fmla="*/ 2260042 h 2386750"/>
              <a:gd name="connsiteX121" fmla="*/ 296956 w 668066"/>
              <a:gd name="connsiteY121" fmla="*/ 2206858 h 2386750"/>
              <a:gd name="connsiteX122" fmla="*/ 293970 w 668066"/>
              <a:gd name="connsiteY122" fmla="*/ 2186891 h 2386750"/>
              <a:gd name="connsiteX123" fmla="*/ 298822 w 668066"/>
              <a:gd name="connsiteY123" fmla="*/ 2179053 h 2386750"/>
              <a:gd name="connsiteX124" fmla="*/ 312072 w 668066"/>
              <a:gd name="connsiteY124" fmla="*/ 2159273 h 2386750"/>
              <a:gd name="connsiteX125" fmla="*/ 309459 w 668066"/>
              <a:gd name="connsiteY125" fmla="*/ 2142851 h 2386750"/>
              <a:gd name="connsiteX126" fmla="*/ 300688 w 668066"/>
              <a:gd name="connsiteY126" fmla="*/ 2098997 h 2386750"/>
              <a:gd name="connsiteX127" fmla="*/ 547761 w 668066"/>
              <a:gd name="connsiteY127" fmla="*/ 2253884 h 2386750"/>
              <a:gd name="connsiteX128" fmla="*/ 551866 w 668066"/>
              <a:gd name="connsiteY128" fmla="*/ 2252205 h 2386750"/>
              <a:gd name="connsiteX129" fmla="*/ 548880 w 668066"/>
              <a:gd name="connsiteY129" fmla="*/ 2235783 h 2386750"/>
              <a:gd name="connsiteX130" fmla="*/ 543842 w 668066"/>
              <a:gd name="connsiteY130" fmla="*/ 2212830 h 2386750"/>
              <a:gd name="connsiteX131" fmla="*/ 525554 w 668066"/>
              <a:gd name="connsiteY131" fmla="*/ 2179800 h 2386750"/>
              <a:gd name="connsiteX132" fmla="*/ 521262 w 668066"/>
              <a:gd name="connsiteY132" fmla="*/ 2168603 h 2386750"/>
              <a:gd name="connsiteX133" fmla="*/ 515477 w 668066"/>
              <a:gd name="connsiteY133" fmla="*/ 2108515 h 2386750"/>
              <a:gd name="connsiteX134" fmla="*/ 511185 w 668066"/>
              <a:gd name="connsiteY134" fmla="*/ 2098064 h 2386750"/>
              <a:gd name="connsiteX135" fmla="*/ 478342 w 668066"/>
              <a:gd name="connsiteY135" fmla="*/ 2058876 h 2386750"/>
              <a:gd name="connsiteX136" fmla="*/ 468451 w 668066"/>
              <a:gd name="connsiteY136" fmla="*/ 2052904 h 2386750"/>
              <a:gd name="connsiteX137" fmla="*/ 441206 w 668066"/>
              <a:gd name="connsiteY137" fmla="*/ 2070259 h 2386750"/>
              <a:gd name="connsiteX138" fmla="*/ 442326 w 668066"/>
              <a:gd name="connsiteY138" fmla="*/ 2110381 h 2386750"/>
              <a:gd name="connsiteX139" fmla="*/ 449977 w 668066"/>
              <a:gd name="connsiteY139" fmla="*/ 2119151 h 2386750"/>
              <a:gd name="connsiteX140" fmla="*/ 502414 w 668066"/>
              <a:gd name="connsiteY140" fmla="*/ 2177001 h 2386750"/>
              <a:gd name="connsiteX141" fmla="*/ 510625 w 668066"/>
              <a:gd name="connsiteY141" fmla="*/ 2185398 h 2386750"/>
              <a:gd name="connsiteX142" fmla="*/ 540110 w 668066"/>
              <a:gd name="connsiteY142" fmla="*/ 2235969 h 2386750"/>
              <a:gd name="connsiteX143" fmla="*/ 547761 w 668066"/>
              <a:gd name="connsiteY143" fmla="*/ 2253884 h 2386750"/>
              <a:gd name="connsiteX144" fmla="*/ 296210 w 668066"/>
              <a:gd name="connsiteY144" fmla="*/ 183252 h 2386750"/>
              <a:gd name="connsiteX145" fmla="*/ 295836 w 668066"/>
              <a:gd name="connsiteY145" fmla="*/ 158432 h 2386750"/>
              <a:gd name="connsiteX146" fmla="*/ 289492 w 668066"/>
              <a:gd name="connsiteY146" fmla="*/ 156380 h 2386750"/>
              <a:gd name="connsiteX147" fmla="*/ 296210 w 668066"/>
              <a:gd name="connsiteY147" fmla="*/ 183252 h 2386750"/>
              <a:gd name="connsiteX148" fmla="*/ 247691 w 668066"/>
              <a:gd name="connsiteY148" fmla="*/ 36016 h 2386750"/>
              <a:gd name="connsiteX149" fmla="*/ 243772 w 668066"/>
              <a:gd name="connsiteY149" fmla="*/ 38255 h 2386750"/>
              <a:gd name="connsiteX150" fmla="*/ 245638 w 668066"/>
              <a:gd name="connsiteY150" fmla="*/ 55610 h 2386750"/>
              <a:gd name="connsiteX151" fmla="*/ 249557 w 668066"/>
              <a:gd name="connsiteY151" fmla="*/ 56543 h 2386750"/>
              <a:gd name="connsiteX152" fmla="*/ 251796 w 668066"/>
              <a:gd name="connsiteY152" fmla="*/ 52251 h 2386750"/>
              <a:gd name="connsiteX153" fmla="*/ 248811 w 668066"/>
              <a:gd name="connsiteY153" fmla="*/ 39188 h 2386750"/>
              <a:gd name="connsiteX154" fmla="*/ 247691 w 668066"/>
              <a:gd name="connsiteY154" fmla="*/ 36016 h 2386750"/>
              <a:gd name="connsiteX155" fmla="*/ 346968 w 668066"/>
              <a:gd name="connsiteY155" fmla="*/ 26125 h 2386750"/>
              <a:gd name="connsiteX156" fmla="*/ 346968 w 668066"/>
              <a:gd name="connsiteY156" fmla="*/ 48146 h 2386750"/>
              <a:gd name="connsiteX157" fmla="*/ 346968 w 668066"/>
              <a:gd name="connsiteY157" fmla="*/ 26125 h 2386750"/>
              <a:gd name="connsiteX158" fmla="*/ 383357 w 668066"/>
              <a:gd name="connsiteY158" fmla="*/ 56916 h 2386750"/>
              <a:gd name="connsiteX159" fmla="*/ 391008 w 668066"/>
              <a:gd name="connsiteY159" fmla="*/ 70352 h 2386750"/>
              <a:gd name="connsiteX160" fmla="*/ 383357 w 668066"/>
              <a:gd name="connsiteY160" fmla="*/ 56916 h 238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68066" h="2386750">
                <a:moveTo>
                  <a:pt x="37567" y="2388617"/>
                </a:moveTo>
                <a:cubicBezTo>
                  <a:pt x="16480" y="2383019"/>
                  <a:pt x="8643" y="2366597"/>
                  <a:pt x="4351" y="2347563"/>
                </a:cubicBezTo>
                <a:cubicBezTo>
                  <a:pt x="-2367" y="2317145"/>
                  <a:pt x="-1808" y="2287661"/>
                  <a:pt x="9576" y="2257803"/>
                </a:cubicBezTo>
                <a:cubicBezTo>
                  <a:pt x="33648" y="2195475"/>
                  <a:pt x="55855" y="2132587"/>
                  <a:pt x="79368" y="2070073"/>
                </a:cubicBezTo>
                <a:cubicBezTo>
                  <a:pt x="93550" y="2032004"/>
                  <a:pt x="108479" y="1994309"/>
                  <a:pt x="123595" y="1956427"/>
                </a:cubicBezTo>
                <a:cubicBezTo>
                  <a:pt x="125834" y="1950642"/>
                  <a:pt x="130686" y="1945790"/>
                  <a:pt x="134045" y="1940191"/>
                </a:cubicBezTo>
                <a:cubicBezTo>
                  <a:pt x="135724" y="1937392"/>
                  <a:pt x="137591" y="1934407"/>
                  <a:pt x="137777" y="1931421"/>
                </a:cubicBezTo>
                <a:cubicBezTo>
                  <a:pt x="138897" y="1841661"/>
                  <a:pt x="138710" y="1751715"/>
                  <a:pt x="141323" y="1661955"/>
                </a:cubicBezTo>
                <a:cubicBezTo>
                  <a:pt x="142816" y="1613623"/>
                  <a:pt x="136658" y="1567343"/>
                  <a:pt x="122289" y="1521437"/>
                </a:cubicBezTo>
                <a:cubicBezTo>
                  <a:pt x="115011" y="1498671"/>
                  <a:pt x="110345" y="1475344"/>
                  <a:pt x="109786" y="1450898"/>
                </a:cubicBezTo>
                <a:cubicBezTo>
                  <a:pt x="109599" y="1440075"/>
                  <a:pt x="106800" y="1428505"/>
                  <a:pt x="102135" y="1418428"/>
                </a:cubicBezTo>
                <a:cubicBezTo>
                  <a:pt x="79181" y="1368603"/>
                  <a:pt x="72463" y="1315979"/>
                  <a:pt x="74143" y="1262048"/>
                </a:cubicBezTo>
                <a:cubicBezTo>
                  <a:pt x="76196" y="1192069"/>
                  <a:pt x="76942" y="1122090"/>
                  <a:pt x="81421" y="1052298"/>
                </a:cubicBezTo>
                <a:cubicBezTo>
                  <a:pt x="83100" y="1026732"/>
                  <a:pt x="89632" y="999860"/>
                  <a:pt x="101015" y="977094"/>
                </a:cubicBezTo>
                <a:cubicBezTo>
                  <a:pt x="122662" y="934360"/>
                  <a:pt x="133112" y="889573"/>
                  <a:pt x="140390" y="842921"/>
                </a:cubicBezTo>
                <a:cubicBezTo>
                  <a:pt x="147481" y="797201"/>
                  <a:pt x="151027" y="751668"/>
                  <a:pt x="148227" y="705388"/>
                </a:cubicBezTo>
                <a:cubicBezTo>
                  <a:pt x="144495" y="643434"/>
                  <a:pt x="149160" y="581479"/>
                  <a:pt x="158491" y="520271"/>
                </a:cubicBezTo>
                <a:cubicBezTo>
                  <a:pt x="163716" y="485188"/>
                  <a:pt x="175473" y="451038"/>
                  <a:pt x="184057" y="416515"/>
                </a:cubicBezTo>
                <a:cubicBezTo>
                  <a:pt x="190215" y="392069"/>
                  <a:pt x="197306" y="367810"/>
                  <a:pt x="201971" y="343177"/>
                </a:cubicBezTo>
                <a:cubicBezTo>
                  <a:pt x="204770" y="327875"/>
                  <a:pt x="204770" y="311640"/>
                  <a:pt x="203837" y="295965"/>
                </a:cubicBezTo>
                <a:cubicBezTo>
                  <a:pt x="202718" y="277304"/>
                  <a:pt x="209622" y="260695"/>
                  <a:pt x="213354" y="243154"/>
                </a:cubicBezTo>
                <a:cubicBezTo>
                  <a:pt x="214847" y="236436"/>
                  <a:pt x="218393" y="230091"/>
                  <a:pt x="218393" y="223373"/>
                </a:cubicBezTo>
                <a:cubicBezTo>
                  <a:pt x="218580" y="216842"/>
                  <a:pt x="215780" y="210310"/>
                  <a:pt x="213728" y="203966"/>
                </a:cubicBezTo>
                <a:cubicBezTo>
                  <a:pt x="206263" y="181572"/>
                  <a:pt x="197306" y="159552"/>
                  <a:pt x="191334" y="136786"/>
                </a:cubicBezTo>
                <a:cubicBezTo>
                  <a:pt x="186669" y="118871"/>
                  <a:pt x="185176" y="100210"/>
                  <a:pt x="182750" y="81735"/>
                </a:cubicBezTo>
                <a:cubicBezTo>
                  <a:pt x="182004" y="75577"/>
                  <a:pt x="183683" y="70725"/>
                  <a:pt x="191334" y="68486"/>
                </a:cubicBezTo>
                <a:cubicBezTo>
                  <a:pt x="195440" y="67366"/>
                  <a:pt x="198052" y="61768"/>
                  <a:pt x="201785" y="58409"/>
                </a:cubicBezTo>
                <a:cubicBezTo>
                  <a:pt x="206263" y="54490"/>
                  <a:pt x="210929" y="50758"/>
                  <a:pt x="215407" y="47026"/>
                </a:cubicBezTo>
                <a:cubicBezTo>
                  <a:pt x="219139" y="43854"/>
                  <a:pt x="223805" y="41241"/>
                  <a:pt x="226044" y="37322"/>
                </a:cubicBezTo>
                <a:cubicBezTo>
                  <a:pt x="231082" y="28178"/>
                  <a:pt x="235188" y="18288"/>
                  <a:pt x="239293" y="8584"/>
                </a:cubicBezTo>
                <a:cubicBezTo>
                  <a:pt x="242279" y="1866"/>
                  <a:pt x="251423" y="373"/>
                  <a:pt x="259074" y="3732"/>
                </a:cubicBezTo>
                <a:cubicBezTo>
                  <a:pt x="278295" y="11943"/>
                  <a:pt x="281654" y="29111"/>
                  <a:pt x="285200" y="46466"/>
                </a:cubicBezTo>
                <a:cubicBezTo>
                  <a:pt x="285946" y="50198"/>
                  <a:pt x="287066" y="53744"/>
                  <a:pt x="288185" y="57289"/>
                </a:cubicBezTo>
                <a:cubicBezTo>
                  <a:pt x="289305" y="57103"/>
                  <a:pt x="290425" y="57103"/>
                  <a:pt x="291731" y="56916"/>
                </a:cubicBezTo>
                <a:cubicBezTo>
                  <a:pt x="291918" y="53744"/>
                  <a:pt x="292477" y="50385"/>
                  <a:pt x="292104" y="47213"/>
                </a:cubicBezTo>
                <a:cubicBezTo>
                  <a:pt x="290611" y="34523"/>
                  <a:pt x="289678" y="22207"/>
                  <a:pt x="297516" y="10450"/>
                </a:cubicBezTo>
                <a:cubicBezTo>
                  <a:pt x="300688" y="5785"/>
                  <a:pt x="302928" y="3172"/>
                  <a:pt x="308526" y="2986"/>
                </a:cubicBezTo>
                <a:cubicBezTo>
                  <a:pt x="313938" y="2799"/>
                  <a:pt x="319349" y="933"/>
                  <a:pt x="324948" y="0"/>
                </a:cubicBezTo>
                <a:cubicBezTo>
                  <a:pt x="328680" y="0"/>
                  <a:pt x="332412" y="0"/>
                  <a:pt x="336144" y="0"/>
                </a:cubicBezTo>
                <a:cubicBezTo>
                  <a:pt x="342676" y="1866"/>
                  <a:pt x="349207" y="3172"/>
                  <a:pt x="355552" y="5598"/>
                </a:cubicBezTo>
                <a:cubicBezTo>
                  <a:pt x="359471" y="7091"/>
                  <a:pt x="362830" y="10264"/>
                  <a:pt x="366189" y="12690"/>
                </a:cubicBezTo>
                <a:cubicBezTo>
                  <a:pt x="369921" y="15302"/>
                  <a:pt x="373093" y="18661"/>
                  <a:pt x="377012" y="20900"/>
                </a:cubicBezTo>
                <a:cubicBezTo>
                  <a:pt x="384103" y="25006"/>
                  <a:pt x="389515" y="29484"/>
                  <a:pt x="390635" y="38442"/>
                </a:cubicBezTo>
                <a:cubicBezTo>
                  <a:pt x="391008" y="41054"/>
                  <a:pt x="394740" y="44413"/>
                  <a:pt x="397726" y="45346"/>
                </a:cubicBezTo>
                <a:cubicBezTo>
                  <a:pt x="405004" y="47959"/>
                  <a:pt x="408549" y="52438"/>
                  <a:pt x="407803" y="59902"/>
                </a:cubicBezTo>
                <a:cubicBezTo>
                  <a:pt x="406870" y="69606"/>
                  <a:pt x="405750" y="79496"/>
                  <a:pt x="404817" y="89200"/>
                </a:cubicBezTo>
                <a:cubicBezTo>
                  <a:pt x="404630" y="91066"/>
                  <a:pt x="404071" y="92932"/>
                  <a:pt x="404444" y="94798"/>
                </a:cubicBezTo>
                <a:cubicBezTo>
                  <a:pt x="411162" y="126149"/>
                  <a:pt x="404817" y="156566"/>
                  <a:pt x="398099" y="186984"/>
                </a:cubicBezTo>
                <a:cubicBezTo>
                  <a:pt x="393807" y="206391"/>
                  <a:pt x="392874" y="225426"/>
                  <a:pt x="399778" y="244833"/>
                </a:cubicBezTo>
                <a:cubicBezTo>
                  <a:pt x="402018" y="251178"/>
                  <a:pt x="400152" y="259389"/>
                  <a:pt x="399219" y="266667"/>
                </a:cubicBezTo>
                <a:cubicBezTo>
                  <a:pt x="397539" y="280103"/>
                  <a:pt x="394927" y="293539"/>
                  <a:pt x="393434" y="306975"/>
                </a:cubicBezTo>
                <a:cubicBezTo>
                  <a:pt x="392687" y="313319"/>
                  <a:pt x="393061" y="320037"/>
                  <a:pt x="394553" y="326196"/>
                </a:cubicBezTo>
                <a:cubicBezTo>
                  <a:pt x="399219" y="344857"/>
                  <a:pt x="405004" y="362958"/>
                  <a:pt x="409482" y="381619"/>
                </a:cubicBezTo>
                <a:cubicBezTo>
                  <a:pt x="423291" y="438722"/>
                  <a:pt x="437660" y="495638"/>
                  <a:pt x="449977" y="552928"/>
                </a:cubicBezTo>
                <a:cubicBezTo>
                  <a:pt x="468638" y="639515"/>
                  <a:pt x="471810" y="726662"/>
                  <a:pt x="458188" y="814369"/>
                </a:cubicBezTo>
                <a:cubicBezTo>
                  <a:pt x="450910" y="861395"/>
                  <a:pt x="455948" y="907115"/>
                  <a:pt x="467705" y="952834"/>
                </a:cubicBezTo>
                <a:cubicBezTo>
                  <a:pt x="482634" y="1011243"/>
                  <a:pt x="495136" y="1070212"/>
                  <a:pt x="511558" y="1128248"/>
                </a:cubicBezTo>
                <a:cubicBezTo>
                  <a:pt x="528726" y="1189270"/>
                  <a:pt x="524434" y="1250852"/>
                  <a:pt x="521075" y="1312433"/>
                </a:cubicBezTo>
                <a:cubicBezTo>
                  <a:pt x="519582" y="1340425"/>
                  <a:pt x="513238" y="1368230"/>
                  <a:pt x="508199" y="1396035"/>
                </a:cubicBezTo>
                <a:cubicBezTo>
                  <a:pt x="499055" y="1446046"/>
                  <a:pt x="488605" y="1495685"/>
                  <a:pt x="479461" y="1545696"/>
                </a:cubicBezTo>
                <a:cubicBezTo>
                  <a:pt x="473863" y="1576114"/>
                  <a:pt x="482074" y="1604852"/>
                  <a:pt x="492897" y="1633030"/>
                </a:cubicBezTo>
                <a:cubicBezTo>
                  <a:pt x="505587" y="1665874"/>
                  <a:pt x="519396" y="1697598"/>
                  <a:pt x="538990" y="1727269"/>
                </a:cubicBezTo>
                <a:cubicBezTo>
                  <a:pt x="552053" y="1747049"/>
                  <a:pt x="558024" y="1771495"/>
                  <a:pt x="567168" y="1793889"/>
                </a:cubicBezTo>
                <a:cubicBezTo>
                  <a:pt x="584710" y="1836809"/>
                  <a:pt x="587136" y="1883462"/>
                  <a:pt x="599079" y="1927875"/>
                </a:cubicBezTo>
                <a:cubicBezTo>
                  <a:pt x="609342" y="1966504"/>
                  <a:pt x="621285" y="2004946"/>
                  <a:pt x="631922" y="2043574"/>
                </a:cubicBezTo>
                <a:cubicBezTo>
                  <a:pt x="636587" y="2060555"/>
                  <a:pt x="638453" y="2077537"/>
                  <a:pt x="633975" y="2095265"/>
                </a:cubicBezTo>
                <a:cubicBezTo>
                  <a:pt x="632109" y="2102916"/>
                  <a:pt x="633602" y="2112060"/>
                  <a:pt x="635468" y="2119898"/>
                </a:cubicBezTo>
                <a:cubicBezTo>
                  <a:pt x="643492" y="2152555"/>
                  <a:pt x="653569" y="2184652"/>
                  <a:pt x="660100" y="2217495"/>
                </a:cubicBezTo>
                <a:cubicBezTo>
                  <a:pt x="665139" y="2242501"/>
                  <a:pt x="666632" y="2268440"/>
                  <a:pt x="668498" y="2294006"/>
                </a:cubicBezTo>
                <a:cubicBezTo>
                  <a:pt x="669617" y="2311734"/>
                  <a:pt x="660474" y="2324796"/>
                  <a:pt x="643679" y="2330581"/>
                </a:cubicBezTo>
                <a:cubicBezTo>
                  <a:pt x="631736" y="2334687"/>
                  <a:pt x="619046" y="2337299"/>
                  <a:pt x="606543" y="2338232"/>
                </a:cubicBezTo>
                <a:cubicBezTo>
                  <a:pt x="506333" y="2345137"/>
                  <a:pt x="406123" y="2351295"/>
                  <a:pt x="306100" y="2358386"/>
                </a:cubicBezTo>
                <a:cubicBezTo>
                  <a:pt x="276989" y="2360439"/>
                  <a:pt x="248064" y="2364358"/>
                  <a:pt x="218953" y="2367903"/>
                </a:cubicBezTo>
                <a:cubicBezTo>
                  <a:pt x="209809" y="2369023"/>
                  <a:pt x="200292" y="2370703"/>
                  <a:pt x="191894" y="2374435"/>
                </a:cubicBezTo>
                <a:cubicBezTo>
                  <a:pt x="160917" y="2388431"/>
                  <a:pt x="128633" y="2388057"/>
                  <a:pt x="95790" y="2385818"/>
                </a:cubicBezTo>
                <a:cubicBezTo>
                  <a:pt x="84033" y="2385071"/>
                  <a:pt x="71904" y="2387498"/>
                  <a:pt x="59961" y="2388431"/>
                </a:cubicBezTo>
                <a:cubicBezTo>
                  <a:pt x="52496" y="2388617"/>
                  <a:pt x="45032" y="2388617"/>
                  <a:pt x="37567" y="2388617"/>
                </a:cubicBezTo>
                <a:close/>
                <a:moveTo>
                  <a:pt x="272883" y="979893"/>
                </a:moveTo>
                <a:cubicBezTo>
                  <a:pt x="273816" y="979893"/>
                  <a:pt x="274936" y="979893"/>
                  <a:pt x="275869" y="979893"/>
                </a:cubicBezTo>
                <a:cubicBezTo>
                  <a:pt x="276989" y="1013669"/>
                  <a:pt x="277922" y="1047633"/>
                  <a:pt x="279415" y="1081409"/>
                </a:cubicBezTo>
                <a:cubicBezTo>
                  <a:pt x="280161" y="1096898"/>
                  <a:pt x="280908" y="1112386"/>
                  <a:pt x="283333" y="1127502"/>
                </a:cubicBezTo>
                <a:cubicBezTo>
                  <a:pt x="284453" y="1134033"/>
                  <a:pt x="290238" y="1139818"/>
                  <a:pt x="293970" y="1145790"/>
                </a:cubicBezTo>
                <a:cubicBezTo>
                  <a:pt x="298076" y="1140005"/>
                  <a:pt x="304234" y="1134780"/>
                  <a:pt x="306100" y="1128435"/>
                </a:cubicBezTo>
                <a:cubicBezTo>
                  <a:pt x="311325" y="1110707"/>
                  <a:pt x="315617" y="1092419"/>
                  <a:pt x="318976" y="1074131"/>
                </a:cubicBezTo>
                <a:cubicBezTo>
                  <a:pt x="320842" y="1064241"/>
                  <a:pt x="320469" y="1053791"/>
                  <a:pt x="319909" y="1043527"/>
                </a:cubicBezTo>
                <a:cubicBezTo>
                  <a:pt x="318603" y="1018708"/>
                  <a:pt x="315244" y="994075"/>
                  <a:pt x="315057" y="969256"/>
                </a:cubicBezTo>
                <a:cubicBezTo>
                  <a:pt x="314311" y="914206"/>
                  <a:pt x="314684" y="859156"/>
                  <a:pt x="315244" y="804106"/>
                </a:cubicBezTo>
                <a:cubicBezTo>
                  <a:pt x="315430" y="790483"/>
                  <a:pt x="315057" y="776301"/>
                  <a:pt x="318789" y="763424"/>
                </a:cubicBezTo>
                <a:cubicBezTo>
                  <a:pt x="326067" y="738419"/>
                  <a:pt x="324201" y="713413"/>
                  <a:pt x="321962" y="688407"/>
                </a:cubicBezTo>
                <a:cubicBezTo>
                  <a:pt x="317483" y="635969"/>
                  <a:pt x="314871" y="583532"/>
                  <a:pt x="321215" y="531094"/>
                </a:cubicBezTo>
                <a:cubicBezTo>
                  <a:pt x="324761" y="501796"/>
                  <a:pt x="329053" y="472498"/>
                  <a:pt x="330173" y="443014"/>
                </a:cubicBezTo>
                <a:cubicBezTo>
                  <a:pt x="331852" y="402706"/>
                  <a:pt x="329426" y="362211"/>
                  <a:pt x="320842" y="322463"/>
                </a:cubicBezTo>
                <a:cubicBezTo>
                  <a:pt x="320282" y="319851"/>
                  <a:pt x="318043" y="316492"/>
                  <a:pt x="315990" y="315745"/>
                </a:cubicBezTo>
                <a:cubicBezTo>
                  <a:pt x="313751" y="314999"/>
                  <a:pt x="309272" y="316119"/>
                  <a:pt x="307966" y="317985"/>
                </a:cubicBezTo>
                <a:cubicBezTo>
                  <a:pt x="300875" y="328435"/>
                  <a:pt x="291544" y="338512"/>
                  <a:pt x="288372" y="350082"/>
                </a:cubicBezTo>
                <a:cubicBezTo>
                  <a:pt x="283893" y="366503"/>
                  <a:pt x="281281" y="384418"/>
                  <a:pt x="282400" y="401400"/>
                </a:cubicBezTo>
                <a:cubicBezTo>
                  <a:pt x="287252" y="468953"/>
                  <a:pt x="293597" y="536133"/>
                  <a:pt x="294343" y="604059"/>
                </a:cubicBezTo>
                <a:cubicBezTo>
                  <a:pt x="294717" y="633917"/>
                  <a:pt x="291731" y="663028"/>
                  <a:pt x="286506" y="692139"/>
                </a:cubicBezTo>
                <a:cubicBezTo>
                  <a:pt x="279974" y="728528"/>
                  <a:pt x="272697" y="764917"/>
                  <a:pt x="278482" y="802239"/>
                </a:cubicBezTo>
                <a:cubicBezTo>
                  <a:pt x="280721" y="817542"/>
                  <a:pt x="280534" y="832470"/>
                  <a:pt x="275309" y="847213"/>
                </a:cubicBezTo>
                <a:cubicBezTo>
                  <a:pt x="273443" y="852624"/>
                  <a:pt x="273070" y="858783"/>
                  <a:pt x="273070" y="864754"/>
                </a:cubicBezTo>
                <a:cubicBezTo>
                  <a:pt x="272883" y="903382"/>
                  <a:pt x="272883" y="941638"/>
                  <a:pt x="272883" y="979893"/>
                </a:cubicBezTo>
                <a:close/>
                <a:moveTo>
                  <a:pt x="300688" y="2098997"/>
                </a:moveTo>
                <a:cubicBezTo>
                  <a:pt x="301435" y="2098811"/>
                  <a:pt x="302181" y="2098624"/>
                  <a:pt x="302928" y="2098624"/>
                </a:cubicBezTo>
                <a:cubicBezTo>
                  <a:pt x="302928" y="2092093"/>
                  <a:pt x="304234" y="2085375"/>
                  <a:pt x="302741" y="2079216"/>
                </a:cubicBezTo>
                <a:cubicBezTo>
                  <a:pt x="299009" y="2063541"/>
                  <a:pt x="297516" y="2046560"/>
                  <a:pt x="279041" y="2038909"/>
                </a:cubicBezTo>
                <a:cubicBezTo>
                  <a:pt x="266352" y="2033684"/>
                  <a:pt x="254222" y="2040775"/>
                  <a:pt x="255155" y="2054211"/>
                </a:cubicBezTo>
                <a:cubicBezTo>
                  <a:pt x="255715" y="2061862"/>
                  <a:pt x="253289" y="2067647"/>
                  <a:pt x="248064" y="2073432"/>
                </a:cubicBezTo>
                <a:cubicBezTo>
                  <a:pt x="241159" y="2081269"/>
                  <a:pt x="235748" y="2090227"/>
                  <a:pt x="229590" y="2098811"/>
                </a:cubicBezTo>
                <a:cubicBezTo>
                  <a:pt x="228283" y="2100490"/>
                  <a:pt x="227350" y="2102730"/>
                  <a:pt x="225671" y="2104036"/>
                </a:cubicBezTo>
                <a:cubicBezTo>
                  <a:pt x="215780" y="2110940"/>
                  <a:pt x="206263" y="2118592"/>
                  <a:pt x="195626" y="2124190"/>
                </a:cubicBezTo>
                <a:cubicBezTo>
                  <a:pt x="182564" y="2131094"/>
                  <a:pt x="177712" y="2140798"/>
                  <a:pt x="176592" y="2155354"/>
                </a:cubicBezTo>
                <a:cubicBezTo>
                  <a:pt x="174913" y="2174575"/>
                  <a:pt x="172114" y="2194355"/>
                  <a:pt x="165396" y="2212270"/>
                </a:cubicBezTo>
                <a:cubicBezTo>
                  <a:pt x="157931" y="2231678"/>
                  <a:pt x="145055" y="2249032"/>
                  <a:pt x="135165" y="2267507"/>
                </a:cubicBezTo>
                <a:cubicBezTo>
                  <a:pt x="132925" y="2271612"/>
                  <a:pt x="132552" y="2276837"/>
                  <a:pt x="131432" y="2281689"/>
                </a:cubicBezTo>
                <a:cubicBezTo>
                  <a:pt x="137031" y="2282996"/>
                  <a:pt x="142816" y="2285048"/>
                  <a:pt x="148601" y="2285608"/>
                </a:cubicBezTo>
                <a:cubicBezTo>
                  <a:pt x="153452" y="2285981"/>
                  <a:pt x="158304" y="2283929"/>
                  <a:pt x="163156" y="2283929"/>
                </a:cubicBezTo>
                <a:cubicBezTo>
                  <a:pt x="174913" y="2283555"/>
                  <a:pt x="186856" y="2284488"/>
                  <a:pt x="198612" y="2283182"/>
                </a:cubicBezTo>
                <a:cubicBezTo>
                  <a:pt x="214288" y="2281503"/>
                  <a:pt x="229590" y="2277024"/>
                  <a:pt x="245265" y="2275904"/>
                </a:cubicBezTo>
                <a:cubicBezTo>
                  <a:pt x="260007" y="2274785"/>
                  <a:pt x="274190" y="2273478"/>
                  <a:pt x="287066" y="2265641"/>
                </a:cubicBezTo>
                <a:cubicBezTo>
                  <a:pt x="289492" y="2264148"/>
                  <a:pt x="293224" y="2262282"/>
                  <a:pt x="293597" y="2260042"/>
                </a:cubicBezTo>
                <a:cubicBezTo>
                  <a:pt x="296023" y="2242501"/>
                  <a:pt x="303301" y="2225146"/>
                  <a:pt x="296956" y="2206858"/>
                </a:cubicBezTo>
                <a:cubicBezTo>
                  <a:pt x="294717" y="2200513"/>
                  <a:pt x="294157" y="2193609"/>
                  <a:pt x="293970" y="2186891"/>
                </a:cubicBezTo>
                <a:cubicBezTo>
                  <a:pt x="293970" y="2184278"/>
                  <a:pt x="296956" y="2179240"/>
                  <a:pt x="298822" y="2179053"/>
                </a:cubicBezTo>
                <a:cubicBezTo>
                  <a:pt x="312072" y="2177934"/>
                  <a:pt x="313191" y="2169350"/>
                  <a:pt x="312072" y="2159273"/>
                </a:cubicBezTo>
                <a:cubicBezTo>
                  <a:pt x="311512" y="2153674"/>
                  <a:pt x="310579" y="2148262"/>
                  <a:pt x="309459" y="2142851"/>
                </a:cubicBezTo>
                <a:cubicBezTo>
                  <a:pt x="306287" y="2127922"/>
                  <a:pt x="303487" y="2113366"/>
                  <a:pt x="300688" y="2098997"/>
                </a:cubicBezTo>
                <a:close/>
                <a:moveTo>
                  <a:pt x="547761" y="2253884"/>
                </a:moveTo>
                <a:cubicBezTo>
                  <a:pt x="549067" y="2253324"/>
                  <a:pt x="550560" y="2252764"/>
                  <a:pt x="551866" y="2252205"/>
                </a:cubicBezTo>
                <a:cubicBezTo>
                  <a:pt x="550933" y="2246793"/>
                  <a:pt x="550000" y="2241195"/>
                  <a:pt x="548880" y="2235783"/>
                </a:cubicBezTo>
                <a:cubicBezTo>
                  <a:pt x="547387" y="2227945"/>
                  <a:pt x="548321" y="2217682"/>
                  <a:pt x="543842" y="2212830"/>
                </a:cubicBezTo>
                <a:cubicBezTo>
                  <a:pt x="534698" y="2202939"/>
                  <a:pt x="531339" y="2190996"/>
                  <a:pt x="525554" y="2179800"/>
                </a:cubicBezTo>
                <a:cubicBezTo>
                  <a:pt x="523688" y="2176254"/>
                  <a:pt x="521822" y="2172522"/>
                  <a:pt x="521262" y="2168603"/>
                </a:cubicBezTo>
                <a:cubicBezTo>
                  <a:pt x="519209" y="2148636"/>
                  <a:pt x="517530" y="2128482"/>
                  <a:pt x="515477" y="2108515"/>
                </a:cubicBezTo>
                <a:cubicBezTo>
                  <a:pt x="515104" y="2104782"/>
                  <a:pt x="513424" y="2100864"/>
                  <a:pt x="511185" y="2098064"/>
                </a:cubicBezTo>
                <a:cubicBezTo>
                  <a:pt x="500548" y="2084815"/>
                  <a:pt x="489538" y="2071752"/>
                  <a:pt x="478342" y="2058876"/>
                </a:cubicBezTo>
                <a:cubicBezTo>
                  <a:pt x="475916" y="2056077"/>
                  <a:pt x="471997" y="2053464"/>
                  <a:pt x="468451" y="2052904"/>
                </a:cubicBezTo>
                <a:cubicBezTo>
                  <a:pt x="455762" y="2050852"/>
                  <a:pt x="445311" y="2057943"/>
                  <a:pt x="441206" y="2070259"/>
                </a:cubicBezTo>
                <a:cubicBezTo>
                  <a:pt x="436541" y="2083695"/>
                  <a:pt x="440646" y="2097131"/>
                  <a:pt x="442326" y="2110381"/>
                </a:cubicBezTo>
                <a:cubicBezTo>
                  <a:pt x="442699" y="2113553"/>
                  <a:pt x="447364" y="2116165"/>
                  <a:pt x="449977" y="2119151"/>
                </a:cubicBezTo>
                <a:cubicBezTo>
                  <a:pt x="467518" y="2138372"/>
                  <a:pt x="484873" y="2157780"/>
                  <a:pt x="502414" y="2177001"/>
                </a:cubicBezTo>
                <a:cubicBezTo>
                  <a:pt x="505027" y="2179800"/>
                  <a:pt x="507826" y="2182599"/>
                  <a:pt x="510625" y="2185398"/>
                </a:cubicBezTo>
                <a:cubicBezTo>
                  <a:pt x="524621" y="2199767"/>
                  <a:pt x="542162" y="2211524"/>
                  <a:pt x="540110" y="2235969"/>
                </a:cubicBezTo>
                <a:cubicBezTo>
                  <a:pt x="539736" y="2241381"/>
                  <a:pt x="545148" y="2247726"/>
                  <a:pt x="547761" y="2253884"/>
                </a:cubicBezTo>
                <a:close/>
                <a:moveTo>
                  <a:pt x="296210" y="183252"/>
                </a:moveTo>
                <a:cubicBezTo>
                  <a:pt x="296210" y="174481"/>
                  <a:pt x="296396" y="166457"/>
                  <a:pt x="295836" y="158432"/>
                </a:cubicBezTo>
                <a:cubicBezTo>
                  <a:pt x="295836" y="157499"/>
                  <a:pt x="290425" y="155633"/>
                  <a:pt x="289492" y="156380"/>
                </a:cubicBezTo>
                <a:cubicBezTo>
                  <a:pt x="284640" y="160858"/>
                  <a:pt x="288745" y="178960"/>
                  <a:pt x="296210" y="183252"/>
                </a:cubicBezTo>
                <a:close/>
                <a:moveTo>
                  <a:pt x="247691" y="36016"/>
                </a:moveTo>
                <a:cubicBezTo>
                  <a:pt x="245265" y="37322"/>
                  <a:pt x="243772" y="37882"/>
                  <a:pt x="243772" y="38255"/>
                </a:cubicBezTo>
                <a:cubicBezTo>
                  <a:pt x="244145" y="44040"/>
                  <a:pt x="244705" y="49825"/>
                  <a:pt x="245638" y="55610"/>
                </a:cubicBezTo>
                <a:cubicBezTo>
                  <a:pt x="245638" y="56170"/>
                  <a:pt x="248811" y="57103"/>
                  <a:pt x="249557" y="56543"/>
                </a:cubicBezTo>
                <a:cubicBezTo>
                  <a:pt x="250677" y="55610"/>
                  <a:pt x="251983" y="53557"/>
                  <a:pt x="251796" y="52251"/>
                </a:cubicBezTo>
                <a:cubicBezTo>
                  <a:pt x="251236" y="47772"/>
                  <a:pt x="249930" y="43480"/>
                  <a:pt x="248811" y="39188"/>
                </a:cubicBezTo>
                <a:cubicBezTo>
                  <a:pt x="248437" y="37882"/>
                  <a:pt x="248064" y="36762"/>
                  <a:pt x="247691" y="36016"/>
                </a:cubicBezTo>
                <a:close/>
                <a:moveTo>
                  <a:pt x="346968" y="26125"/>
                </a:moveTo>
                <a:cubicBezTo>
                  <a:pt x="339690" y="34150"/>
                  <a:pt x="340250" y="44600"/>
                  <a:pt x="346968" y="48146"/>
                </a:cubicBezTo>
                <a:cubicBezTo>
                  <a:pt x="346968" y="41241"/>
                  <a:pt x="346968" y="34710"/>
                  <a:pt x="346968" y="26125"/>
                </a:cubicBezTo>
                <a:close/>
                <a:moveTo>
                  <a:pt x="383357" y="56916"/>
                </a:moveTo>
                <a:cubicBezTo>
                  <a:pt x="376639" y="65500"/>
                  <a:pt x="378318" y="69046"/>
                  <a:pt x="391008" y="70352"/>
                </a:cubicBezTo>
                <a:cubicBezTo>
                  <a:pt x="388582" y="66060"/>
                  <a:pt x="386156" y="61768"/>
                  <a:pt x="383357" y="56916"/>
                </a:cubicBezTo>
                <a:close/>
              </a:path>
            </a:pathLst>
          </a:custGeom>
          <a:solidFill>
            <a:schemeClr val="accent5"/>
          </a:solidFill>
          <a:ln w="18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95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2021-04-14T02:31:30Z</dcterms:modified>
</cp:coreProperties>
</file>