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82168"/>
            <a:ext cx="83755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78488" y="219006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0" y="3041898"/>
            <a:ext cx="9144000" cy="1762100"/>
          </a:xfrm>
          <a:prstGeom prst="rect">
            <a:avLst/>
          </a:prstGeom>
          <a:solidFill>
            <a:srgbClr val="FFC00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987824" y="4209266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987824" y="3187506"/>
            <a:ext cx="47880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768287" y="3041898"/>
            <a:ext cx="375712" cy="1762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Rectangle 14"/>
          <p:cNvSpPr/>
          <p:nvPr/>
        </p:nvSpPr>
        <p:spPr>
          <a:xfrm>
            <a:off x="8375551" y="3041898"/>
            <a:ext cx="392791" cy="1762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2016-01-25T08:26:55Z</dcterms:modified>
</cp:coreProperties>
</file>