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6" y="-2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323528" y="1059582"/>
            <a:ext cx="3888432" cy="3888432"/>
          </a:xfrm>
          <a:prstGeom prst="ellipse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323528" y="3001531"/>
            <a:ext cx="388843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323528" y="2057932"/>
            <a:ext cx="388843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2800" b="1" dirty="0" smtClean="0"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988" y="357643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271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2015-08-09T04:59:36Z</dcterms:modified>
</cp:coreProperties>
</file>