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1" name="자유형: 도형 55">
            <a:extLst>
              <a:ext uri="{FF2B5EF4-FFF2-40B4-BE49-F238E27FC236}">
                <a16:creationId xmlns:a16="http://schemas.microsoft.com/office/drawing/2014/main" id="{0C05FF7B-9E92-4B35-BC1D-5391E986FC3D}"/>
              </a:ext>
            </a:extLst>
          </p:cNvPr>
          <p:cNvSpPr/>
          <p:nvPr/>
        </p:nvSpPr>
        <p:spPr>
          <a:xfrm rot="3909682">
            <a:off x="8643944" y="3125818"/>
            <a:ext cx="847466" cy="163866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2" name="자유형: 도형 52">
            <a:extLst>
              <a:ext uri="{FF2B5EF4-FFF2-40B4-BE49-F238E27FC236}">
                <a16:creationId xmlns:a16="http://schemas.microsoft.com/office/drawing/2014/main" id="{28B880BD-3A33-4CDF-AF59-7A8FCE6EEA9B}"/>
              </a:ext>
            </a:extLst>
          </p:cNvPr>
          <p:cNvSpPr/>
          <p:nvPr/>
        </p:nvSpPr>
        <p:spPr>
          <a:xfrm rot="17698001">
            <a:off x="2696168" y="3089434"/>
            <a:ext cx="847466" cy="171362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3" name="자유형: 도형 54">
            <a:extLst>
              <a:ext uri="{FF2B5EF4-FFF2-40B4-BE49-F238E27FC236}">
                <a16:creationId xmlns:a16="http://schemas.microsoft.com/office/drawing/2014/main" id="{D10D892D-05D8-4C47-9509-A2A9A3512E18}"/>
              </a:ext>
            </a:extLst>
          </p:cNvPr>
          <p:cNvSpPr/>
          <p:nvPr/>
        </p:nvSpPr>
        <p:spPr>
          <a:xfrm rot="3909682">
            <a:off x="4661084" y="3187197"/>
            <a:ext cx="847466" cy="1479856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4" name="Oval 5">
            <a:extLst>
              <a:ext uri="{FF2B5EF4-FFF2-40B4-BE49-F238E27FC236}">
                <a16:creationId xmlns:a16="http://schemas.microsoft.com/office/drawing/2014/main" id="{3EC72940-F552-4F3E-9316-126E634F7E40}"/>
              </a:ext>
            </a:extLst>
          </p:cNvPr>
          <p:cNvSpPr/>
          <p:nvPr/>
        </p:nvSpPr>
        <p:spPr>
          <a:xfrm>
            <a:off x="1599168" y="296336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5" name="Oval 6">
            <a:extLst>
              <a:ext uri="{FF2B5EF4-FFF2-40B4-BE49-F238E27FC236}">
                <a16:creationId xmlns:a16="http://schemas.microsoft.com/office/drawing/2014/main" id="{44BFFDFA-D2FA-480E-862F-FC7CAA7250CC}"/>
              </a:ext>
            </a:extLst>
          </p:cNvPr>
          <p:cNvSpPr/>
          <p:nvPr/>
        </p:nvSpPr>
        <p:spPr>
          <a:xfrm>
            <a:off x="3593516" y="387824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6" name="Oval 7">
            <a:extLst>
              <a:ext uri="{FF2B5EF4-FFF2-40B4-BE49-F238E27FC236}">
                <a16:creationId xmlns:a16="http://schemas.microsoft.com/office/drawing/2014/main" id="{2B58B107-91CC-4B49-924C-DC6F49CB86C9}"/>
              </a:ext>
            </a:extLst>
          </p:cNvPr>
          <p:cNvSpPr/>
          <p:nvPr/>
        </p:nvSpPr>
        <p:spPr>
          <a:xfrm>
            <a:off x="5581472" y="296336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7" name="Oval 8">
            <a:extLst>
              <a:ext uri="{FF2B5EF4-FFF2-40B4-BE49-F238E27FC236}">
                <a16:creationId xmlns:a16="http://schemas.microsoft.com/office/drawing/2014/main" id="{E1110D39-0364-43F9-BB8D-AC12F3BDA0D3}"/>
              </a:ext>
            </a:extLst>
          </p:cNvPr>
          <p:cNvSpPr/>
          <p:nvPr/>
        </p:nvSpPr>
        <p:spPr>
          <a:xfrm>
            <a:off x="7572624" y="387824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8" name="Oval 9">
            <a:extLst>
              <a:ext uri="{FF2B5EF4-FFF2-40B4-BE49-F238E27FC236}">
                <a16:creationId xmlns:a16="http://schemas.microsoft.com/office/drawing/2014/main" id="{9C2FE400-13E0-43AA-8843-0EFE842A185A}"/>
              </a:ext>
            </a:extLst>
          </p:cNvPr>
          <p:cNvSpPr/>
          <p:nvPr/>
        </p:nvSpPr>
        <p:spPr>
          <a:xfrm>
            <a:off x="9554046" y="2963360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9" name="Group 10">
            <a:extLst>
              <a:ext uri="{FF2B5EF4-FFF2-40B4-BE49-F238E27FC236}">
                <a16:creationId xmlns:a16="http://schemas.microsoft.com/office/drawing/2014/main" id="{09852D76-B580-44E0-AE51-780C8FC3D9E5}"/>
              </a:ext>
            </a:extLst>
          </p:cNvPr>
          <p:cNvGrpSpPr/>
          <p:nvPr/>
        </p:nvGrpSpPr>
        <p:grpSpPr>
          <a:xfrm>
            <a:off x="733433" y="1892190"/>
            <a:ext cx="2717424" cy="923330"/>
            <a:chOff x="3017859" y="4283314"/>
            <a:chExt cx="1890849" cy="923330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6C0D2148-3451-4796-AE60-4C1CDB7BDA0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2F060AE-C83F-43D8-A01A-2D3461FC13B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" name="Group 13">
            <a:extLst>
              <a:ext uri="{FF2B5EF4-FFF2-40B4-BE49-F238E27FC236}">
                <a16:creationId xmlns:a16="http://schemas.microsoft.com/office/drawing/2014/main" id="{9AF9AD01-E4C2-437A-BDFF-205D6DE405AB}"/>
              </a:ext>
            </a:extLst>
          </p:cNvPr>
          <p:cNvGrpSpPr/>
          <p:nvPr/>
        </p:nvGrpSpPr>
        <p:grpSpPr>
          <a:xfrm>
            <a:off x="8736951" y="1892190"/>
            <a:ext cx="2717424" cy="923330"/>
            <a:chOff x="3017859" y="4283314"/>
            <a:chExt cx="1890849" cy="923330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40B982DD-6A50-4464-8909-3FD17AF41C6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4D751CA1-D681-4953-B55E-9AFB9CAE2B4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" name="Group 16">
            <a:extLst>
              <a:ext uri="{FF2B5EF4-FFF2-40B4-BE49-F238E27FC236}">
                <a16:creationId xmlns:a16="http://schemas.microsoft.com/office/drawing/2014/main" id="{73CFC8AD-C586-4299-8031-52567DC232ED}"/>
              </a:ext>
            </a:extLst>
          </p:cNvPr>
          <p:cNvGrpSpPr/>
          <p:nvPr/>
        </p:nvGrpSpPr>
        <p:grpSpPr>
          <a:xfrm>
            <a:off x="4735192" y="1892190"/>
            <a:ext cx="2717424" cy="923330"/>
            <a:chOff x="3017859" y="4283314"/>
            <a:chExt cx="1890849" cy="923330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F69F3D86-4630-471F-A33A-2DB1C773382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9B07E18E-0515-4EAE-A658-9E3D3F36214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8" name="Group 19">
            <a:extLst>
              <a:ext uri="{FF2B5EF4-FFF2-40B4-BE49-F238E27FC236}">
                <a16:creationId xmlns:a16="http://schemas.microsoft.com/office/drawing/2014/main" id="{2839A182-0C91-41F4-82CD-044277ADC718}"/>
              </a:ext>
            </a:extLst>
          </p:cNvPr>
          <p:cNvGrpSpPr/>
          <p:nvPr/>
        </p:nvGrpSpPr>
        <p:grpSpPr>
          <a:xfrm>
            <a:off x="2734312" y="5039344"/>
            <a:ext cx="2717424" cy="923330"/>
            <a:chOff x="3017859" y="4283314"/>
            <a:chExt cx="1890849" cy="923330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242BF3C5-A6E2-495E-B67B-65817D4B704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637F2C4A-8CFC-4B83-9F96-072FD2A9F48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1" name="Group 22">
            <a:extLst>
              <a:ext uri="{FF2B5EF4-FFF2-40B4-BE49-F238E27FC236}">
                <a16:creationId xmlns:a16="http://schemas.microsoft.com/office/drawing/2014/main" id="{3A856E5B-787B-4E6A-8472-DA780B20FA76}"/>
              </a:ext>
            </a:extLst>
          </p:cNvPr>
          <p:cNvGrpSpPr/>
          <p:nvPr/>
        </p:nvGrpSpPr>
        <p:grpSpPr>
          <a:xfrm>
            <a:off x="6736072" y="5039344"/>
            <a:ext cx="2717424" cy="923330"/>
            <a:chOff x="3017859" y="4283314"/>
            <a:chExt cx="1890849" cy="923330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CDF2403C-8D4B-4A70-8B0D-DBF7AE87FF1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79916F2E-946B-43B5-AED6-464301280B1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4" name="직사각형 113">
            <a:extLst>
              <a:ext uri="{FF2B5EF4-FFF2-40B4-BE49-F238E27FC236}">
                <a16:creationId xmlns:a16="http://schemas.microsoft.com/office/drawing/2014/main" id="{5722B352-2B2C-4B4F-BBDC-1BBECA8A9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913" y="4268826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charset="0"/>
              </a:rPr>
              <a:t>2020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AFF663CE-FBEF-4A86-89E1-7D135B5135C0}"/>
              </a:ext>
            </a:extLst>
          </p:cNvPr>
          <p:cNvSpPr txBox="1"/>
          <p:nvPr/>
        </p:nvSpPr>
        <p:spPr>
          <a:xfrm>
            <a:off x="3661788" y="32285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B1C2E39-EA74-42C4-8846-22CF22665121}"/>
              </a:ext>
            </a:extLst>
          </p:cNvPr>
          <p:cNvSpPr txBox="1"/>
          <p:nvPr/>
        </p:nvSpPr>
        <p:spPr>
          <a:xfrm>
            <a:off x="5664239" y="426882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B3D12E6F-5A04-4890-969D-9AA0BB1E5E65}"/>
              </a:ext>
            </a:extLst>
          </p:cNvPr>
          <p:cNvSpPr txBox="1"/>
          <p:nvPr/>
        </p:nvSpPr>
        <p:spPr>
          <a:xfrm>
            <a:off x="7666691" y="322856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D6CBCD19-E3B1-4A89-A8DC-94BD967EAA5F}"/>
              </a:ext>
            </a:extLst>
          </p:cNvPr>
          <p:cNvSpPr txBox="1"/>
          <p:nvPr/>
        </p:nvSpPr>
        <p:spPr>
          <a:xfrm>
            <a:off x="9669143" y="4268826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9" name="자유형: 도형 53">
            <a:extLst>
              <a:ext uri="{FF2B5EF4-FFF2-40B4-BE49-F238E27FC236}">
                <a16:creationId xmlns:a16="http://schemas.microsoft.com/office/drawing/2014/main" id="{EF0F7AE1-C2C6-491E-8111-4E78D97C0B85}"/>
              </a:ext>
            </a:extLst>
          </p:cNvPr>
          <p:cNvSpPr/>
          <p:nvPr/>
        </p:nvSpPr>
        <p:spPr>
          <a:xfrm rot="17698001">
            <a:off x="6670612" y="3207450"/>
            <a:ext cx="847466" cy="147481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0" name="Round Same Side Corner Rectangle 11">
            <a:extLst>
              <a:ext uri="{FF2B5EF4-FFF2-40B4-BE49-F238E27FC236}">
                <a16:creationId xmlns:a16="http://schemas.microsoft.com/office/drawing/2014/main" id="{A79B5DCB-BC8B-4545-8DE8-747B03918D70}"/>
              </a:ext>
            </a:extLst>
          </p:cNvPr>
          <p:cNvSpPr>
            <a:spLocks noChangeAspect="1"/>
          </p:cNvSpPr>
          <p:nvPr/>
        </p:nvSpPr>
        <p:spPr>
          <a:xfrm rot="9900000">
            <a:off x="5913066" y="330130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1" name="Rounded Rectangle 7">
            <a:extLst>
              <a:ext uri="{FF2B5EF4-FFF2-40B4-BE49-F238E27FC236}">
                <a16:creationId xmlns:a16="http://schemas.microsoft.com/office/drawing/2014/main" id="{5E93314D-0AC1-415B-9CC5-800527DEA895}"/>
              </a:ext>
            </a:extLst>
          </p:cNvPr>
          <p:cNvSpPr/>
          <p:nvPr/>
        </p:nvSpPr>
        <p:spPr>
          <a:xfrm>
            <a:off x="3915374" y="4230053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2" name="Block Arc 25">
            <a:extLst>
              <a:ext uri="{FF2B5EF4-FFF2-40B4-BE49-F238E27FC236}">
                <a16:creationId xmlns:a16="http://schemas.microsoft.com/office/drawing/2014/main" id="{5185FFAE-B7DF-4380-AECC-9C762CA145DB}"/>
              </a:ext>
            </a:extLst>
          </p:cNvPr>
          <p:cNvSpPr>
            <a:spLocks noChangeAspect="1"/>
          </p:cNvSpPr>
          <p:nvPr/>
        </p:nvSpPr>
        <p:spPr>
          <a:xfrm>
            <a:off x="1950348" y="3228563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3" name="Oval 21">
            <a:extLst>
              <a:ext uri="{FF2B5EF4-FFF2-40B4-BE49-F238E27FC236}">
                <a16:creationId xmlns:a16="http://schemas.microsoft.com/office/drawing/2014/main" id="{D8546BD0-7136-41DA-BD62-7E49047D0EB8}"/>
              </a:ext>
            </a:extLst>
          </p:cNvPr>
          <p:cNvSpPr>
            <a:spLocks noChangeAspect="1"/>
          </p:cNvSpPr>
          <p:nvPr/>
        </p:nvSpPr>
        <p:spPr>
          <a:xfrm>
            <a:off x="9888265" y="327844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4" name="Freeform 53">
            <a:extLst>
              <a:ext uri="{FF2B5EF4-FFF2-40B4-BE49-F238E27FC236}">
                <a16:creationId xmlns:a16="http://schemas.microsoft.com/office/drawing/2014/main" id="{2E584121-8069-41FE-829A-3240087E452C}"/>
              </a:ext>
            </a:extLst>
          </p:cNvPr>
          <p:cNvSpPr/>
          <p:nvPr/>
        </p:nvSpPr>
        <p:spPr>
          <a:xfrm>
            <a:off x="7876515" y="4226770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2022-10-27T04:08:06Z</dcterms:modified>
</cp:coreProperties>
</file>