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11" name="자유형: 도형 810">
            <a:extLst>
              <a:ext uri="{FF2B5EF4-FFF2-40B4-BE49-F238E27FC236}">
                <a16:creationId xmlns:a16="http://schemas.microsoft.com/office/drawing/2014/main" id="{4383F082-11BF-4CBF-9D20-54DC8ACCEF07}"/>
              </a:ext>
            </a:extLst>
          </p:cNvPr>
          <p:cNvSpPr/>
          <p:nvPr/>
        </p:nvSpPr>
        <p:spPr>
          <a:xfrm>
            <a:off x="1692361" y="2676560"/>
            <a:ext cx="2019790" cy="2024445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6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812" name="자유형: 도형 811">
            <a:extLst>
              <a:ext uri="{FF2B5EF4-FFF2-40B4-BE49-F238E27FC236}">
                <a16:creationId xmlns:a16="http://schemas.microsoft.com/office/drawing/2014/main" id="{9CA59D73-22B5-4F1E-A421-C9C13118F30F}"/>
              </a:ext>
            </a:extLst>
          </p:cNvPr>
          <p:cNvSpPr/>
          <p:nvPr/>
        </p:nvSpPr>
        <p:spPr>
          <a:xfrm rot="21339025">
            <a:off x="3423934" y="2007203"/>
            <a:ext cx="2019790" cy="2024445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1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813" name="자유형: 도형 812">
            <a:extLst>
              <a:ext uri="{FF2B5EF4-FFF2-40B4-BE49-F238E27FC236}">
                <a16:creationId xmlns:a16="http://schemas.microsoft.com/office/drawing/2014/main" id="{80FB0100-58A6-4F6F-BE7D-A9CDC0048021}"/>
              </a:ext>
            </a:extLst>
          </p:cNvPr>
          <p:cNvSpPr/>
          <p:nvPr/>
        </p:nvSpPr>
        <p:spPr>
          <a:xfrm rot="21202593">
            <a:off x="5103363" y="2676560"/>
            <a:ext cx="2019790" cy="2024445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814" name="자유형: 도형 813">
            <a:extLst>
              <a:ext uri="{FF2B5EF4-FFF2-40B4-BE49-F238E27FC236}">
                <a16:creationId xmlns:a16="http://schemas.microsoft.com/office/drawing/2014/main" id="{288FB431-D80C-45B2-8F66-B828657F7979}"/>
              </a:ext>
            </a:extLst>
          </p:cNvPr>
          <p:cNvSpPr/>
          <p:nvPr/>
        </p:nvSpPr>
        <p:spPr>
          <a:xfrm>
            <a:off x="6838785" y="1933525"/>
            <a:ext cx="2019790" cy="2024445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3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815" name="자유형: 도형 814">
            <a:extLst>
              <a:ext uri="{FF2B5EF4-FFF2-40B4-BE49-F238E27FC236}">
                <a16:creationId xmlns:a16="http://schemas.microsoft.com/office/drawing/2014/main" id="{A42B4840-3229-479E-98C9-174EE5813052}"/>
              </a:ext>
            </a:extLst>
          </p:cNvPr>
          <p:cNvSpPr/>
          <p:nvPr/>
        </p:nvSpPr>
        <p:spPr>
          <a:xfrm rot="21348323">
            <a:off x="8504277" y="2676560"/>
            <a:ext cx="2019790" cy="2024445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4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816" name="원호 815">
            <a:extLst>
              <a:ext uri="{FF2B5EF4-FFF2-40B4-BE49-F238E27FC236}">
                <a16:creationId xmlns:a16="http://schemas.microsoft.com/office/drawing/2014/main" id="{4511B621-DFF0-4A23-998E-175148A57D19}"/>
              </a:ext>
            </a:extLst>
          </p:cNvPr>
          <p:cNvSpPr/>
          <p:nvPr/>
        </p:nvSpPr>
        <p:spPr>
          <a:xfrm>
            <a:off x="1498963" y="2485489"/>
            <a:ext cx="2406585" cy="2406585"/>
          </a:xfrm>
          <a:prstGeom prst="arc">
            <a:avLst>
              <a:gd name="adj1" fmla="val 1704382"/>
              <a:gd name="adj2" fmla="val 9234547"/>
            </a:avLst>
          </a:prstGeom>
          <a:ln w="19050">
            <a:solidFill>
              <a:schemeClr val="accent6"/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7" name="원호 816">
            <a:extLst>
              <a:ext uri="{FF2B5EF4-FFF2-40B4-BE49-F238E27FC236}">
                <a16:creationId xmlns:a16="http://schemas.microsoft.com/office/drawing/2014/main" id="{655C8582-48BA-47A8-954D-972C0614FF58}"/>
              </a:ext>
            </a:extLst>
          </p:cNvPr>
          <p:cNvSpPr/>
          <p:nvPr/>
        </p:nvSpPr>
        <p:spPr>
          <a:xfrm rot="10800000" flipH="1">
            <a:off x="3239903" y="1781937"/>
            <a:ext cx="2406585" cy="2406585"/>
          </a:xfrm>
          <a:prstGeom prst="arc">
            <a:avLst>
              <a:gd name="adj1" fmla="val 1704382"/>
              <a:gd name="adj2" fmla="val 9234547"/>
            </a:avLst>
          </a:prstGeom>
          <a:ln w="19050">
            <a:solidFill>
              <a:schemeClr val="accent1"/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8" name="원호 817">
            <a:extLst>
              <a:ext uri="{FF2B5EF4-FFF2-40B4-BE49-F238E27FC236}">
                <a16:creationId xmlns:a16="http://schemas.microsoft.com/office/drawing/2014/main" id="{40220924-7BBF-4DD1-AEF1-E14F23FB2976}"/>
              </a:ext>
            </a:extLst>
          </p:cNvPr>
          <p:cNvSpPr/>
          <p:nvPr/>
        </p:nvSpPr>
        <p:spPr>
          <a:xfrm>
            <a:off x="4939784" y="2488226"/>
            <a:ext cx="2406585" cy="2406585"/>
          </a:xfrm>
          <a:prstGeom prst="arc">
            <a:avLst>
              <a:gd name="adj1" fmla="val 1704382"/>
              <a:gd name="adj2" fmla="val 9234547"/>
            </a:avLst>
          </a:prstGeom>
          <a:ln w="19050">
            <a:solidFill>
              <a:schemeClr val="accent2"/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9" name="원호 818">
            <a:extLst>
              <a:ext uri="{FF2B5EF4-FFF2-40B4-BE49-F238E27FC236}">
                <a16:creationId xmlns:a16="http://schemas.microsoft.com/office/drawing/2014/main" id="{3C3D9C25-962F-4704-96AA-B3522B601B8F}"/>
              </a:ext>
            </a:extLst>
          </p:cNvPr>
          <p:cNvSpPr/>
          <p:nvPr/>
        </p:nvSpPr>
        <p:spPr>
          <a:xfrm rot="10800000" flipH="1">
            <a:off x="6680724" y="1781937"/>
            <a:ext cx="2406585" cy="2406585"/>
          </a:xfrm>
          <a:prstGeom prst="arc">
            <a:avLst>
              <a:gd name="adj1" fmla="val 1704382"/>
              <a:gd name="adj2" fmla="val 9234547"/>
            </a:avLst>
          </a:prstGeom>
          <a:ln w="19050">
            <a:solidFill>
              <a:schemeClr val="accent3"/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0" name="원호 819">
            <a:extLst>
              <a:ext uri="{FF2B5EF4-FFF2-40B4-BE49-F238E27FC236}">
                <a16:creationId xmlns:a16="http://schemas.microsoft.com/office/drawing/2014/main" id="{75D02A40-B2B7-4EE5-987C-D3C522ED4177}"/>
              </a:ext>
            </a:extLst>
          </p:cNvPr>
          <p:cNvSpPr/>
          <p:nvPr/>
        </p:nvSpPr>
        <p:spPr>
          <a:xfrm>
            <a:off x="8267402" y="2480112"/>
            <a:ext cx="2406585" cy="2406585"/>
          </a:xfrm>
          <a:prstGeom prst="arc">
            <a:avLst>
              <a:gd name="adj1" fmla="val 1704382"/>
              <a:gd name="adj2" fmla="val 9234547"/>
            </a:avLst>
          </a:prstGeom>
          <a:ln w="19050">
            <a:solidFill>
              <a:schemeClr val="accent4"/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1" name="Block Arc 10">
            <a:extLst>
              <a:ext uri="{FF2B5EF4-FFF2-40B4-BE49-F238E27FC236}">
                <a16:creationId xmlns:a16="http://schemas.microsoft.com/office/drawing/2014/main" id="{DDA689BC-F579-4DEE-9F57-BFA9EA01A0DF}"/>
              </a:ext>
            </a:extLst>
          </p:cNvPr>
          <p:cNvSpPr/>
          <p:nvPr/>
        </p:nvSpPr>
        <p:spPr>
          <a:xfrm>
            <a:off x="7627206" y="2795733"/>
            <a:ext cx="442948" cy="30002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22" name="Rounded Rectangle 5">
            <a:extLst>
              <a:ext uri="{FF2B5EF4-FFF2-40B4-BE49-F238E27FC236}">
                <a16:creationId xmlns:a16="http://schemas.microsoft.com/office/drawing/2014/main" id="{8905C1C3-2B72-4B39-8F2F-3043A702F3D3}"/>
              </a:ext>
            </a:extLst>
          </p:cNvPr>
          <p:cNvSpPr/>
          <p:nvPr/>
        </p:nvSpPr>
        <p:spPr>
          <a:xfrm flipH="1">
            <a:off x="9324812" y="3528269"/>
            <a:ext cx="395787" cy="32650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23" name="Round Same Side Corner Rectangle 11">
            <a:extLst>
              <a:ext uri="{FF2B5EF4-FFF2-40B4-BE49-F238E27FC236}">
                <a16:creationId xmlns:a16="http://schemas.microsoft.com/office/drawing/2014/main" id="{BFA26A9E-B600-4E60-83DF-22F6E0DA7816}"/>
              </a:ext>
            </a:extLst>
          </p:cNvPr>
          <p:cNvSpPr>
            <a:spLocks noChangeAspect="1"/>
          </p:cNvSpPr>
          <p:nvPr/>
        </p:nvSpPr>
        <p:spPr>
          <a:xfrm rot="9900000">
            <a:off x="4281423" y="2843131"/>
            <a:ext cx="412378" cy="35023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24" name="Rectangle 130">
            <a:extLst>
              <a:ext uri="{FF2B5EF4-FFF2-40B4-BE49-F238E27FC236}">
                <a16:creationId xmlns:a16="http://schemas.microsoft.com/office/drawing/2014/main" id="{95764B96-FB02-4C43-8587-0D6A0652ACD2}"/>
              </a:ext>
            </a:extLst>
          </p:cNvPr>
          <p:cNvSpPr/>
          <p:nvPr/>
        </p:nvSpPr>
        <p:spPr>
          <a:xfrm>
            <a:off x="5921878" y="3501924"/>
            <a:ext cx="361321" cy="362962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25" name="Round Same Side Corner Rectangle 36">
            <a:extLst>
              <a:ext uri="{FF2B5EF4-FFF2-40B4-BE49-F238E27FC236}">
                <a16:creationId xmlns:a16="http://schemas.microsoft.com/office/drawing/2014/main" id="{2011D89A-E40B-460F-BE4A-3495A7623A32}"/>
              </a:ext>
            </a:extLst>
          </p:cNvPr>
          <p:cNvSpPr>
            <a:spLocks noChangeAspect="1"/>
          </p:cNvSpPr>
          <p:nvPr/>
        </p:nvSpPr>
        <p:spPr>
          <a:xfrm>
            <a:off x="2495829" y="3522713"/>
            <a:ext cx="406498" cy="3213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26" name="그룹 16">
            <a:extLst>
              <a:ext uri="{FF2B5EF4-FFF2-40B4-BE49-F238E27FC236}">
                <a16:creationId xmlns:a16="http://schemas.microsoft.com/office/drawing/2014/main" id="{59016FFD-C086-4F4C-BA2C-5CAC8170171B}"/>
              </a:ext>
            </a:extLst>
          </p:cNvPr>
          <p:cNvGrpSpPr/>
          <p:nvPr/>
        </p:nvGrpSpPr>
        <p:grpSpPr>
          <a:xfrm>
            <a:off x="879791" y="4958395"/>
            <a:ext cx="1737808" cy="1292497"/>
            <a:chOff x="3053433" y="4944816"/>
            <a:chExt cx="1737808" cy="1292497"/>
          </a:xfrm>
          <a:noFill/>
        </p:grpSpPr>
        <p:sp>
          <p:nvSpPr>
            <p:cNvPr id="827" name="TextBox 826">
              <a:extLst>
                <a:ext uri="{FF2B5EF4-FFF2-40B4-BE49-F238E27FC236}">
                  <a16:creationId xmlns:a16="http://schemas.microsoft.com/office/drawing/2014/main" id="{E435C6F2-B2B4-43FD-A216-532A3BAB40E3}"/>
                </a:ext>
              </a:extLst>
            </p:cNvPr>
            <p:cNvSpPr txBox="1"/>
            <p:nvPr/>
          </p:nvSpPr>
          <p:spPr>
            <a:xfrm>
              <a:off x="3053433" y="4944816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828" name="TextBox 827">
              <a:extLst>
                <a:ext uri="{FF2B5EF4-FFF2-40B4-BE49-F238E27FC236}">
                  <a16:creationId xmlns:a16="http://schemas.microsoft.com/office/drawing/2014/main" id="{9F2ABCC4-0390-4F37-AF89-FA530744FDF4}"/>
                </a:ext>
              </a:extLst>
            </p:cNvPr>
            <p:cNvSpPr txBox="1"/>
            <p:nvPr/>
          </p:nvSpPr>
          <p:spPr>
            <a:xfrm>
              <a:off x="3056593" y="5221650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829" name="그룹 16">
            <a:extLst>
              <a:ext uri="{FF2B5EF4-FFF2-40B4-BE49-F238E27FC236}">
                <a16:creationId xmlns:a16="http://schemas.microsoft.com/office/drawing/2014/main" id="{98B3F95A-1F0C-4DC2-8031-A94D1900C886}"/>
              </a:ext>
            </a:extLst>
          </p:cNvPr>
          <p:cNvGrpSpPr/>
          <p:nvPr/>
        </p:nvGrpSpPr>
        <p:grpSpPr>
          <a:xfrm>
            <a:off x="3053443" y="4958395"/>
            <a:ext cx="1737808" cy="1292497"/>
            <a:chOff x="3053433" y="4944816"/>
            <a:chExt cx="1737808" cy="1292497"/>
          </a:xfrm>
          <a:noFill/>
        </p:grpSpPr>
        <p:sp>
          <p:nvSpPr>
            <p:cNvPr id="830" name="TextBox 829">
              <a:extLst>
                <a:ext uri="{FF2B5EF4-FFF2-40B4-BE49-F238E27FC236}">
                  <a16:creationId xmlns:a16="http://schemas.microsoft.com/office/drawing/2014/main" id="{DC75D087-9EC4-4796-AE6C-65DE824FA482}"/>
                </a:ext>
              </a:extLst>
            </p:cNvPr>
            <p:cNvSpPr txBox="1"/>
            <p:nvPr/>
          </p:nvSpPr>
          <p:spPr>
            <a:xfrm>
              <a:off x="3053433" y="4944816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831" name="TextBox 830">
              <a:extLst>
                <a:ext uri="{FF2B5EF4-FFF2-40B4-BE49-F238E27FC236}">
                  <a16:creationId xmlns:a16="http://schemas.microsoft.com/office/drawing/2014/main" id="{3BB68F76-59C6-4225-89BC-40C3A545F1FA}"/>
                </a:ext>
              </a:extLst>
            </p:cNvPr>
            <p:cNvSpPr txBox="1"/>
            <p:nvPr/>
          </p:nvSpPr>
          <p:spPr>
            <a:xfrm>
              <a:off x="3056593" y="5221650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832" name="그룹 16">
            <a:extLst>
              <a:ext uri="{FF2B5EF4-FFF2-40B4-BE49-F238E27FC236}">
                <a16:creationId xmlns:a16="http://schemas.microsoft.com/office/drawing/2014/main" id="{3B98ADB3-4D59-459E-A9BF-ECF7605E1E2D}"/>
              </a:ext>
            </a:extLst>
          </p:cNvPr>
          <p:cNvGrpSpPr/>
          <p:nvPr/>
        </p:nvGrpSpPr>
        <p:grpSpPr>
          <a:xfrm>
            <a:off x="5227095" y="4958395"/>
            <a:ext cx="1737808" cy="1292497"/>
            <a:chOff x="3053433" y="4944816"/>
            <a:chExt cx="1737808" cy="1292497"/>
          </a:xfrm>
          <a:noFill/>
        </p:grpSpPr>
        <p:sp>
          <p:nvSpPr>
            <p:cNvPr id="833" name="TextBox 832">
              <a:extLst>
                <a:ext uri="{FF2B5EF4-FFF2-40B4-BE49-F238E27FC236}">
                  <a16:creationId xmlns:a16="http://schemas.microsoft.com/office/drawing/2014/main" id="{326CB664-4DF1-437C-B139-44DE6F048EE3}"/>
                </a:ext>
              </a:extLst>
            </p:cNvPr>
            <p:cNvSpPr txBox="1"/>
            <p:nvPr/>
          </p:nvSpPr>
          <p:spPr>
            <a:xfrm>
              <a:off x="3053433" y="4944816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834" name="TextBox 833">
              <a:extLst>
                <a:ext uri="{FF2B5EF4-FFF2-40B4-BE49-F238E27FC236}">
                  <a16:creationId xmlns:a16="http://schemas.microsoft.com/office/drawing/2014/main" id="{B9CD9C27-230D-4912-9DBB-C8F2D86A10BB}"/>
                </a:ext>
              </a:extLst>
            </p:cNvPr>
            <p:cNvSpPr txBox="1"/>
            <p:nvPr/>
          </p:nvSpPr>
          <p:spPr>
            <a:xfrm>
              <a:off x="3056593" y="5221650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835" name="그룹 16">
            <a:extLst>
              <a:ext uri="{FF2B5EF4-FFF2-40B4-BE49-F238E27FC236}">
                <a16:creationId xmlns:a16="http://schemas.microsoft.com/office/drawing/2014/main" id="{27C7ABE7-73B5-4354-9F94-7855B42274FE}"/>
              </a:ext>
            </a:extLst>
          </p:cNvPr>
          <p:cNvGrpSpPr/>
          <p:nvPr/>
        </p:nvGrpSpPr>
        <p:grpSpPr>
          <a:xfrm>
            <a:off x="7400748" y="4958395"/>
            <a:ext cx="1737808" cy="1292497"/>
            <a:chOff x="3053433" y="4944816"/>
            <a:chExt cx="1737808" cy="1292497"/>
          </a:xfrm>
          <a:noFill/>
        </p:grpSpPr>
        <p:sp>
          <p:nvSpPr>
            <p:cNvPr id="836" name="TextBox 835">
              <a:extLst>
                <a:ext uri="{FF2B5EF4-FFF2-40B4-BE49-F238E27FC236}">
                  <a16:creationId xmlns:a16="http://schemas.microsoft.com/office/drawing/2014/main" id="{E2FAA12B-58D4-45B4-A35B-6ED2C7A6FB9B}"/>
                </a:ext>
              </a:extLst>
            </p:cNvPr>
            <p:cNvSpPr txBox="1"/>
            <p:nvPr/>
          </p:nvSpPr>
          <p:spPr>
            <a:xfrm>
              <a:off x="3053433" y="4944816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837" name="TextBox 836">
              <a:extLst>
                <a:ext uri="{FF2B5EF4-FFF2-40B4-BE49-F238E27FC236}">
                  <a16:creationId xmlns:a16="http://schemas.microsoft.com/office/drawing/2014/main" id="{134D80B4-BD44-44BB-A5F5-39AAC0B161D5}"/>
                </a:ext>
              </a:extLst>
            </p:cNvPr>
            <p:cNvSpPr txBox="1"/>
            <p:nvPr/>
          </p:nvSpPr>
          <p:spPr>
            <a:xfrm>
              <a:off x="3056593" y="5221650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838" name="그룹 16">
            <a:extLst>
              <a:ext uri="{FF2B5EF4-FFF2-40B4-BE49-F238E27FC236}">
                <a16:creationId xmlns:a16="http://schemas.microsoft.com/office/drawing/2014/main" id="{12B4468E-5799-4963-A140-D5677B7256F6}"/>
              </a:ext>
            </a:extLst>
          </p:cNvPr>
          <p:cNvGrpSpPr/>
          <p:nvPr/>
        </p:nvGrpSpPr>
        <p:grpSpPr>
          <a:xfrm>
            <a:off x="9574401" y="4958395"/>
            <a:ext cx="1737808" cy="1292497"/>
            <a:chOff x="3053433" y="4944816"/>
            <a:chExt cx="1737808" cy="1292497"/>
          </a:xfrm>
          <a:noFill/>
        </p:grpSpPr>
        <p:sp>
          <p:nvSpPr>
            <p:cNvPr id="839" name="TextBox 838">
              <a:extLst>
                <a:ext uri="{FF2B5EF4-FFF2-40B4-BE49-F238E27FC236}">
                  <a16:creationId xmlns:a16="http://schemas.microsoft.com/office/drawing/2014/main" id="{5C23465A-4255-46F7-B5F7-51800FAC8D3A}"/>
                </a:ext>
              </a:extLst>
            </p:cNvPr>
            <p:cNvSpPr txBox="1"/>
            <p:nvPr/>
          </p:nvSpPr>
          <p:spPr>
            <a:xfrm>
              <a:off x="3053433" y="4944816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840" name="TextBox 839">
              <a:extLst>
                <a:ext uri="{FF2B5EF4-FFF2-40B4-BE49-F238E27FC236}">
                  <a16:creationId xmlns:a16="http://schemas.microsoft.com/office/drawing/2014/main" id="{66B822BD-5C26-4438-ABC3-6DBD6E91E043}"/>
                </a:ext>
              </a:extLst>
            </p:cNvPr>
            <p:cNvSpPr txBox="1"/>
            <p:nvPr/>
          </p:nvSpPr>
          <p:spPr>
            <a:xfrm>
              <a:off x="3056593" y="5221650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11215</TotalTime>
  <Words>115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33</cp:revision>
  <dcterms:created xsi:type="dcterms:W3CDTF">2018-02-18T19:39:47Z</dcterms:created>
  <dcterms:modified xsi:type="dcterms:W3CDTF">2022-10-27T05:41:29Z</dcterms:modified>
</cp:coreProperties>
</file>