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6" name="Arrow: Up 125">
            <a:extLst>
              <a:ext uri="{FF2B5EF4-FFF2-40B4-BE49-F238E27FC236}">
                <a16:creationId xmlns:a16="http://schemas.microsoft.com/office/drawing/2014/main" id="{F5701A44-653B-4CEC-B2CD-09F99C165FE5}"/>
              </a:ext>
            </a:extLst>
          </p:cNvPr>
          <p:cNvSpPr/>
          <p:nvPr/>
        </p:nvSpPr>
        <p:spPr>
          <a:xfrm rot="10800000">
            <a:off x="9450832" y="3962399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127" name="Arrow: Up 126">
            <a:extLst>
              <a:ext uri="{FF2B5EF4-FFF2-40B4-BE49-F238E27FC236}">
                <a16:creationId xmlns:a16="http://schemas.microsoft.com/office/drawing/2014/main" id="{60A7A3EF-710C-40B1-BD16-9BC0BD724D6F}"/>
              </a:ext>
            </a:extLst>
          </p:cNvPr>
          <p:cNvSpPr/>
          <p:nvPr/>
        </p:nvSpPr>
        <p:spPr>
          <a:xfrm rot="10800000">
            <a:off x="3853006" y="3962400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128" name="Arrow: Up 127">
            <a:extLst>
              <a:ext uri="{FF2B5EF4-FFF2-40B4-BE49-F238E27FC236}">
                <a16:creationId xmlns:a16="http://schemas.microsoft.com/office/drawing/2014/main" id="{9D6A9032-6ACB-400E-86D2-1751C10EC191}"/>
              </a:ext>
            </a:extLst>
          </p:cNvPr>
          <p:cNvSpPr/>
          <p:nvPr/>
        </p:nvSpPr>
        <p:spPr>
          <a:xfrm>
            <a:off x="6654820" y="1538804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129" name="Arrow: Up 128">
            <a:extLst>
              <a:ext uri="{FF2B5EF4-FFF2-40B4-BE49-F238E27FC236}">
                <a16:creationId xmlns:a16="http://schemas.microsoft.com/office/drawing/2014/main" id="{45E99BA0-0B4C-443C-83C0-00500896B478}"/>
              </a:ext>
            </a:extLst>
          </p:cNvPr>
          <p:cNvSpPr/>
          <p:nvPr/>
        </p:nvSpPr>
        <p:spPr>
          <a:xfrm>
            <a:off x="1056994" y="1538805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cxnSp>
        <p:nvCxnSpPr>
          <p:cNvPr id="130" name="직선 연결선 55">
            <a:extLst>
              <a:ext uri="{FF2B5EF4-FFF2-40B4-BE49-F238E27FC236}">
                <a16:creationId xmlns:a16="http://schemas.microsoft.com/office/drawing/2014/main" id="{CD88C481-AB11-4777-8AAF-40AF302160B1}"/>
              </a:ext>
            </a:extLst>
          </p:cNvPr>
          <p:cNvCxnSpPr>
            <a:cxnSpLocks/>
          </p:cNvCxnSpPr>
          <p:nvPr/>
        </p:nvCxnSpPr>
        <p:spPr>
          <a:xfrm rot="10800000">
            <a:off x="2866239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1" name="직선 연결선 56">
            <a:extLst>
              <a:ext uri="{FF2B5EF4-FFF2-40B4-BE49-F238E27FC236}">
                <a16:creationId xmlns:a16="http://schemas.microsoft.com/office/drawing/2014/main" id="{EE5357F0-4336-43AD-93B9-83972CB75D7B}"/>
              </a:ext>
            </a:extLst>
          </p:cNvPr>
          <p:cNvCxnSpPr>
            <a:cxnSpLocks/>
          </p:cNvCxnSpPr>
          <p:nvPr/>
        </p:nvCxnSpPr>
        <p:spPr>
          <a:xfrm rot="10800000">
            <a:off x="5665152" y="3950945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2" name="직선 연결선 57">
            <a:extLst>
              <a:ext uri="{FF2B5EF4-FFF2-40B4-BE49-F238E27FC236}">
                <a16:creationId xmlns:a16="http://schemas.microsoft.com/office/drawing/2014/main" id="{FF0BEF6D-A0C7-416A-8BFA-F1C7A0065B82}"/>
              </a:ext>
            </a:extLst>
          </p:cNvPr>
          <p:cNvCxnSpPr>
            <a:cxnSpLocks/>
          </p:cNvCxnSpPr>
          <p:nvPr/>
        </p:nvCxnSpPr>
        <p:spPr>
          <a:xfrm rot="10800000">
            <a:off x="8464065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A04B012-3FE5-4348-BBCB-86F9DE22F4B3}"/>
              </a:ext>
            </a:extLst>
          </p:cNvPr>
          <p:cNvGrpSpPr/>
          <p:nvPr/>
        </p:nvGrpSpPr>
        <p:grpSpPr>
          <a:xfrm>
            <a:off x="4246148" y="3529065"/>
            <a:ext cx="843758" cy="843758"/>
            <a:chOff x="4100762" y="3428944"/>
            <a:chExt cx="1044000" cy="1044000"/>
          </a:xfrm>
        </p:grpSpPr>
        <p:sp>
          <p:nvSpPr>
            <p:cNvPr id="134" name="타원 44">
              <a:extLst>
                <a:ext uri="{FF2B5EF4-FFF2-40B4-BE49-F238E27FC236}">
                  <a16:creationId xmlns:a16="http://schemas.microsoft.com/office/drawing/2014/main" id="{4AD65DB6-3A35-4725-8907-DA6E8E2C372C}"/>
                </a:ext>
              </a:extLst>
            </p:cNvPr>
            <p:cNvSpPr/>
            <p:nvPr/>
          </p:nvSpPr>
          <p:spPr>
            <a:xfrm>
              <a:off x="4100762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5" name="Oval 10">
              <a:extLst>
                <a:ext uri="{FF2B5EF4-FFF2-40B4-BE49-F238E27FC236}">
                  <a16:creationId xmlns:a16="http://schemas.microsoft.com/office/drawing/2014/main" id="{FD8246AF-3B8F-41BA-BA24-D090EBFA2C84}"/>
                </a:ext>
              </a:extLst>
            </p:cNvPr>
            <p:cNvSpPr/>
            <p:nvPr/>
          </p:nvSpPr>
          <p:spPr>
            <a:xfrm>
              <a:off x="4190762" y="3518944"/>
              <a:ext cx="864000" cy="864000"/>
            </a:xfrm>
            <a:prstGeom prst="ellipse">
              <a:avLst/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BFB8015-4960-40C4-9A62-7C2D6112847C}"/>
              </a:ext>
            </a:extLst>
          </p:cNvPr>
          <p:cNvGrpSpPr/>
          <p:nvPr/>
        </p:nvGrpSpPr>
        <p:grpSpPr>
          <a:xfrm>
            <a:off x="1447235" y="3529065"/>
            <a:ext cx="843758" cy="843758"/>
            <a:chOff x="1301849" y="3428944"/>
            <a:chExt cx="1044000" cy="1044000"/>
          </a:xfrm>
        </p:grpSpPr>
        <p:sp>
          <p:nvSpPr>
            <p:cNvPr id="137" name="타원 41">
              <a:extLst>
                <a:ext uri="{FF2B5EF4-FFF2-40B4-BE49-F238E27FC236}">
                  <a16:creationId xmlns:a16="http://schemas.microsoft.com/office/drawing/2014/main" id="{BE1A61C1-350A-473F-AAF3-E04EC2CE9769}"/>
                </a:ext>
              </a:extLst>
            </p:cNvPr>
            <p:cNvSpPr/>
            <p:nvPr/>
          </p:nvSpPr>
          <p:spPr>
            <a:xfrm>
              <a:off x="130184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" name="Oval 10">
              <a:extLst>
                <a:ext uri="{FF2B5EF4-FFF2-40B4-BE49-F238E27FC236}">
                  <a16:creationId xmlns:a16="http://schemas.microsoft.com/office/drawing/2014/main" id="{B165B97C-5E9C-4B66-848E-13C5648DF83F}"/>
                </a:ext>
              </a:extLst>
            </p:cNvPr>
            <p:cNvSpPr/>
            <p:nvPr/>
          </p:nvSpPr>
          <p:spPr>
            <a:xfrm>
              <a:off x="1386263" y="3513358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89A72E1-6126-4580-8CDD-81D3C3F0970C}"/>
              </a:ext>
            </a:extLst>
          </p:cNvPr>
          <p:cNvGrpSpPr/>
          <p:nvPr/>
        </p:nvGrpSpPr>
        <p:grpSpPr>
          <a:xfrm>
            <a:off x="7045061" y="3529065"/>
            <a:ext cx="843758" cy="843758"/>
            <a:chOff x="6899675" y="3428944"/>
            <a:chExt cx="1044000" cy="1044000"/>
          </a:xfrm>
        </p:grpSpPr>
        <p:sp>
          <p:nvSpPr>
            <p:cNvPr id="140" name="타원 47">
              <a:extLst>
                <a:ext uri="{FF2B5EF4-FFF2-40B4-BE49-F238E27FC236}">
                  <a16:creationId xmlns:a16="http://schemas.microsoft.com/office/drawing/2014/main" id="{56419B9B-62AA-46E7-8B77-16E2210BD2FE}"/>
                </a:ext>
              </a:extLst>
            </p:cNvPr>
            <p:cNvSpPr/>
            <p:nvPr/>
          </p:nvSpPr>
          <p:spPr>
            <a:xfrm>
              <a:off x="6899675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1" name="Oval 10">
              <a:extLst>
                <a:ext uri="{FF2B5EF4-FFF2-40B4-BE49-F238E27FC236}">
                  <a16:creationId xmlns:a16="http://schemas.microsoft.com/office/drawing/2014/main" id="{F2B5FF06-D5CD-4627-9064-3E8E0DDA9633}"/>
                </a:ext>
              </a:extLst>
            </p:cNvPr>
            <p:cNvSpPr/>
            <p:nvPr/>
          </p:nvSpPr>
          <p:spPr>
            <a:xfrm>
              <a:off x="6989675" y="3518944"/>
              <a:ext cx="864000" cy="864000"/>
            </a:xfrm>
            <a:prstGeom prst="ellipse">
              <a:avLst/>
            </a:prstGeom>
            <a:solidFill>
              <a:schemeClr val="accent3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496EEA0E-3059-40BF-A2CD-D20A94D88B06}"/>
              </a:ext>
            </a:extLst>
          </p:cNvPr>
          <p:cNvGrpSpPr/>
          <p:nvPr/>
        </p:nvGrpSpPr>
        <p:grpSpPr>
          <a:xfrm>
            <a:off x="9843975" y="3529065"/>
            <a:ext cx="843758" cy="843758"/>
            <a:chOff x="9698589" y="3428944"/>
            <a:chExt cx="1044000" cy="1044000"/>
          </a:xfrm>
        </p:grpSpPr>
        <p:sp>
          <p:nvSpPr>
            <p:cNvPr id="143" name="타원 50">
              <a:extLst>
                <a:ext uri="{FF2B5EF4-FFF2-40B4-BE49-F238E27FC236}">
                  <a16:creationId xmlns:a16="http://schemas.microsoft.com/office/drawing/2014/main" id="{7BADE50B-1F39-438F-8DCF-2337BCF47424}"/>
                </a:ext>
              </a:extLst>
            </p:cNvPr>
            <p:cNvSpPr/>
            <p:nvPr/>
          </p:nvSpPr>
          <p:spPr>
            <a:xfrm>
              <a:off x="969858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0501AA04-96A9-4140-9125-A4D6DE06C389}"/>
                </a:ext>
              </a:extLst>
            </p:cNvPr>
            <p:cNvSpPr/>
            <p:nvPr/>
          </p:nvSpPr>
          <p:spPr>
            <a:xfrm>
              <a:off x="9788589" y="3518944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753954BF-FD45-4F66-B69F-E6F5E0EDC3DD}"/>
              </a:ext>
            </a:extLst>
          </p:cNvPr>
          <p:cNvGrpSpPr/>
          <p:nvPr/>
        </p:nvGrpSpPr>
        <p:grpSpPr>
          <a:xfrm>
            <a:off x="1119249" y="4620239"/>
            <a:ext cx="1485353" cy="1477328"/>
            <a:chOff x="2725123" y="4283314"/>
            <a:chExt cx="1292073" cy="1477328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78BA9AD-1FC9-4B18-A9B7-975794BA6E2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E94CC2F-DBE3-498A-9EDE-33E8105E10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EC50038-7A25-4CBB-B455-7AB0A040A440}"/>
              </a:ext>
            </a:extLst>
          </p:cNvPr>
          <p:cNvGrpSpPr/>
          <p:nvPr/>
        </p:nvGrpSpPr>
        <p:grpSpPr>
          <a:xfrm>
            <a:off x="3922583" y="1792462"/>
            <a:ext cx="1485353" cy="1477328"/>
            <a:chOff x="2725123" y="4283314"/>
            <a:chExt cx="1292073" cy="1477328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04191FB-35BB-4E6D-84E6-928081530CE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E3F3D9A-736A-4A3E-B53D-7F870007BB8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1858184E-4617-40A5-BB09-D5A3E1A7FC80}"/>
              </a:ext>
            </a:extLst>
          </p:cNvPr>
          <p:cNvGrpSpPr/>
          <p:nvPr/>
        </p:nvGrpSpPr>
        <p:grpSpPr>
          <a:xfrm>
            <a:off x="6725917" y="4670501"/>
            <a:ext cx="1485353" cy="1477328"/>
            <a:chOff x="2725123" y="4283314"/>
            <a:chExt cx="1292073" cy="1477328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97857576-F091-4F36-9555-0A26CE98E6A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F8351B13-F93F-4CF7-B293-02764C323AD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5168BE6-9933-4BF0-9EDD-B34C9B6A9324}"/>
              </a:ext>
            </a:extLst>
          </p:cNvPr>
          <p:cNvGrpSpPr/>
          <p:nvPr/>
        </p:nvGrpSpPr>
        <p:grpSpPr>
          <a:xfrm>
            <a:off x="9529250" y="1842724"/>
            <a:ext cx="1485353" cy="1477328"/>
            <a:chOff x="2725123" y="4283314"/>
            <a:chExt cx="1292073" cy="1477328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A4BAD7E-0AB0-4F10-8C52-09E55E7C2A7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C38ED64-E3D5-496E-ABA1-3732D6C754C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43B556D7-6FEC-45D7-95EB-627E2D885A33}"/>
              </a:ext>
            </a:extLst>
          </p:cNvPr>
          <p:cNvSpPr txBox="1"/>
          <p:nvPr/>
        </p:nvSpPr>
        <p:spPr>
          <a:xfrm>
            <a:off x="1532254" y="3690528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8" name="Chord 15">
            <a:extLst>
              <a:ext uri="{FF2B5EF4-FFF2-40B4-BE49-F238E27FC236}">
                <a16:creationId xmlns:a16="http://schemas.microsoft.com/office/drawing/2014/main" id="{500E16B3-D382-4B12-9EFA-EFAF649C3CB5}"/>
              </a:ext>
            </a:extLst>
          </p:cNvPr>
          <p:cNvSpPr/>
          <p:nvPr/>
        </p:nvSpPr>
        <p:spPr>
          <a:xfrm>
            <a:off x="10191460" y="5547664"/>
            <a:ext cx="160932" cy="35087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" name="Rectangle 36">
            <a:extLst>
              <a:ext uri="{FF2B5EF4-FFF2-40B4-BE49-F238E27FC236}">
                <a16:creationId xmlns:a16="http://schemas.microsoft.com/office/drawing/2014/main" id="{01C74FFF-C2E8-40F7-9795-CED4132515C7}"/>
              </a:ext>
            </a:extLst>
          </p:cNvPr>
          <p:cNvSpPr/>
          <p:nvPr/>
        </p:nvSpPr>
        <p:spPr>
          <a:xfrm>
            <a:off x="7309596" y="2119723"/>
            <a:ext cx="314688" cy="26305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0" name="Rounded Rectangle 5">
            <a:extLst>
              <a:ext uri="{FF2B5EF4-FFF2-40B4-BE49-F238E27FC236}">
                <a16:creationId xmlns:a16="http://schemas.microsoft.com/office/drawing/2014/main" id="{72D1C4E5-CD45-4EF3-9023-C21371A6F8BE}"/>
              </a:ext>
            </a:extLst>
          </p:cNvPr>
          <p:cNvSpPr/>
          <p:nvPr/>
        </p:nvSpPr>
        <p:spPr>
          <a:xfrm flipH="1">
            <a:off x="4506847" y="5645572"/>
            <a:ext cx="316556" cy="2611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" name="Teardrop 1">
            <a:extLst>
              <a:ext uri="{FF2B5EF4-FFF2-40B4-BE49-F238E27FC236}">
                <a16:creationId xmlns:a16="http://schemas.microsoft.com/office/drawing/2014/main" id="{A569C03B-B847-42D1-9202-00E90AE940E8}"/>
              </a:ext>
            </a:extLst>
          </p:cNvPr>
          <p:cNvSpPr/>
          <p:nvPr/>
        </p:nvSpPr>
        <p:spPr>
          <a:xfrm rot="18805991">
            <a:off x="1709634" y="2062091"/>
            <a:ext cx="304579" cy="3014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194705F-CB47-4220-99CB-A9CAB611F51C}"/>
              </a:ext>
            </a:extLst>
          </p:cNvPr>
          <p:cNvSpPr txBox="1"/>
          <p:nvPr/>
        </p:nvSpPr>
        <p:spPr>
          <a:xfrm>
            <a:off x="4328265" y="3688419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C8EDDA6-4622-4722-82B0-366333179B30}"/>
              </a:ext>
            </a:extLst>
          </p:cNvPr>
          <p:cNvSpPr txBox="1"/>
          <p:nvPr/>
        </p:nvSpPr>
        <p:spPr>
          <a:xfrm>
            <a:off x="7124276" y="3686310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D1EE895-74E3-45FF-BA11-B20A181B4020}"/>
              </a:ext>
            </a:extLst>
          </p:cNvPr>
          <p:cNvSpPr txBox="1"/>
          <p:nvPr/>
        </p:nvSpPr>
        <p:spPr>
          <a:xfrm>
            <a:off x="9920287" y="3684201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8FB002E-A7DE-4722-B434-CBCA74B575FB}"/>
              </a:ext>
            </a:extLst>
          </p:cNvPr>
          <p:cNvSpPr txBox="1"/>
          <p:nvPr/>
        </p:nvSpPr>
        <p:spPr>
          <a:xfrm>
            <a:off x="1493726" y="249411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BB203AC-BF6D-4B7A-810C-E164C8DD665B}"/>
              </a:ext>
            </a:extLst>
          </p:cNvPr>
          <p:cNvSpPr txBox="1"/>
          <p:nvPr/>
        </p:nvSpPr>
        <p:spPr>
          <a:xfrm>
            <a:off x="4289737" y="4806158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C3E664DF-59B7-49E1-A2B2-6C3B82D0FA00}"/>
              </a:ext>
            </a:extLst>
          </p:cNvPr>
          <p:cNvSpPr txBox="1"/>
          <p:nvPr/>
        </p:nvSpPr>
        <p:spPr>
          <a:xfrm>
            <a:off x="7075304" y="2493680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FD9CCC6-1AFC-4DB7-B82A-EDFEA7551341}"/>
              </a:ext>
            </a:extLst>
          </p:cNvPr>
          <p:cNvSpPr txBox="1"/>
          <p:nvPr/>
        </p:nvSpPr>
        <p:spPr>
          <a:xfrm>
            <a:off x="9871315" y="480572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116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129</cp:revision>
  <dcterms:created xsi:type="dcterms:W3CDTF">2018-02-18T19:39:47Z</dcterms:created>
  <dcterms:modified xsi:type="dcterms:W3CDTF">2020-09-07T06:15:14Z</dcterms:modified>
</cp:coreProperties>
</file>