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68" name="자유형: 도형 1067">
            <a:extLst>
              <a:ext uri="{FF2B5EF4-FFF2-40B4-BE49-F238E27FC236}">
                <a16:creationId xmlns:a16="http://schemas.microsoft.com/office/drawing/2014/main" id="{2E8805C9-76D2-4AB4-9AFD-2F3025540BD4}"/>
              </a:ext>
            </a:extLst>
          </p:cNvPr>
          <p:cNvSpPr/>
          <p:nvPr/>
        </p:nvSpPr>
        <p:spPr>
          <a:xfrm rot="20700000">
            <a:off x="484307" y="299436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5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069" name="자유형: 도형 1068">
            <a:extLst>
              <a:ext uri="{FF2B5EF4-FFF2-40B4-BE49-F238E27FC236}">
                <a16:creationId xmlns:a16="http://schemas.microsoft.com/office/drawing/2014/main" id="{3C63AD59-315C-4610-90B9-6A60663243A1}"/>
              </a:ext>
            </a:extLst>
          </p:cNvPr>
          <p:cNvSpPr/>
          <p:nvPr/>
        </p:nvSpPr>
        <p:spPr>
          <a:xfrm rot="9900000">
            <a:off x="2888372" y="362794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070" name="자유형: 도형 1069">
            <a:extLst>
              <a:ext uri="{FF2B5EF4-FFF2-40B4-BE49-F238E27FC236}">
                <a16:creationId xmlns:a16="http://schemas.microsoft.com/office/drawing/2014/main" id="{3E633E79-567E-40D2-AF47-2E52C4313B3F}"/>
              </a:ext>
            </a:extLst>
          </p:cNvPr>
          <p:cNvSpPr/>
          <p:nvPr/>
        </p:nvSpPr>
        <p:spPr>
          <a:xfrm rot="20700000">
            <a:off x="4931512" y="299436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071" name="자유형: 도형 1070">
            <a:extLst>
              <a:ext uri="{FF2B5EF4-FFF2-40B4-BE49-F238E27FC236}">
                <a16:creationId xmlns:a16="http://schemas.microsoft.com/office/drawing/2014/main" id="{4DB5C439-1EDC-4893-8614-B3B85420FD57}"/>
              </a:ext>
            </a:extLst>
          </p:cNvPr>
          <p:cNvSpPr/>
          <p:nvPr/>
        </p:nvSpPr>
        <p:spPr>
          <a:xfrm rot="9900000">
            <a:off x="7335578" y="362794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072" name="자유형: 도형 1071">
            <a:extLst>
              <a:ext uri="{FF2B5EF4-FFF2-40B4-BE49-F238E27FC236}">
                <a16:creationId xmlns:a16="http://schemas.microsoft.com/office/drawing/2014/main" id="{2B2EA7DA-4207-4DA1-95A4-212501337695}"/>
              </a:ext>
            </a:extLst>
          </p:cNvPr>
          <p:cNvSpPr/>
          <p:nvPr/>
        </p:nvSpPr>
        <p:spPr>
          <a:xfrm rot="20700000">
            <a:off x="9378718" y="299436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073" name="TextBox 1072">
            <a:extLst>
              <a:ext uri="{FF2B5EF4-FFF2-40B4-BE49-F238E27FC236}">
                <a16:creationId xmlns:a16="http://schemas.microsoft.com/office/drawing/2014/main" id="{601577B0-289C-490F-9E66-F2359ABDCE27}"/>
              </a:ext>
            </a:extLst>
          </p:cNvPr>
          <p:cNvSpPr txBox="1"/>
          <p:nvPr/>
        </p:nvSpPr>
        <p:spPr>
          <a:xfrm>
            <a:off x="920682" y="2238289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74" name="TextBox 1073">
            <a:extLst>
              <a:ext uri="{FF2B5EF4-FFF2-40B4-BE49-F238E27FC236}">
                <a16:creationId xmlns:a16="http://schemas.microsoft.com/office/drawing/2014/main" id="{4F3E7321-D834-4536-99FD-85FC50A553EA}"/>
              </a:ext>
            </a:extLst>
          </p:cNvPr>
          <p:cNvSpPr txBox="1"/>
          <p:nvPr/>
        </p:nvSpPr>
        <p:spPr>
          <a:xfrm>
            <a:off x="3145613" y="5148095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75" name="TextBox 1074">
            <a:extLst>
              <a:ext uri="{FF2B5EF4-FFF2-40B4-BE49-F238E27FC236}">
                <a16:creationId xmlns:a16="http://schemas.microsoft.com/office/drawing/2014/main" id="{475831E3-74D0-4A13-BE49-C65EA3CDA71B}"/>
              </a:ext>
            </a:extLst>
          </p:cNvPr>
          <p:cNvSpPr txBox="1"/>
          <p:nvPr/>
        </p:nvSpPr>
        <p:spPr>
          <a:xfrm>
            <a:off x="7595475" y="5148095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76" name="TextBox 1075">
            <a:extLst>
              <a:ext uri="{FF2B5EF4-FFF2-40B4-BE49-F238E27FC236}">
                <a16:creationId xmlns:a16="http://schemas.microsoft.com/office/drawing/2014/main" id="{A76C6D3B-3151-41AB-A922-E1EF8B8496D4}"/>
              </a:ext>
            </a:extLst>
          </p:cNvPr>
          <p:cNvSpPr txBox="1"/>
          <p:nvPr/>
        </p:nvSpPr>
        <p:spPr>
          <a:xfrm>
            <a:off x="9820405" y="2238289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77" name="TextBox 1076">
            <a:extLst>
              <a:ext uri="{FF2B5EF4-FFF2-40B4-BE49-F238E27FC236}">
                <a16:creationId xmlns:a16="http://schemas.microsoft.com/office/drawing/2014/main" id="{2D168FAE-8976-4A60-BC9D-97AE14AE1C62}"/>
              </a:ext>
            </a:extLst>
          </p:cNvPr>
          <p:cNvSpPr txBox="1"/>
          <p:nvPr/>
        </p:nvSpPr>
        <p:spPr>
          <a:xfrm>
            <a:off x="5370544" y="2238289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78" name="Group 45">
            <a:extLst>
              <a:ext uri="{FF2B5EF4-FFF2-40B4-BE49-F238E27FC236}">
                <a16:creationId xmlns:a16="http://schemas.microsoft.com/office/drawing/2014/main" id="{24136C87-2DFF-4D17-BA13-4FB1D0EC628B}"/>
              </a:ext>
            </a:extLst>
          </p:cNvPr>
          <p:cNvGrpSpPr/>
          <p:nvPr/>
        </p:nvGrpSpPr>
        <p:grpSpPr>
          <a:xfrm>
            <a:off x="9674441" y="4824929"/>
            <a:ext cx="1815812" cy="1292662"/>
            <a:chOff x="3017859" y="4283314"/>
            <a:chExt cx="1890849" cy="1292662"/>
          </a:xfrm>
        </p:grpSpPr>
        <p:sp>
          <p:nvSpPr>
            <p:cNvPr id="1079" name="TextBox 1078">
              <a:extLst>
                <a:ext uri="{FF2B5EF4-FFF2-40B4-BE49-F238E27FC236}">
                  <a16:creationId xmlns:a16="http://schemas.microsoft.com/office/drawing/2014/main" id="{545435E6-B870-4FED-ABB7-73741C0B66D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0" name="TextBox 1079">
              <a:extLst>
                <a:ext uri="{FF2B5EF4-FFF2-40B4-BE49-F238E27FC236}">
                  <a16:creationId xmlns:a16="http://schemas.microsoft.com/office/drawing/2014/main" id="{D3CBE2F7-F4EB-40F6-8AD9-4F500D951CF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81" name="Group 60">
            <a:extLst>
              <a:ext uri="{FF2B5EF4-FFF2-40B4-BE49-F238E27FC236}">
                <a16:creationId xmlns:a16="http://schemas.microsoft.com/office/drawing/2014/main" id="{5FA9CBA5-9BAE-4220-8B89-3C9BBE3715F2}"/>
              </a:ext>
            </a:extLst>
          </p:cNvPr>
          <p:cNvGrpSpPr/>
          <p:nvPr/>
        </p:nvGrpSpPr>
        <p:grpSpPr>
          <a:xfrm>
            <a:off x="743955" y="4824929"/>
            <a:ext cx="1815812" cy="1292662"/>
            <a:chOff x="3017859" y="4283314"/>
            <a:chExt cx="1890849" cy="1292662"/>
          </a:xfrm>
        </p:grpSpPr>
        <p:sp>
          <p:nvSpPr>
            <p:cNvPr id="1082" name="TextBox 1081">
              <a:extLst>
                <a:ext uri="{FF2B5EF4-FFF2-40B4-BE49-F238E27FC236}">
                  <a16:creationId xmlns:a16="http://schemas.microsoft.com/office/drawing/2014/main" id="{163724DB-D415-4E55-8B00-7CA932FD71F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3" name="TextBox 1082">
              <a:extLst>
                <a:ext uri="{FF2B5EF4-FFF2-40B4-BE49-F238E27FC236}">
                  <a16:creationId xmlns:a16="http://schemas.microsoft.com/office/drawing/2014/main" id="{C9F47ADA-1A69-4F14-9E6C-EF4ADE5D8D1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084" name="Group 63">
            <a:extLst>
              <a:ext uri="{FF2B5EF4-FFF2-40B4-BE49-F238E27FC236}">
                <a16:creationId xmlns:a16="http://schemas.microsoft.com/office/drawing/2014/main" id="{11E78324-1725-432E-AE71-383194BC0986}"/>
              </a:ext>
            </a:extLst>
          </p:cNvPr>
          <p:cNvGrpSpPr/>
          <p:nvPr/>
        </p:nvGrpSpPr>
        <p:grpSpPr>
          <a:xfrm>
            <a:off x="3040521" y="1915123"/>
            <a:ext cx="1815812" cy="1292662"/>
            <a:chOff x="3017859" y="4283314"/>
            <a:chExt cx="1890849" cy="1292662"/>
          </a:xfrm>
        </p:grpSpPr>
        <p:sp>
          <p:nvSpPr>
            <p:cNvPr id="1085" name="TextBox 1084">
              <a:extLst>
                <a:ext uri="{FF2B5EF4-FFF2-40B4-BE49-F238E27FC236}">
                  <a16:creationId xmlns:a16="http://schemas.microsoft.com/office/drawing/2014/main" id="{1315F086-59F1-4283-BA90-DBB3DDEED12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6" name="TextBox 1085">
              <a:extLst>
                <a:ext uri="{FF2B5EF4-FFF2-40B4-BE49-F238E27FC236}">
                  <a16:creationId xmlns:a16="http://schemas.microsoft.com/office/drawing/2014/main" id="{C5ABCDFC-5C86-4AA8-A624-72A5EF3A00E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87" name="Group 66">
            <a:extLst>
              <a:ext uri="{FF2B5EF4-FFF2-40B4-BE49-F238E27FC236}">
                <a16:creationId xmlns:a16="http://schemas.microsoft.com/office/drawing/2014/main" id="{E035DC8E-613B-4E5C-BBD0-14A477A1E783}"/>
              </a:ext>
            </a:extLst>
          </p:cNvPr>
          <p:cNvGrpSpPr/>
          <p:nvPr/>
        </p:nvGrpSpPr>
        <p:grpSpPr>
          <a:xfrm>
            <a:off x="5153437" y="4824929"/>
            <a:ext cx="1845367" cy="1292662"/>
            <a:chOff x="3017861" y="4283314"/>
            <a:chExt cx="1921626" cy="1292662"/>
          </a:xfrm>
        </p:grpSpPr>
        <p:sp>
          <p:nvSpPr>
            <p:cNvPr id="1088" name="TextBox 1087">
              <a:extLst>
                <a:ext uri="{FF2B5EF4-FFF2-40B4-BE49-F238E27FC236}">
                  <a16:creationId xmlns:a16="http://schemas.microsoft.com/office/drawing/2014/main" id="{9705EA0F-A8A4-4A04-9994-107C6080AC81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9" name="TextBox 1088">
              <a:extLst>
                <a:ext uri="{FF2B5EF4-FFF2-40B4-BE49-F238E27FC236}">
                  <a16:creationId xmlns:a16="http://schemas.microsoft.com/office/drawing/2014/main" id="{2917EE65-C50D-4A18-9003-6CF4771E390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90" name="Group 69">
            <a:extLst>
              <a:ext uri="{FF2B5EF4-FFF2-40B4-BE49-F238E27FC236}">
                <a16:creationId xmlns:a16="http://schemas.microsoft.com/office/drawing/2014/main" id="{3EDFB6D6-6FC6-42BB-834E-C18228CBAD22}"/>
              </a:ext>
            </a:extLst>
          </p:cNvPr>
          <p:cNvGrpSpPr/>
          <p:nvPr/>
        </p:nvGrpSpPr>
        <p:grpSpPr>
          <a:xfrm>
            <a:off x="7295908" y="1915123"/>
            <a:ext cx="1815812" cy="1292662"/>
            <a:chOff x="3017859" y="4283314"/>
            <a:chExt cx="1890849" cy="1292662"/>
          </a:xfrm>
        </p:grpSpPr>
        <p:sp>
          <p:nvSpPr>
            <p:cNvPr id="1091" name="TextBox 1090">
              <a:extLst>
                <a:ext uri="{FF2B5EF4-FFF2-40B4-BE49-F238E27FC236}">
                  <a16:creationId xmlns:a16="http://schemas.microsoft.com/office/drawing/2014/main" id="{439AC182-FC7E-45DF-B5BF-C5A75CB6064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2" name="TextBox 1091">
              <a:extLst>
                <a:ext uri="{FF2B5EF4-FFF2-40B4-BE49-F238E27FC236}">
                  <a16:creationId xmlns:a16="http://schemas.microsoft.com/office/drawing/2014/main" id="{D30B1338-ED54-4747-873B-5F758C1CF4DC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37</cp:revision>
  <dcterms:created xsi:type="dcterms:W3CDTF">2018-02-18T19:39:47Z</dcterms:created>
  <dcterms:modified xsi:type="dcterms:W3CDTF">2022-10-26T07:31:27Z</dcterms:modified>
</cp:coreProperties>
</file>